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544" autoAdjust="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5943600" cy="1600200"/>
          </a:xfrm>
        </p:spPr>
        <p:txBody>
          <a:bodyPr/>
          <a:lstStyle/>
          <a:p>
            <a:r>
              <a:rPr lang="en-US" dirty="0" smtClean="0"/>
              <a:t>BAB 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5943600" cy="1752600"/>
          </a:xfrm>
        </p:spPr>
        <p:txBody>
          <a:bodyPr/>
          <a:lstStyle/>
          <a:p>
            <a:r>
              <a:rPr lang="en-US" dirty="0" smtClean="0"/>
              <a:t>AKUNTANSI KOMPARATIF II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Taiwan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Neraca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laba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rugi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perubahan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wkuitas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pemilik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4.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arus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Catatan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Taiwan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konsolidasi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diwajibkan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ketika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sebuah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mengendalikan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entitas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lain,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umumnya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kememilikan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50 %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pembelian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diwajibkan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penggabungan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usaha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penyatuan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digunakan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Aktiva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tetap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temasuk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tanah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sumber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daya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alam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akitva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berwujud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direvaluasi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Aktiva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lain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direvaluasi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indeks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harga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pemerintah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Persediaan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diasajikan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sebesar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nilai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rendah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antara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biaya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peolehan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pasar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baik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FIFO, LIFO,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rata-rata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asusmsi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arus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biaya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diterima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Meksiko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umum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memiliki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perekonomian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pasar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bebas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Reformasi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ekonomi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pasar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bebas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selama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tahun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90-an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membantu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mengurangi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inflasi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memberikan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fundamental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ekonomi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sehat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Meksiko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negara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memiliki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perekonomian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sembilan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terbesar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dunia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produk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domestik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bruto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Meksiko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Neraca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laba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rugi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perubahan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Ekuitas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pemegang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saham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4.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perubahan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posisi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Catatan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Meksiko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konsilidasi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disusun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apabila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induk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perusahan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mengendalaikan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lain.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Mengadopsi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Standar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Internsional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No 21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mengenai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translasi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mata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uang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asing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Baik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pembelian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penyatuan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kepemilikian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penggabungan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usaha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digunakan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tergantung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keadaanya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Akuntasi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tingkat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harga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umum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digunakan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Meksiko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Biaya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dibebankan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saat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terjadinya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5913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ILUSTRASI PELAPORAN KEUANGAN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599" y="1371599"/>
          <a:ext cx="86868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1"/>
                <a:gridCol w="1874106"/>
                <a:gridCol w="2240694"/>
                <a:gridCol w="1828799"/>
              </a:tblGrid>
              <a:tr h="563880">
                <a:tc>
                  <a:txBody>
                    <a:bodyPr/>
                    <a:lstStyle/>
                    <a:p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REPUBLIK CEKO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TAIWAN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MEKSIKO</a:t>
                      </a:r>
                      <a:endParaRPr lang="en-US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Neraca</a:t>
                      </a:r>
                      <a:r>
                        <a:rPr lang="es-ES" sz="1200" dirty="0" smtClean="0"/>
                        <a:t/>
                      </a:r>
                      <a:br>
                        <a:rPr lang="es-ES" sz="1200" dirty="0" smtClean="0"/>
                      </a:b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Akun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Laba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rugi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L/R)</a:t>
                      </a:r>
                      <a:r>
                        <a:rPr lang="es-ES" sz="1200" dirty="0" smtClean="0"/>
                        <a:t/>
                      </a:r>
                      <a:br>
                        <a:rPr lang="es-ES" sz="1200" dirty="0" smtClean="0"/>
                      </a:b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Catatan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Neraca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rugi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arus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Catatan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Penjelasan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kondisi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Neraca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rugi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perubahan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Ekuitas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pemilik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arus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Catatan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Neraca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rugi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perubahan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Ekuitas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pemegang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saham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perubahan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posisi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Catatan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akuntansi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keuangan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negara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berkembang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akan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dibahas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adalah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Republik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 algn="just"/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</a:rPr>
              <a:t>Ceko</a:t>
            </a:r>
            <a:endParaRPr lang="en-US" sz="3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/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</a:rPr>
              <a:t>RRC</a:t>
            </a:r>
          </a:p>
          <a:p>
            <a:pPr lvl="1" algn="just"/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</a:rPr>
              <a:t>Taiwan</a:t>
            </a:r>
          </a:p>
          <a:p>
            <a:pPr lvl="1" algn="just"/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</a:rPr>
              <a:t>Meksiko</a:t>
            </a:r>
            <a:endParaRPr lang="en-US" sz="3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Republik</a:t>
            </a:r>
            <a:r>
              <a:rPr lang="en-US" sz="3200" dirty="0" smtClean="0"/>
              <a:t> </a:t>
            </a:r>
            <a:r>
              <a:rPr lang="en-US" sz="3200" dirty="0" err="1" smtClean="0"/>
              <a:t>Ceko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merupakan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perwakilan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negara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berkembang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Eropa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Sejak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pecah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Uni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Soviet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tahun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1938,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Ceko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malakukan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privatisasi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perekonomian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514350" indent="-514350" algn="just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	-	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Elemen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utama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privatisasi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besar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tersebut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adalah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	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kupon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voucher yang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memperbolehkan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warga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Ceko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	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dewasa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untuk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membeli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voucher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investasi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sebesar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	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harga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nominalnya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514350" indent="-514350" algn="just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	-	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Tahap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kedua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meliputi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pelelangan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atau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penjualan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	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langsung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Keuangan</a:t>
            </a:r>
            <a:r>
              <a:rPr lang="en-US" sz="3200" dirty="0" smtClean="0"/>
              <a:t> </a:t>
            </a:r>
            <a:r>
              <a:rPr lang="en-US" sz="3200" dirty="0" err="1" smtClean="0"/>
              <a:t>Republik</a:t>
            </a:r>
            <a:r>
              <a:rPr lang="en-US" sz="3200" dirty="0" smtClean="0"/>
              <a:t> </a:t>
            </a:r>
            <a:r>
              <a:rPr lang="en-US" sz="3200" dirty="0" err="1" smtClean="0"/>
              <a:t>Ceko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/>
              <a:t>	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Neraca</a:t>
            </a: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	2.Akun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Laba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dan 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rugi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s-ES" dirty="0" err="1" smtClean="0">
                <a:solidFill>
                  <a:schemeClr val="accent1">
                    <a:lumMod val="50000"/>
                  </a:schemeClr>
                </a:solidFill>
              </a:rPr>
              <a:t>Laporan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 L/R)</a:t>
            </a:r>
          </a:p>
          <a:p>
            <a:pPr algn="just">
              <a:buNone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3. Catatan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Pengukuran</a:t>
            </a:r>
            <a:r>
              <a:rPr lang="en-US" sz="3200" dirty="0" smtClean="0"/>
              <a:t> </a:t>
            </a:r>
            <a:r>
              <a:rPr lang="en-US" sz="3200" dirty="0" err="1" smtClean="0"/>
              <a:t>Akuntansi</a:t>
            </a:r>
            <a:r>
              <a:rPr lang="en-US" sz="3200" dirty="0" smtClean="0"/>
              <a:t> </a:t>
            </a:r>
            <a:r>
              <a:rPr lang="en-US" sz="3200" dirty="0" err="1" smtClean="0"/>
              <a:t>Republik</a:t>
            </a:r>
            <a:r>
              <a:rPr lang="en-US" sz="3200" dirty="0" smtClean="0"/>
              <a:t> </a:t>
            </a:r>
            <a:r>
              <a:rPr lang="en-US" sz="3200" dirty="0" err="1" smtClean="0"/>
              <a:t>Ceko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648200"/>
          </a:xfrm>
        </p:spPr>
        <p:txBody>
          <a:bodyPr>
            <a:normAutofit/>
          </a:bodyPr>
          <a:lstStyle/>
          <a:p>
            <a:pPr lvl="1" algn="just">
              <a:buFontTx/>
              <a:buChar char="-"/>
            </a:pP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Metode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akusisi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digunakan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untuk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mencatat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penggabungan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usaha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1" algn="just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>
              <a:buFontTx/>
              <a:buChar char="-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Goodwill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dihapusbukukan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tahun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pertama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diamortisasi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kurang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15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tahun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1" algn="just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>
              <a:buFontTx/>
              <a:buChar char="-"/>
            </a:pP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Persediaan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dinilai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sebesar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lebih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rendah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antara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biaya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perolehan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atau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nilai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pasar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dsb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>
              <a:buFontTx/>
              <a:buChar char="-"/>
            </a:pP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Pajak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penghasilan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tangguhan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dicatat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apabila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mungkin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terjadi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dapat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diukur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andal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Cina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Merupakan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negara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berpenduduk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terbanyak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didunia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Oleh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karena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itu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negara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ini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memiliki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potensi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pasar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tinggi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sehingga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menarik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negara-negara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lain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untuk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menanamkan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investasinya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Cina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Perekonomian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Cina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saat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ini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paling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tepat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disebut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sebagai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perekonomian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hybrid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dimana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negara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mengendalikan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komoditas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industri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strategis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sementara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industri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lain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serta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sektor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komersial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swasta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diatur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oleh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berorientasi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pasar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Keuangan</a:t>
            </a:r>
            <a:r>
              <a:rPr lang="en-US" sz="3200" dirty="0" smtClean="0"/>
              <a:t> </a:t>
            </a:r>
            <a:r>
              <a:rPr lang="en-US" sz="3200" dirty="0" err="1" smtClean="0"/>
              <a:t>Cina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Neraca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Laporan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laba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rugi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Laporan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arus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kas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Catatan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atas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laporan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keuangan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Penjelasan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kondisi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keuangan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Pengukuran</a:t>
            </a:r>
            <a:r>
              <a:rPr lang="en-US" sz="3200" dirty="0" smtClean="0"/>
              <a:t> </a:t>
            </a:r>
            <a:r>
              <a:rPr lang="en-US" sz="3200" dirty="0" err="1" smtClean="0"/>
              <a:t>Akuntansi</a:t>
            </a:r>
            <a:r>
              <a:rPr lang="en-US" sz="3200" dirty="0" smtClean="0"/>
              <a:t> </a:t>
            </a:r>
            <a:r>
              <a:rPr lang="en-US" sz="3200" dirty="0" err="1" smtClean="0"/>
              <a:t>Cina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pembelian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wajib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digunakan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mencatat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penggabungan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usaha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Goodwill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harus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dihapus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bukukan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selama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10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tahun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Biaya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historis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dasar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menilai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aktiva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berwujud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revaluasi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diperkenankan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Pajak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tangguhan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disesuaikan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terhadap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perubahan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tarif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pajak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selanjutnya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Biaya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peneilitian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pengembangan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dibebankan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lang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Taiwan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Memiliki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perekonomian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kapitalis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dinamis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pengurangan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tuntunan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pemerintah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atas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investasi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perdagangan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luar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negeri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secara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berlahan-lahan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Dapat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dikatakan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bahwa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Taiwan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memiliki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keuangan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lebih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berdasarkan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kredit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sama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Jerman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Jepang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daripada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berdasarkan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pasar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uang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316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BAB IV</vt:lpstr>
      <vt:lpstr>Slide 2</vt:lpstr>
      <vt:lpstr>Republik Ceko</vt:lpstr>
      <vt:lpstr>Pelaporan Keuangan Republik Ceko</vt:lpstr>
      <vt:lpstr>Pengukuran Akuntansi Republik Ceko</vt:lpstr>
      <vt:lpstr>Cina  </vt:lpstr>
      <vt:lpstr>Pelaporan Keuangan Cina</vt:lpstr>
      <vt:lpstr>Pengukuran Akuntansi Cina</vt:lpstr>
      <vt:lpstr>Taiwan</vt:lpstr>
      <vt:lpstr>Pelaporan Keuangan Taiwan</vt:lpstr>
      <vt:lpstr>Pengukuran Akuntansi Taiwan</vt:lpstr>
      <vt:lpstr>Meksiko</vt:lpstr>
      <vt:lpstr>Pelaporan Keuangan Meksiko</vt:lpstr>
      <vt:lpstr>Pengukuran Akuntansi Meksiko</vt:lpstr>
      <vt:lpstr>ILUSTRASI PELAPORAN KEUANGAN</vt:lpstr>
    </vt:vector>
  </TitlesOfParts>
  <Company>bp15t1zoob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</dc:title>
  <dc:creator>yani</dc:creator>
  <cp:lastModifiedBy>anin</cp:lastModifiedBy>
  <cp:revision>55</cp:revision>
  <dcterms:created xsi:type="dcterms:W3CDTF">2012-02-21T05:40:55Z</dcterms:created>
  <dcterms:modified xsi:type="dcterms:W3CDTF">2014-06-19T07:35:38Z</dcterms:modified>
</cp:coreProperties>
</file>