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5" r:id="rId8"/>
    <p:sldId id="260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0F931C-000B-4288-BE87-C5CFEC1CA25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71E4CC-1E48-484C-A49F-8882B0C2D5A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ETIKA DALAM AKUNTANSI KEUANGAN DAN AKUNTANSI MANAJEMEN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mengkhususkan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pengolahan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internal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berkepentingan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berkepntingan</a:t>
            </a:r>
            <a:r>
              <a:rPr lang="en-US" sz="2800" dirty="0" smtClean="0"/>
              <a:t>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0960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  <a:p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historis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sumber-sumber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kewajiban-kewajiban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kegiatan-kegiatan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mengabaikan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perubhan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sumber-sumber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kewajiban-kewajiban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kuantitatif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2954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akuntan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bertanggung</a:t>
            </a:r>
            <a:r>
              <a:rPr lang="en-US" sz="4000" dirty="0" smtClean="0"/>
              <a:t> </a:t>
            </a:r>
            <a:r>
              <a:rPr lang="en-US" sz="4000" dirty="0" err="1" smtClean="0"/>
              <a:t>jawab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080"/>
            <a:ext cx="8610600" cy="49225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integral,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internal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karakterisitk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(IAI, 2004)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materialitas</a:t>
            </a:r>
            <a:r>
              <a:rPr lang="en-US" dirty="0" smtClean="0"/>
              <a:t>, </a:t>
            </a:r>
            <a:r>
              <a:rPr lang="en-US" dirty="0" err="1" smtClean="0"/>
              <a:t>keandalan</a:t>
            </a:r>
            <a:r>
              <a:rPr lang="en-US" dirty="0" smtClean="0"/>
              <a:t> (</a:t>
            </a:r>
            <a:r>
              <a:rPr lang="en-US" dirty="0" err="1" smtClean="0"/>
              <a:t>penyajian</a:t>
            </a:r>
            <a:r>
              <a:rPr lang="en-US" dirty="0" smtClean="0"/>
              <a:t> yang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mengungguli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netralitas</a:t>
            </a:r>
            <a:r>
              <a:rPr lang="en-US" dirty="0" smtClean="0"/>
              <a:t>,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kelengkapan</a:t>
            </a:r>
            <a:r>
              <a:rPr lang="en-US" dirty="0" smtClean="0"/>
              <a:t>),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diperbandingkan</a:t>
            </a:r>
            <a:r>
              <a:rPr lang="en-US" dirty="0" smtClean="0"/>
              <a:t>,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handal</a:t>
            </a:r>
            <a:r>
              <a:rPr lang="en-US" dirty="0" smtClean="0"/>
              <a:t> (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,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karakterisitk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),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IAI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pengidentifikasian</a:t>
            </a:r>
            <a:r>
              <a:rPr lang="en-US" dirty="0" smtClean="0"/>
              <a:t>, </a:t>
            </a:r>
            <a:r>
              <a:rPr lang="en-US" dirty="0" err="1" smtClean="0"/>
              <a:t>pengukuran</a:t>
            </a:r>
            <a:r>
              <a:rPr lang="en-US" dirty="0" smtClean="0"/>
              <a:t>, </a:t>
            </a:r>
            <a:r>
              <a:rPr lang="en-US" dirty="0" err="1" smtClean="0"/>
              <a:t>pengakumulasian</a:t>
            </a:r>
            <a:r>
              <a:rPr lang="en-US" dirty="0" smtClean="0"/>
              <a:t>, </a:t>
            </a:r>
            <a:r>
              <a:rPr lang="en-US" dirty="0" err="1" smtClean="0"/>
              <a:t>penganalisisan</a:t>
            </a:r>
            <a:r>
              <a:rPr lang="en-US" dirty="0" smtClean="0"/>
              <a:t>, </a:t>
            </a:r>
            <a:r>
              <a:rPr lang="en-US" dirty="0" err="1" smtClean="0"/>
              <a:t>penyediaan</a:t>
            </a:r>
            <a:r>
              <a:rPr lang="en-US" dirty="0" smtClean="0"/>
              <a:t>, </a:t>
            </a:r>
            <a:r>
              <a:rPr lang="en-US" dirty="0" err="1" smtClean="0"/>
              <a:t>penginterpretasian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pengkomunikasian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strategic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,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0668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Tanggung</a:t>
            </a:r>
            <a:r>
              <a:rPr lang="en-US" sz="4000" dirty="0" smtClean="0"/>
              <a:t> </a:t>
            </a:r>
            <a:r>
              <a:rPr lang="en-US" sz="4000" dirty="0" err="1" smtClean="0"/>
              <a:t>Jawab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Akuntan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dibandingkan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lvl="1"/>
            <a:r>
              <a:rPr lang="en-US" sz="1800" dirty="0" smtClean="0"/>
              <a:t>1. </a:t>
            </a:r>
            <a:r>
              <a:rPr lang="en-US" sz="1800" dirty="0" err="1" smtClean="0"/>
              <a:t>Perencanaan</a:t>
            </a:r>
            <a:r>
              <a:rPr lang="en-US" sz="1800" dirty="0" smtClean="0"/>
              <a:t>,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berpartisipasi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perencanaan</a:t>
            </a:r>
            <a:r>
              <a:rPr lang="en-US" sz="1800" dirty="0" smtClean="0"/>
              <a:t>,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sasaran-sasaran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</a:t>
            </a:r>
            <a:r>
              <a:rPr lang="en-US" sz="1800" dirty="0" err="1" smtClean="0"/>
              <a:t>cara-cara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memonitor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kemajuan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pencapaian</a:t>
            </a:r>
            <a:r>
              <a:rPr lang="en-US" sz="1800" dirty="0" smtClean="0"/>
              <a:t> </a:t>
            </a:r>
            <a:r>
              <a:rPr lang="en-US" sz="1800" dirty="0" err="1" smtClean="0"/>
              <a:t>sasaran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2</a:t>
            </a:r>
            <a:r>
              <a:rPr lang="en-US" sz="1800" dirty="0" smtClean="0"/>
              <a:t>. </a:t>
            </a:r>
            <a:r>
              <a:rPr lang="en-US" sz="1800" dirty="0" err="1" smtClean="0"/>
              <a:t>Pengevaluasian</a:t>
            </a:r>
            <a:r>
              <a:rPr lang="en-US" sz="1800" dirty="0" smtClean="0"/>
              <a:t>, </a:t>
            </a:r>
            <a:r>
              <a:rPr lang="en-US" sz="1800" dirty="0" err="1" smtClean="0"/>
              <a:t>mempertimbangkan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implikasi-implikasi</a:t>
            </a:r>
            <a:r>
              <a:rPr lang="en-US" sz="1800" dirty="0" smtClean="0"/>
              <a:t> historical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kejadian-kejadian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terbaik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bertindak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3. </a:t>
            </a:r>
            <a:r>
              <a:rPr lang="en-US" sz="1800" dirty="0" err="1" smtClean="0"/>
              <a:t>Pengendalian</a:t>
            </a:r>
            <a:r>
              <a:rPr lang="en-US" sz="1800" dirty="0" smtClean="0"/>
              <a:t>, </a:t>
            </a:r>
            <a:r>
              <a:rPr lang="en-US" sz="1800" dirty="0" err="1" smtClean="0"/>
              <a:t>menjamin</a:t>
            </a:r>
            <a:r>
              <a:rPr lang="en-US" sz="1800" dirty="0" smtClean="0"/>
              <a:t> </a:t>
            </a:r>
            <a:r>
              <a:rPr lang="en-US" sz="1800" dirty="0" err="1" smtClean="0"/>
              <a:t>integritas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finansial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sumber-sumbernya</a:t>
            </a:r>
            <a:r>
              <a:rPr lang="en-US" sz="1800" dirty="0" smtClean="0"/>
              <a:t>, </a:t>
            </a:r>
            <a:r>
              <a:rPr lang="en-US" sz="1800" dirty="0" err="1" smtClean="0"/>
              <a:t>memonitor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mengukur</a:t>
            </a:r>
            <a:r>
              <a:rPr lang="en-US" sz="1800" dirty="0" smtClean="0"/>
              <a:t> </a:t>
            </a:r>
            <a:r>
              <a:rPr lang="en-US" sz="1800" dirty="0" err="1" smtClean="0"/>
              <a:t>prestasi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mengadakan</a:t>
            </a:r>
            <a:r>
              <a:rPr lang="en-US" sz="1800" dirty="0" smtClean="0"/>
              <a:t> </a:t>
            </a:r>
            <a:r>
              <a:rPr lang="en-US" sz="1800" dirty="0" err="1" smtClean="0"/>
              <a:t>tindakan</a:t>
            </a:r>
            <a:r>
              <a:rPr lang="en-US" sz="1800" dirty="0" smtClean="0"/>
              <a:t> </a:t>
            </a:r>
            <a:r>
              <a:rPr lang="en-US" sz="1800" dirty="0" err="1" smtClean="0"/>
              <a:t>koreksi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mengembalikan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cara-cara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4. </a:t>
            </a:r>
            <a:r>
              <a:rPr lang="en-US" sz="1800" dirty="0" err="1" smtClean="0"/>
              <a:t>Menjamin</a:t>
            </a:r>
            <a:r>
              <a:rPr lang="en-US" sz="1800" dirty="0" smtClean="0"/>
              <a:t> </a:t>
            </a:r>
            <a:r>
              <a:rPr lang="en-US" sz="1800" dirty="0" err="1" smtClean="0"/>
              <a:t>pertanggungjawaban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, </a:t>
            </a:r>
            <a:r>
              <a:rPr lang="en-US" sz="1800" dirty="0" err="1" smtClean="0"/>
              <a:t>mengimplementasikan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pelaporan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pusat-pusat</a:t>
            </a:r>
            <a:r>
              <a:rPr lang="en-US" sz="1800" dirty="0" smtClean="0"/>
              <a:t> </a:t>
            </a:r>
            <a:r>
              <a:rPr lang="en-US" sz="1800" dirty="0" err="1" smtClean="0"/>
              <a:t>pertanggungjawaban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kontribusi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efektifitas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pengukuran</a:t>
            </a:r>
            <a:r>
              <a:rPr lang="en-US" sz="1800" dirty="0" smtClean="0"/>
              <a:t> </a:t>
            </a:r>
            <a:r>
              <a:rPr lang="en-US" sz="1800" dirty="0" err="1" smtClean="0"/>
              <a:t>prestasi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5. </a:t>
            </a:r>
            <a:r>
              <a:rPr lang="en-US" sz="1800" dirty="0" err="1" smtClean="0"/>
              <a:t>Pelaporan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, </a:t>
            </a:r>
            <a:r>
              <a:rPr lang="en-US" sz="1800" dirty="0" err="1" smtClean="0"/>
              <a:t>ikut</a:t>
            </a:r>
            <a:r>
              <a:rPr lang="en-US" sz="1800" dirty="0" smtClean="0"/>
              <a:t> </a:t>
            </a:r>
            <a:r>
              <a:rPr lang="en-US" sz="1800" dirty="0" err="1" smtClean="0"/>
              <a:t>berpartisipasi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prinsip-prinsip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mendasari</a:t>
            </a:r>
            <a:r>
              <a:rPr lang="en-US" sz="1800" dirty="0" smtClean="0"/>
              <a:t> </a:t>
            </a:r>
            <a:r>
              <a:rPr lang="en-US" sz="1800" dirty="0" err="1" smtClean="0"/>
              <a:t>pelaporan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.</a:t>
            </a:r>
          </a:p>
          <a:p>
            <a:endParaRPr lang="en-US" sz="1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Standar</a:t>
            </a:r>
            <a:r>
              <a:rPr lang="en-US" sz="4000" dirty="0" smtClean="0"/>
              <a:t> </a:t>
            </a:r>
            <a:r>
              <a:rPr lang="en-US" sz="4000" dirty="0" err="1" smtClean="0"/>
              <a:t>Etika</a:t>
            </a:r>
            <a:r>
              <a:rPr lang="en-US" sz="4000" dirty="0" smtClean="0"/>
              <a:t> </a:t>
            </a:r>
            <a:r>
              <a:rPr lang="en-US" sz="4000" dirty="0" err="1" smtClean="0"/>
              <a:t>Akuntan</a:t>
            </a:r>
            <a:r>
              <a:rPr lang="en-US" sz="4000" dirty="0" smtClean="0"/>
              <a:t> </a:t>
            </a:r>
            <a:r>
              <a:rPr lang="en-US" sz="4000" dirty="0" err="1" smtClean="0"/>
              <a:t>M</a:t>
            </a:r>
            <a:r>
              <a:rPr lang="en-US" sz="4000" dirty="0" err="1" smtClean="0"/>
              <a:t>anajemen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1.    </a:t>
            </a:r>
            <a:r>
              <a:rPr lang="en-US" i="1" dirty="0" err="1" smtClean="0"/>
              <a:t>Kompetensi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sepantasnya</a:t>
            </a:r>
            <a:r>
              <a:rPr lang="en-US" dirty="0" smtClean="0"/>
              <a:t>,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2.    </a:t>
            </a:r>
            <a:r>
              <a:rPr lang="en-US" i="1" dirty="0" smtClean="0"/>
              <a:t>Confidentiality,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3.    </a:t>
            </a:r>
            <a:r>
              <a:rPr lang="en-US" i="1" dirty="0" smtClean="0"/>
              <a:t>Integrity,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“</a:t>
            </a:r>
            <a:r>
              <a:rPr lang="en-US" i="1" dirty="0" smtClean="0"/>
              <a:t>conflicts of interest</a:t>
            </a:r>
            <a:r>
              <a:rPr lang="en-US" dirty="0" smtClean="0"/>
              <a:t>”,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prasangka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menjauhi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mendiskreditkan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4.    </a:t>
            </a:r>
            <a:r>
              <a:rPr lang="en-US" i="1" dirty="0" err="1" smtClean="0"/>
              <a:t>Objectifity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mengungkapan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(</a:t>
            </a:r>
            <a:r>
              <a:rPr lang="en-US" i="1" dirty="0" smtClean="0"/>
              <a:t>fully disclose</a:t>
            </a:r>
            <a:r>
              <a:rPr lang="en-US" dirty="0" smtClean="0"/>
              <a:t>)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user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,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Whistle </a:t>
            </a:r>
            <a:r>
              <a:rPr lang="en-US" dirty="0" smtClean="0"/>
              <a:t>Blowing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400800"/>
          </a:xfrm>
        </p:spPr>
        <p:txBody>
          <a:bodyPr/>
          <a:lstStyle/>
          <a:p>
            <a:r>
              <a:rPr lang="en-US" dirty="0" err="1" smtClean="0"/>
              <a:t>Seringnya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 (</a:t>
            </a:r>
            <a:r>
              <a:rPr lang="en-US" dirty="0" err="1" smtClean="0"/>
              <a:t>meniup</a:t>
            </a:r>
            <a:r>
              <a:rPr lang="en-US" dirty="0" smtClean="0"/>
              <a:t> </a:t>
            </a:r>
            <a:r>
              <a:rPr lang="en-US" dirty="0" err="1" smtClean="0"/>
              <a:t>peluit</a:t>
            </a:r>
            <a:r>
              <a:rPr lang="en-US" dirty="0" smtClean="0"/>
              <a:t>),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(</a:t>
            </a:r>
            <a:r>
              <a:rPr lang="en-US" i="1" dirty="0" smtClean="0"/>
              <a:t>conflict of interest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i="1" dirty="0" smtClean="0"/>
              <a:t>Whistle </a:t>
            </a:r>
            <a:r>
              <a:rPr lang="en-US" i="1" dirty="0" smtClean="0"/>
              <a:t>Blowing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membocorkan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Whistle blowing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perusahaannya</a:t>
            </a:r>
            <a:r>
              <a:rPr lang="en-US" dirty="0" smtClean="0"/>
              <a:t>. </a:t>
            </a:r>
            <a:r>
              <a:rPr lang="en-US" dirty="0" err="1" smtClean="0"/>
              <a:t>Pegawai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dipecat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dibalas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mempublikasikannya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ilegal</a:t>
            </a:r>
            <a:r>
              <a:rPr lang="en-US" dirty="0" smtClean="0"/>
              <a:t>).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dilaporkannya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beralasan</a:t>
            </a:r>
            <a:r>
              <a:rPr lang="en-US" dirty="0" smtClean="0"/>
              <a:t>.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membalas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memecat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 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whistle blowing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kebal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dipecat</a:t>
            </a:r>
            <a:r>
              <a:rPr lang="en-US" dirty="0" smtClean="0"/>
              <a:t>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lain).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535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ETIKA DALAM AKUNTANSI KEUANGAN DAN AKUNTANSI MANAJEMEN  </vt:lpstr>
      <vt:lpstr>Akuntansi Keuangan</vt:lpstr>
      <vt:lpstr>Slide 3</vt:lpstr>
      <vt:lpstr>Seorang akuntan keuangan  bertanggung jawab untuk:</vt:lpstr>
      <vt:lpstr>Akuntansi Manajemen </vt:lpstr>
      <vt:lpstr>Tanggung Jawab Seorang Akuntan Manajemen</vt:lpstr>
      <vt:lpstr>Standar Etika Akuntan Manajemen</vt:lpstr>
      <vt:lpstr>         Whistle Blowing </vt:lpstr>
      <vt:lpstr>Slide 9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DALAM AKUNTANSI KEUANGAN DAN AKUNTANSI MANAJEMEN  </dc:title>
  <dc:creator>user</dc:creator>
  <cp:lastModifiedBy>user</cp:lastModifiedBy>
  <cp:revision>24</cp:revision>
  <dcterms:created xsi:type="dcterms:W3CDTF">2012-12-03T21:14:31Z</dcterms:created>
  <dcterms:modified xsi:type="dcterms:W3CDTF">2012-12-03T21:30:54Z</dcterms:modified>
</cp:coreProperties>
</file>