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8" d="100"/>
          <a:sy n="58" d="100"/>
        </p:scale>
        <p:origin x="-84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TEKNOLOGI KOMUNIKASI &amp; INFORMASI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3810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d-ID" sz="2800" dirty="0" smtClean="0"/>
              <a:t>Tek</a:t>
            </a:r>
            <a:r>
              <a:rPr lang="en-US" sz="2800" dirty="0" err="1" smtClean="0"/>
              <a:t>nologi</a:t>
            </a:r>
            <a:r>
              <a:rPr lang="en-US" sz="2800" dirty="0" smtClean="0"/>
              <a:t> </a:t>
            </a:r>
            <a:r>
              <a:rPr lang="id-ID" sz="2800" dirty="0" smtClean="0"/>
              <a:t>m</a:t>
            </a:r>
            <a:r>
              <a:rPr lang="en-US" sz="2800" dirty="0" smtClean="0"/>
              <a:t>e</a:t>
            </a:r>
            <a:r>
              <a:rPr lang="id-ID" sz="2800" dirty="0" smtClean="0"/>
              <a:t>r</a:t>
            </a:r>
            <a:r>
              <a:rPr lang="en-US" sz="2800" dirty="0" smtClean="0"/>
              <a:t>u</a:t>
            </a:r>
            <a:r>
              <a:rPr lang="id-ID" sz="2800" dirty="0" smtClean="0"/>
              <a:t>p</a:t>
            </a:r>
            <a:r>
              <a:rPr lang="en-US" sz="2800" dirty="0" smtClean="0"/>
              <a:t>a</a:t>
            </a:r>
            <a:r>
              <a:rPr lang="id-ID" sz="2800" dirty="0" smtClean="0"/>
              <a:t>k</a:t>
            </a:r>
            <a:r>
              <a:rPr lang="en-US" sz="2800" dirty="0" smtClean="0"/>
              <a:t>an</a:t>
            </a:r>
            <a:r>
              <a:rPr lang="id-ID" sz="2800" dirty="0" smtClean="0"/>
              <a:t> </a:t>
            </a:r>
            <a:r>
              <a:rPr lang="id-ID" sz="2800" i="1" dirty="0" smtClean="0"/>
              <a:t>alat</a:t>
            </a:r>
            <a:r>
              <a:rPr lang="id-ID" sz="2800" dirty="0" smtClean="0"/>
              <a:t>, teknik a</a:t>
            </a:r>
            <a:r>
              <a:rPr lang="en-US" sz="2800" dirty="0" smtClean="0"/>
              <a:t>tau</a:t>
            </a:r>
            <a:r>
              <a:rPr lang="id-ID" sz="2800" dirty="0" smtClean="0"/>
              <a:t> cara yg dpt membantu manusia d</a:t>
            </a:r>
            <a:r>
              <a:rPr lang="en-US" sz="2800" dirty="0" smtClean="0"/>
              <a:t>a</a:t>
            </a:r>
            <a:r>
              <a:rPr lang="id-ID" sz="2800" dirty="0" smtClean="0"/>
              <a:t>l</a:t>
            </a:r>
            <a:r>
              <a:rPr lang="en-US" sz="2800" dirty="0" smtClean="0"/>
              <a:t>a</a:t>
            </a:r>
            <a:r>
              <a:rPr lang="id-ID" sz="2800" dirty="0" smtClean="0"/>
              <a:t>m melakukan pek</a:t>
            </a:r>
            <a:r>
              <a:rPr lang="en-US" sz="2800" dirty="0" err="1" smtClean="0"/>
              <a:t>erjaan</a:t>
            </a:r>
            <a:r>
              <a:rPr lang="en-US" sz="2800" dirty="0" smtClean="0"/>
              <a:t> </a:t>
            </a:r>
            <a:r>
              <a:rPr lang="id-ID" sz="2800" dirty="0" smtClean="0"/>
              <a:t> </a:t>
            </a:r>
            <a:r>
              <a:rPr lang="en-US" sz="2800" dirty="0" smtClean="0"/>
              <a:t>se</a:t>
            </a:r>
            <a:r>
              <a:rPr lang="id-ID" sz="2800" dirty="0" smtClean="0"/>
              <a:t>h</a:t>
            </a:r>
            <a:r>
              <a:rPr lang="en-US" sz="2800" dirty="0" err="1" smtClean="0"/>
              <a:t>ing</a:t>
            </a:r>
            <a:r>
              <a:rPr lang="id-ID" sz="2800" dirty="0" smtClean="0"/>
              <a:t>g</a:t>
            </a:r>
            <a:r>
              <a:rPr lang="en-US" sz="2800" dirty="0" smtClean="0"/>
              <a:t>a</a:t>
            </a:r>
            <a:r>
              <a:rPr lang="id-ID" sz="2800" dirty="0" smtClean="0"/>
              <a:t> pek</a:t>
            </a:r>
            <a:r>
              <a:rPr lang="en-US" sz="2800" dirty="0" err="1" smtClean="0"/>
              <a:t>erjaan</a:t>
            </a:r>
            <a:r>
              <a:rPr lang="en-US" sz="2800" dirty="0" smtClean="0"/>
              <a:t> </a:t>
            </a:r>
            <a:r>
              <a:rPr lang="id-ID" sz="2800" dirty="0" smtClean="0"/>
              <a:t>menjadi l</a:t>
            </a:r>
            <a:r>
              <a:rPr lang="en-US" sz="2800" dirty="0" smtClean="0"/>
              <a:t>e</a:t>
            </a:r>
            <a:r>
              <a:rPr lang="id-ID" sz="2800" dirty="0" smtClean="0"/>
              <a:t>b</a:t>
            </a:r>
            <a:r>
              <a:rPr lang="en-US" sz="2800" dirty="0" err="1" smtClean="0"/>
              <a:t>i</a:t>
            </a:r>
            <a:r>
              <a:rPr lang="id-ID" sz="2800" dirty="0" smtClean="0"/>
              <a:t>h ringan/mudah, l</a:t>
            </a:r>
            <a:r>
              <a:rPr lang="en-US" sz="2800" dirty="0" smtClean="0"/>
              <a:t>e</a:t>
            </a:r>
            <a:r>
              <a:rPr lang="id-ID" sz="2800" dirty="0" smtClean="0"/>
              <a:t>b</a:t>
            </a:r>
            <a:r>
              <a:rPr lang="en-US" sz="2800" dirty="0" err="1" smtClean="0"/>
              <a:t>ih</a:t>
            </a:r>
            <a:r>
              <a:rPr lang="id-ID" sz="2800" dirty="0" smtClean="0"/>
              <a:t> </a:t>
            </a:r>
            <a:r>
              <a:rPr lang="id-ID" sz="2800" i="1" dirty="0" smtClean="0"/>
              <a:t>cepat</a:t>
            </a:r>
            <a:r>
              <a:rPr lang="id-ID" sz="2800" dirty="0" smtClean="0"/>
              <a:t>, </a:t>
            </a:r>
            <a:r>
              <a:rPr lang="id-ID" sz="2800" i="1" dirty="0" smtClean="0"/>
              <a:t>efisien</a:t>
            </a:r>
            <a:r>
              <a:rPr lang="id-ID" sz="2800" dirty="0" smtClean="0"/>
              <a:t> dan </a:t>
            </a:r>
            <a:r>
              <a:rPr lang="id-ID" sz="2800" i="1" dirty="0" smtClean="0"/>
              <a:t>efektif</a:t>
            </a:r>
            <a:r>
              <a:rPr lang="id-ID" sz="2800" dirty="0" smtClean="0"/>
              <a:t> </a:t>
            </a:r>
            <a:r>
              <a:rPr lang="en-US" sz="2800" dirty="0" smtClean="0"/>
              <a:t> </a:t>
            </a:r>
            <a:r>
              <a:rPr lang="id-ID" sz="2800" dirty="0" smtClean="0"/>
              <a:t>serta l</a:t>
            </a:r>
            <a:r>
              <a:rPr lang="en-US" sz="2800" dirty="0" smtClean="0"/>
              <a:t>e</a:t>
            </a:r>
            <a:r>
              <a:rPr lang="id-ID" sz="2800" dirty="0" smtClean="0"/>
              <a:t>b</a:t>
            </a:r>
            <a:r>
              <a:rPr lang="en-US" sz="2800" dirty="0" err="1" smtClean="0"/>
              <a:t>i</a:t>
            </a:r>
            <a:r>
              <a:rPr lang="id-ID" sz="2800" dirty="0" smtClean="0"/>
              <a:t>h </a:t>
            </a:r>
            <a:r>
              <a:rPr lang="id-ID" sz="2800" i="1" dirty="0" smtClean="0"/>
              <a:t>produktif</a:t>
            </a:r>
          </a:p>
          <a:p>
            <a:pPr>
              <a:lnSpc>
                <a:spcPct val="90000"/>
              </a:lnSpc>
            </a:pPr>
            <a:r>
              <a:rPr lang="id-ID" sz="2800" dirty="0" smtClean="0"/>
              <a:t>Tek</a:t>
            </a:r>
            <a:r>
              <a:rPr lang="en-US" sz="2800" dirty="0" err="1" smtClean="0"/>
              <a:t>nologi</a:t>
            </a:r>
            <a:r>
              <a:rPr lang="en-US" sz="2800" dirty="0" smtClean="0"/>
              <a:t> </a:t>
            </a:r>
            <a:r>
              <a:rPr lang="id-ID" sz="2800" dirty="0" smtClean="0"/>
              <a:t>t</a:t>
            </a:r>
            <a:r>
              <a:rPr lang="en-US" sz="2800" dirty="0" smtClean="0"/>
              <a:t>e</a:t>
            </a:r>
            <a:r>
              <a:rPr lang="id-ID" sz="2800" dirty="0" smtClean="0"/>
              <a:t>l</a:t>
            </a:r>
            <a:r>
              <a:rPr lang="en-US" sz="2800" dirty="0" smtClean="0"/>
              <a:t>a</a:t>
            </a:r>
            <a:r>
              <a:rPr lang="id-ID" sz="2800" dirty="0" smtClean="0"/>
              <a:t>h menyusup ke d</a:t>
            </a:r>
            <a:r>
              <a:rPr lang="en-US" sz="2800" dirty="0" smtClean="0"/>
              <a:t>a</a:t>
            </a:r>
            <a:r>
              <a:rPr lang="id-ID" sz="2800" dirty="0" smtClean="0"/>
              <a:t>l</a:t>
            </a:r>
            <a:r>
              <a:rPr lang="en-US" sz="2800" dirty="0" smtClean="0"/>
              <a:t>a</a:t>
            </a:r>
            <a:r>
              <a:rPr lang="id-ID" sz="2800" dirty="0" smtClean="0"/>
              <a:t>m setiap praktek bisnis serta</a:t>
            </a:r>
            <a:r>
              <a:rPr lang="id-ID" sz="2800" u="sng" dirty="0" smtClean="0"/>
              <a:t> </a:t>
            </a:r>
            <a:r>
              <a:rPr lang="id-ID" sz="2800" i="1" dirty="0" smtClean="0"/>
              <a:t>menciptakan keunggulan</a:t>
            </a:r>
            <a:r>
              <a:rPr lang="id-ID" sz="2800" dirty="0" smtClean="0"/>
              <a:t> &amp; kemampuan komunikasi yg semakin canggih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pilihan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id-ID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sz="2800" dirty="0" smtClean="0"/>
              <a:t>Kemajuan tek</a:t>
            </a:r>
            <a:r>
              <a:rPr lang="en-US" sz="2800" dirty="0" err="1" smtClean="0"/>
              <a:t>nologi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dilihat</a:t>
            </a:r>
            <a:r>
              <a:rPr lang="en-US" sz="2800" dirty="0" smtClean="0"/>
              <a:t> </a:t>
            </a:r>
            <a:r>
              <a:rPr lang="id-ID" sz="2800" dirty="0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id-ID" sz="2800" dirty="0" smtClean="0"/>
              <a:t>mesin uap, disel, bensin, mesin turbo-jet, telepon putar, telepon digital, telepon genggam, telegram, telex, faks, sistem komputer, internet, e-mail, voice mail, dls</a:t>
            </a:r>
          </a:p>
          <a:p>
            <a:r>
              <a:rPr lang="id-ID" sz="2800" dirty="0" smtClean="0"/>
              <a:t>Perkembangan tek</a:t>
            </a:r>
            <a:r>
              <a:rPr lang="en-US" sz="2800" dirty="0" err="1" smtClean="0"/>
              <a:t>nologi</a:t>
            </a:r>
            <a:r>
              <a:rPr lang="en-US" sz="2800" dirty="0" smtClean="0"/>
              <a:t> </a:t>
            </a:r>
            <a:r>
              <a:rPr lang="id-ID" sz="2800" dirty="0" smtClean="0"/>
              <a:t>dpt mengubah cara kerja dan cara-2 berkomunikasi</a:t>
            </a:r>
            <a:endParaRPr lang="en-US" sz="2800" dirty="0" smtClean="0"/>
          </a:p>
          <a:p>
            <a:r>
              <a:rPr lang="id-ID" sz="2800" dirty="0" smtClean="0"/>
              <a:t>Cara kerja dgn komputer/internet tidak harus di kantor, dpt di rumah, di jalan dan atau di berbagai lokasi lain ; memudahkan tidak harus di </a:t>
            </a:r>
            <a:r>
              <a:rPr lang="en-US" sz="2800" dirty="0" err="1" smtClean="0"/>
              <a:t>kantor</a:t>
            </a:r>
            <a:endParaRPr lang="id-ID" sz="2800" dirty="0" smtClean="0"/>
          </a:p>
          <a:p>
            <a:pPr>
              <a:buNone/>
            </a:pPr>
            <a:endParaRPr lang="id-ID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err="1" smtClean="0"/>
              <a:t>Keuntungan</a:t>
            </a:r>
            <a:r>
              <a:rPr lang="en-US" sz="2800" dirty="0" smtClean="0"/>
              <a:t>  &amp; </a:t>
            </a:r>
            <a:r>
              <a:rPr lang="en-US" sz="2800" dirty="0" err="1" smtClean="0"/>
              <a:t>Kerugian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Keuntungan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smtClean="0"/>
              <a:t>     1. </a:t>
            </a:r>
            <a:r>
              <a:rPr lang="en-US" sz="2400" dirty="0" err="1" smtClean="0"/>
              <a:t>Hemat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2. </a:t>
            </a:r>
            <a:r>
              <a:rPr lang="en-US" sz="2400" dirty="0" err="1" smtClean="0"/>
              <a:t>Pesan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3.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menampilkan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/</a:t>
            </a:r>
            <a:r>
              <a:rPr lang="en-US" sz="2400" dirty="0" err="1" smtClean="0"/>
              <a:t>grafik</a:t>
            </a:r>
            <a:endParaRPr lang="en-US" sz="2400" dirty="0" smtClean="0"/>
          </a:p>
          <a:p>
            <a:r>
              <a:rPr lang="en-US" sz="2400" dirty="0" err="1" smtClean="0"/>
              <a:t>Kerugian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smtClean="0"/>
              <a:t>	1.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fasilitas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2. </a:t>
            </a:r>
            <a:r>
              <a:rPr lang="en-US" sz="2400" dirty="0" err="1" smtClean="0"/>
              <a:t>Penerima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r>
              <a:rPr lang="en-US" sz="2400" dirty="0" smtClean="0"/>
              <a:t>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tentu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yang </a:t>
            </a:r>
          </a:p>
          <a:p>
            <a:pPr>
              <a:buNone/>
            </a:pPr>
            <a:r>
              <a:rPr lang="en-US" sz="2400" dirty="0" smtClean="0"/>
              <a:t>         </a:t>
            </a:r>
            <a:r>
              <a:rPr lang="en-US" sz="2400" dirty="0" err="1" smtClean="0"/>
              <a:t>digunakan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3.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gangguan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listrik</a:t>
            </a:r>
            <a:r>
              <a:rPr lang="en-US" sz="2400" dirty="0" smtClean="0"/>
              <a:t> </a:t>
            </a:r>
            <a:r>
              <a:rPr lang="en-US" sz="2400" dirty="0" err="1" smtClean="0"/>
              <a:t>padam</a:t>
            </a:r>
            <a:r>
              <a:rPr lang="en-US" sz="2400" dirty="0" smtClean="0"/>
              <a:t>, </a:t>
            </a:r>
            <a:r>
              <a:rPr lang="en-US" sz="2400" dirty="0" err="1" smtClean="0"/>
              <a:t>pesan</a:t>
            </a:r>
            <a:r>
              <a:rPr lang="en-US" sz="2400" dirty="0" smtClean="0"/>
              <a:t> </a:t>
            </a:r>
            <a:r>
              <a:rPr lang="en-US" sz="2400" dirty="0" err="1" smtClean="0"/>
              <a:t>tertunda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smtClean="0"/>
              <a:t>	</a:t>
            </a:r>
            <a:endParaRPr lang="en-US" sz="2400" dirty="0" smtClean="0"/>
          </a:p>
          <a:p>
            <a:pPr>
              <a:buNone/>
            </a:pPr>
            <a:endParaRPr lang="id-ID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200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TEKNOLOGI KOMUNIKASI &amp; INFORMASI</vt:lpstr>
      <vt:lpstr>Slide 2</vt:lpstr>
      <vt:lpstr>Slide 3</vt:lpstr>
      <vt:lpstr>Keuntungan  &amp; Kerugian menggunakan teknologi Komunikasi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TEKNOLOGI KOMUNIKASI &amp; INFORMASI</dc:title>
  <dc:creator/>
  <cp:lastModifiedBy>anin</cp:lastModifiedBy>
  <cp:revision>14</cp:revision>
  <dcterms:created xsi:type="dcterms:W3CDTF">2006-08-16T00:00:00Z</dcterms:created>
  <dcterms:modified xsi:type="dcterms:W3CDTF">2014-06-19T06:34:00Z</dcterms:modified>
</cp:coreProperties>
</file>