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72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BENTUK KOMUNIKASI BISNIS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Promotional Communication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diarahkan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citra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perusahaan</a:t>
            </a:r>
            <a:r>
              <a:rPr lang="en-US" sz="2400" dirty="0" smtClean="0"/>
              <a:t> &amp; sales.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oral sign &amp; gestural </a:t>
            </a:r>
          </a:p>
          <a:p>
            <a:pPr>
              <a:buNone/>
            </a:pPr>
            <a:r>
              <a:rPr lang="en-US" sz="2400" dirty="0" smtClean="0"/>
              <a:t>Communication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Bentuk-bentuk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Promosional</a:t>
            </a:r>
            <a:r>
              <a:rPr lang="en-US" sz="2400" dirty="0" smtClean="0"/>
              <a:t> :</a:t>
            </a:r>
          </a:p>
          <a:p>
            <a:r>
              <a:rPr lang="en-US" sz="2400" dirty="0" smtClean="0"/>
              <a:t>Public speaking</a:t>
            </a:r>
          </a:p>
          <a:p>
            <a:r>
              <a:rPr lang="en-US" sz="2400" dirty="0" smtClean="0"/>
              <a:t>Advertisement</a:t>
            </a:r>
          </a:p>
          <a:p>
            <a:r>
              <a:rPr lang="en-US" sz="2400" dirty="0" err="1" smtClean="0"/>
              <a:t>Brosur</a:t>
            </a:r>
            <a:r>
              <a:rPr lang="en-US" sz="2400" dirty="0" smtClean="0"/>
              <a:t>/leaflet</a:t>
            </a:r>
          </a:p>
          <a:p>
            <a:r>
              <a:rPr lang="en-US" sz="2400" dirty="0" err="1" smtClean="0"/>
              <a:t>Pameran</a:t>
            </a:r>
            <a:endParaRPr lang="en-US" sz="2400" dirty="0" smtClean="0"/>
          </a:p>
          <a:p>
            <a:r>
              <a:rPr lang="en-US" sz="2400" dirty="0" smtClean="0"/>
              <a:t>Billboard</a:t>
            </a:r>
          </a:p>
          <a:p>
            <a:r>
              <a:rPr lang="en-US" sz="2400" dirty="0" smtClean="0"/>
              <a:t>Moving sign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4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Organisasional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Korespondensi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Specific/technical data exchange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Promotional communication (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promosional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Organisasional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internal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dilancarkan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persona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Meliputi</a:t>
            </a:r>
            <a:r>
              <a:rPr lang="en-US" sz="2400" dirty="0" smtClean="0"/>
              <a:t> :</a:t>
            </a:r>
          </a:p>
          <a:p>
            <a:r>
              <a:rPr lang="en-US" sz="2400" dirty="0" smtClean="0"/>
              <a:t>AD &amp; ART </a:t>
            </a:r>
            <a:r>
              <a:rPr lang="en-US" sz="2400" dirty="0" err="1" smtClean="0"/>
              <a:t>perusahaan</a:t>
            </a:r>
            <a:endParaRPr lang="en-US" sz="2400" dirty="0" smtClean="0"/>
          </a:p>
          <a:p>
            <a:r>
              <a:rPr lang="en-US" sz="2400" dirty="0" err="1" smtClean="0"/>
              <a:t>Perjanjian-perjanjian</a:t>
            </a:r>
            <a:endParaRPr lang="en-US" sz="2400" dirty="0" smtClean="0"/>
          </a:p>
          <a:p>
            <a:r>
              <a:rPr lang="en-US" sz="2400" dirty="0" err="1" smtClean="0"/>
              <a:t>Bagan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r>
              <a:rPr lang="en-US" sz="2400" dirty="0" smtClean="0"/>
              <a:t>Memorandum</a:t>
            </a:r>
          </a:p>
          <a:p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endParaRPr lang="en-US" sz="2400" dirty="0" smtClean="0"/>
          </a:p>
          <a:p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Instruksi</a:t>
            </a:r>
            <a:endParaRPr lang="en-US" sz="2400" dirty="0" smtClean="0"/>
          </a:p>
          <a:p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Edaran</a:t>
            </a:r>
            <a:endParaRPr lang="en-US" sz="2400" dirty="0" smtClean="0"/>
          </a:p>
          <a:p>
            <a:r>
              <a:rPr lang="en-US" sz="2400" dirty="0" err="1" smtClean="0"/>
              <a:t>Rapat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, </a:t>
            </a:r>
            <a:r>
              <a:rPr lang="en-US" sz="2400" dirty="0" err="1" smtClean="0"/>
              <a:t>diskusi</a:t>
            </a:r>
            <a:r>
              <a:rPr lang="en-US" sz="2400" dirty="0" smtClean="0"/>
              <a:t>, </a:t>
            </a:r>
            <a:r>
              <a:rPr lang="en-US" sz="2400" dirty="0" err="1" smtClean="0"/>
              <a:t>loka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, seminar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Memorandum 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catatan</a:t>
            </a:r>
            <a:r>
              <a:rPr lang="en-US" sz="2400" dirty="0" smtClean="0"/>
              <a:t>, </a:t>
            </a:r>
            <a:r>
              <a:rPr lang="en-US" sz="2400" dirty="0" err="1" smtClean="0"/>
              <a:t>instruksi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Memo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kertas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, </a:t>
            </a:r>
            <a:r>
              <a:rPr lang="en-US" sz="2400" dirty="0" err="1" smtClean="0"/>
              <a:t>dipojok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ditulis</a:t>
            </a:r>
            <a:r>
              <a:rPr lang="en-US" sz="2400" dirty="0" smtClean="0"/>
              <a:t> “from the desk of …..</a:t>
            </a:r>
          </a:p>
          <a:p>
            <a:pPr>
              <a:buNone/>
            </a:pPr>
            <a:r>
              <a:rPr lang="en-US" sz="2400" dirty="0" smtClean="0"/>
              <a:t>Memo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diketik</a:t>
            </a:r>
            <a:r>
              <a:rPr lang="en-US" sz="2400" dirty="0" smtClean="0"/>
              <a:t>, </a:t>
            </a:r>
            <a:r>
              <a:rPr lang="en-US" sz="2400" dirty="0" err="1" smtClean="0"/>
              <a:t>isinya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formal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err="1" smtClean="0"/>
              <a:t>surat</a:t>
            </a:r>
            <a:r>
              <a:rPr lang="en-US" sz="2400" dirty="0" smtClean="0"/>
              <a:t> formal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berisikan</a:t>
            </a:r>
            <a:r>
              <a:rPr lang="en-US" sz="2400" dirty="0" smtClean="0"/>
              <a:t> 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err="1" smtClean="0"/>
              <a:t>pengkajian</a:t>
            </a:r>
            <a:r>
              <a:rPr lang="en-US" sz="2400" dirty="0" smtClean="0"/>
              <a:t>, </a:t>
            </a:r>
            <a:r>
              <a:rPr lang="en-US" sz="2400" dirty="0" err="1" smtClean="0"/>
              <a:t>perujukan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suatu</a:t>
            </a:r>
            <a:r>
              <a:rPr lang="en-US" sz="2400" dirty="0" smtClean="0"/>
              <a:t> 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mengikat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unit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Instruksi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unit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sesuatu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instruksi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, </a:t>
            </a:r>
            <a:r>
              <a:rPr lang="en-US" sz="2400" dirty="0" err="1" smtClean="0"/>
              <a:t>perujukan</a:t>
            </a:r>
            <a:r>
              <a:rPr lang="en-US" sz="2400" dirty="0" smtClean="0"/>
              <a:t> &amp; </a:t>
            </a:r>
          </a:p>
          <a:p>
            <a:pPr>
              <a:buNone/>
            </a:pPr>
            <a:r>
              <a:rPr lang="en-US" sz="2400" dirty="0" err="1" smtClean="0"/>
              <a:t>Pengkajian</a:t>
            </a:r>
            <a:r>
              <a:rPr lang="en-US" sz="2400" dirty="0" smtClean="0"/>
              <a:t>.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instruksi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kali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Edaran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pemberitahuan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Perusahaan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penyebaran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Rapat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, </a:t>
            </a:r>
            <a:r>
              <a:rPr lang="en-US" sz="2400" dirty="0" err="1" smtClean="0"/>
              <a:t>diskusi</a:t>
            </a:r>
            <a:r>
              <a:rPr lang="en-US" sz="2400" dirty="0" smtClean="0"/>
              <a:t>, </a:t>
            </a:r>
            <a:r>
              <a:rPr lang="en-US" sz="2400" dirty="0" err="1" smtClean="0"/>
              <a:t>lokakarya</a:t>
            </a:r>
            <a:r>
              <a:rPr lang="en-US" sz="2400" dirty="0" smtClean="0"/>
              <a:t>, seminar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dipertukarkannya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Korespondensi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dgn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menyurat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Korespondensi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Internal : </a:t>
            </a:r>
            <a:r>
              <a:rPr lang="en-US" sz="2400" dirty="0" err="1" smtClean="0"/>
              <a:t>dgn</a:t>
            </a:r>
            <a:r>
              <a:rPr lang="en-US" sz="2400" dirty="0" smtClean="0"/>
              <a:t> </a:t>
            </a:r>
            <a:r>
              <a:rPr lang="en-US" sz="2400" dirty="0" err="1" smtClean="0"/>
              <a:t>pimpinan</a:t>
            </a:r>
            <a:r>
              <a:rPr lang="en-US" sz="2400" dirty="0" smtClean="0"/>
              <a:t> </a:t>
            </a:r>
            <a:r>
              <a:rPr lang="en-US" sz="2400" dirty="0" err="1" smtClean="0"/>
              <a:t>cabang</a:t>
            </a:r>
            <a:r>
              <a:rPr lang="en-US" sz="2400" dirty="0" smtClean="0"/>
              <a:t>, unit, </a:t>
            </a:r>
            <a:r>
              <a:rPr lang="en-US" sz="2400" dirty="0" err="1" smtClean="0"/>
              <a:t>divisi</a:t>
            </a:r>
            <a:r>
              <a:rPr lang="en-US" sz="2400" dirty="0" smtClean="0"/>
              <a:t>, stockholder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Eksternal</a:t>
            </a:r>
            <a:r>
              <a:rPr lang="en-US" sz="2400" dirty="0" smtClean="0"/>
              <a:t> :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, </a:t>
            </a:r>
            <a:r>
              <a:rPr lang="en-US" sz="2400" dirty="0" err="1" smtClean="0"/>
              <a:t>pers</a:t>
            </a:r>
            <a:r>
              <a:rPr lang="en-US" sz="2400" dirty="0" smtClean="0"/>
              <a:t>, supplier,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, </a:t>
            </a:r>
            <a:r>
              <a:rPr lang="en-US" sz="2400" dirty="0" err="1" smtClean="0"/>
              <a:t>publik</a:t>
            </a: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Korespondensi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File 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Administrasi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 :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59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kertas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dg logo &amp;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, </a:t>
            </a:r>
            <a:r>
              <a:rPr lang="en-US" sz="2400" dirty="0" err="1" smtClean="0"/>
              <a:t>alamat</a:t>
            </a:r>
            <a:r>
              <a:rPr lang="en-US" sz="2400" dirty="0" smtClean="0"/>
              <a:t>, </a:t>
            </a:r>
            <a:r>
              <a:rPr lang="en-US" sz="2400" dirty="0" err="1" smtClean="0"/>
              <a:t>nomor</a:t>
            </a:r>
            <a:r>
              <a:rPr lang="en-US" sz="2400" dirty="0" smtClean="0"/>
              <a:t> </a:t>
            </a:r>
            <a:r>
              <a:rPr lang="en-US" sz="2400" dirty="0" err="1" smtClean="0"/>
              <a:t>telpon</a:t>
            </a:r>
            <a:r>
              <a:rPr lang="en-US" sz="2400" dirty="0" smtClean="0"/>
              <a:t>, fax</a:t>
            </a:r>
          </a:p>
          <a:p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&amp;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dirty="0" smtClean="0"/>
          </a:p>
          <a:p>
            <a:r>
              <a:rPr lang="en-US" sz="2400" dirty="0" err="1" smtClean="0"/>
              <a:t>Dibagian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bubuhi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komunikator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endParaRPr lang="en-US" sz="2400" dirty="0" smtClean="0"/>
          </a:p>
          <a:p>
            <a:r>
              <a:rPr lang="en-US" sz="2400" dirty="0" err="1" smtClean="0"/>
              <a:t>Dilengapi</a:t>
            </a:r>
            <a:r>
              <a:rPr lang="en-US" sz="2400" dirty="0" smtClean="0"/>
              <a:t> cap </a:t>
            </a:r>
            <a:r>
              <a:rPr lang="en-US" sz="2400" dirty="0" err="1" smtClean="0"/>
              <a:t>perusahaan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59525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Ditampung</a:t>
            </a:r>
            <a:r>
              <a:rPr lang="en-US" sz="2400" dirty="0" smtClean="0"/>
              <a:t> </a:t>
            </a:r>
            <a:r>
              <a:rPr lang="en-US" sz="2400" dirty="0" err="1" smtClean="0"/>
              <a:t>dulu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Sekretariat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Dicatat</a:t>
            </a:r>
            <a:r>
              <a:rPr lang="en-US" sz="2400" dirty="0" smtClean="0"/>
              <a:t> pd </a:t>
            </a:r>
            <a:r>
              <a:rPr lang="en-US" sz="2400" dirty="0" err="1" smtClean="0"/>
              <a:t>buku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endParaRPr lang="en-US" sz="2400" dirty="0" smtClean="0"/>
          </a:p>
          <a:p>
            <a:r>
              <a:rPr lang="en-US" sz="2400" dirty="0" err="1" smtClean="0"/>
              <a:t>Pimpinan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disposisi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ditangani</a:t>
            </a:r>
            <a:endParaRPr lang="en-US" sz="2400" dirty="0" smtClean="0"/>
          </a:p>
          <a:p>
            <a:r>
              <a:rPr lang="en-US" sz="2400" dirty="0" err="1" smtClean="0"/>
              <a:t>Didistribusikan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berkepentingan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4038600" cy="57453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File (</a:t>
            </a:r>
            <a:r>
              <a:rPr lang="en-US" sz="2400" dirty="0" err="1" smtClean="0"/>
              <a:t>Pengarsipan</a:t>
            </a:r>
            <a:r>
              <a:rPr lang="en-US" sz="2400" dirty="0" smtClean="0"/>
              <a:t>) :</a:t>
            </a:r>
          </a:p>
          <a:p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ditangani</a:t>
            </a:r>
            <a:r>
              <a:rPr lang="en-US" sz="2400" dirty="0" smtClean="0"/>
              <a:t>,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arsipkan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038600" cy="5745325"/>
          </a:xfrm>
        </p:spPr>
        <p:txBody>
          <a:bodyPr>
            <a:normAutofit/>
          </a:bodyPr>
          <a:lstStyle/>
          <a:p>
            <a:pPr indent="-182880">
              <a:buNone/>
            </a:pPr>
            <a:r>
              <a:rPr lang="en-US" sz="2800" dirty="0" smtClean="0"/>
              <a:t>Specific/technical data </a:t>
            </a:r>
          </a:p>
          <a:p>
            <a:pPr indent="-182880">
              <a:buNone/>
            </a:pPr>
            <a:r>
              <a:rPr lang="en-US" sz="2800" dirty="0" smtClean="0"/>
              <a:t>exchange :</a:t>
            </a:r>
          </a:p>
          <a:p>
            <a:pPr indent="-182880">
              <a:buNone/>
            </a:pPr>
            <a:r>
              <a:rPr lang="en-US" sz="2400" dirty="0" err="1" smtClean="0"/>
              <a:t>Ada</a:t>
            </a:r>
            <a:r>
              <a:rPr lang="en-US" sz="2400" dirty="0" smtClean="0"/>
              <a:t> lima :</a:t>
            </a:r>
          </a:p>
          <a:p>
            <a:pPr marL="548640" indent="-457200">
              <a:buAutoNum type="arabicPeriod"/>
            </a:pPr>
            <a:r>
              <a:rPr lang="en-US" sz="2400" dirty="0" err="1" smtClean="0"/>
              <a:t>Akuntansi</a:t>
            </a:r>
            <a:endParaRPr lang="en-US" sz="2400" dirty="0" smtClean="0"/>
          </a:p>
          <a:p>
            <a:pPr marL="605790" indent="-514350">
              <a:buAutoNum type="arabicPeriod"/>
            </a:pPr>
            <a:r>
              <a:rPr lang="en-US" sz="2400" dirty="0" smtClean="0"/>
              <a:t>Stock/</a:t>
            </a:r>
            <a:r>
              <a:rPr lang="en-US" sz="2400" dirty="0" err="1" smtClean="0"/>
              <a:t>persdiaan</a:t>
            </a:r>
            <a:r>
              <a:rPr lang="en-US" sz="2400" dirty="0" smtClean="0"/>
              <a:t> </a:t>
            </a:r>
            <a:r>
              <a:rPr lang="en-US" sz="2400" dirty="0" err="1" smtClean="0"/>
              <a:t>gudang</a:t>
            </a:r>
            <a:endParaRPr lang="en-US" sz="2400" dirty="0" smtClean="0"/>
          </a:p>
          <a:p>
            <a:pPr marL="605790" indent="-514350">
              <a:buAutoNum type="arabicPeriod"/>
            </a:pP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800" dirty="0" smtClean="0"/>
              <a:t> </a:t>
            </a:r>
          </a:p>
          <a:p>
            <a:pPr marL="605790" indent="-514350">
              <a:buAutoNum type="arabicPeriod"/>
            </a:pPr>
            <a:r>
              <a:rPr lang="en-US" sz="2800" dirty="0" smtClean="0"/>
              <a:t>Financial statement</a:t>
            </a:r>
          </a:p>
          <a:p>
            <a:pPr marL="605790" indent="-514350">
              <a:buAutoNum type="arabicPeriod"/>
            </a:pPr>
            <a:r>
              <a:rPr lang="en-US" sz="2800" dirty="0" err="1" smtClean="0"/>
              <a:t>Grafik</a:t>
            </a:r>
            <a:r>
              <a:rPr lang="en-US" sz="2800" dirty="0" smtClean="0"/>
              <a:t> &amp; </a:t>
            </a:r>
            <a:r>
              <a:rPr lang="en-US" sz="2800" dirty="0" err="1" smtClean="0"/>
              <a:t>statistik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412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BENTUK KOMUNIKASI BISNIS</vt:lpstr>
      <vt:lpstr> 4 Bentuk Komunikasi Bisnis</vt:lpstr>
      <vt:lpstr>Komunikasi Organisasional</vt:lpstr>
      <vt:lpstr>Memorandum :</vt:lpstr>
      <vt:lpstr> Surat Instruksi :</vt:lpstr>
      <vt:lpstr> Rapat kerja, diskusi, lokakarya, seminar</vt:lpstr>
      <vt:lpstr>Korespondensi Bisnis</vt:lpstr>
      <vt:lpstr>Administrasi Surat  :</vt:lpstr>
      <vt:lpstr>Slide 9</vt:lpstr>
      <vt:lpstr>Promotional Communication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BENTUK KOMUNIKASI BISNIS</dc:title>
  <dc:creator/>
  <cp:lastModifiedBy>anin</cp:lastModifiedBy>
  <cp:revision>13</cp:revision>
  <dcterms:created xsi:type="dcterms:W3CDTF">2006-08-16T00:00:00Z</dcterms:created>
  <dcterms:modified xsi:type="dcterms:W3CDTF">2014-06-19T06:34:44Z</dcterms:modified>
</cp:coreProperties>
</file>