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2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72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AC10AC-B6F0-41CE-B715-2BF813134127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A07DA2FB-AF96-4844-975F-5DD50691B52E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Korespondensi</a:t>
          </a:r>
          <a:endParaRPr lang="en-US" sz="2000" dirty="0">
            <a:solidFill>
              <a:schemeClr val="bg1"/>
            </a:solidFill>
          </a:endParaRPr>
        </a:p>
      </dgm:t>
    </dgm:pt>
    <dgm:pt modelId="{4E61129E-FDE6-4E25-856B-7C6F287E5953}" type="parTrans" cxnId="{EB4B0C30-1DB0-4554-ABD9-02A0B64632A2}">
      <dgm:prSet/>
      <dgm:spPr/>
      <dgm:t>
        <a:bodyPr/>
        <a:lstStyle/>
        <a:p>
          <a:endParaRPr lang="en-US"/>
        </a:p>
      </dgm:t>
    </dgm:pt>
    <dgm:pt modelId="{E5CD30B0-1431-4DC2-9F34-56D8FEE0154B}" type="sibTrans" cxnId="{EB4B0C30-1DB0-4554-ABD9-02A0B64632A2}">
      <dgm:prSet/>
      <dgm:spPr/>
      <dgm:t>
        <a:bodyPr/>
        <a:lstStyle/>
        <a:p>
          <a:endParaRPr lang="en-US"/>
        </a:p>
      </dgm:t>
    </dgm:pt>
    <dgm:pt modelId="{999C99A5-4062-48C3-87B8-A19BE9143C13}" type="pres">
      <dgm:prSet presAssocID="{82AC10AC-B6F0-41CE-B715-2BF813134127}" presName="Name0" presStyleCnt="0">
        <dgm:presLayoutVars>
          <dgm:dir/>
          <dgm:animLvl val="lvl"/>
          <dgm:resizeHandles val="exact"/>
        </dgm:presLayoutVars>
      </dgm:prSet>
      <dgm:spPr/>
    </dgm:pt>
    <dgm:pt modelId="{309B45D7-CCD8-41B0-9CE8-4C940A6EC009}" type="pres">
      <dgm:prSet presAssocID="{82AC10AC-B6F0-41CE-B715-2BF813134127}" presName="dummy" presStyleCnt="0"/>
      <dgm:spPr/>
    </dgm:pt>
    <dgm:pt modelId="{03F4F789-7723-4417-AAE3-AEF37832157F}" type="pres">
      <dgm:prSet presAssocID="{82AC10AC-B6F0-41CE-B715-2BF813134127}" presName="linH" presStyleCnt="0"/>
      <dgm:spPr/>
    </dgm:pt>
    <dgm:pt modelId="{EAE24955-5622-4614-B391-0C3AAC09CDC4}" type="pres">
      <dgm:prSet presAssocID="{82AC10AC-B6F0-41CE-B715-2BF813134127}" presName="padding1" presStyleCnt="0"/>
      <dgm:spPr/>
    </dgm:pt>
    <dgm:pt modelId="{763B2C99-0C1F-4382-8942-32731D52E971}" type="pres">
      <dgm:prSet presAssocID="{A07DA2FB-AF96-4844-975F-5DD50691B52E}" presName="linV" presStyleCnt="0"/>
      <dgm:spPr/>
    </dgm:pt>
    <dgm:pt modelId="{8573FC70-645E-42DA-B746-1A28B00B24FA}" type="pres">
      <dgm:prSet presAssocID="{A07DA2FB-AF96-4844-975F-5DD50691B52E}" presName="spVertical1" presStyleCnt="0"/>
      <dgm:spPr/>
    </dgm:pt>
    <dgm:pt modelId="{F7D94EEE-2DC3-4426-A554-3148918058C2}" type="pres">
      <dgm:prSet presAssocID="{A07DA2FB-AF96-4844-975F-5DD50691B52E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8DAE8-8347-47A2-8377-1E5BC3690825}" type="pres">
      <dgm:prSet presAssocID="{A07DA2FB-AF96-4844-975F-5DD50691B52E}" presName="spVertical2" presStyleCnt="0"/>
      <dgm:spPr/>
    </dgm:pt>
    <dgm:pt modelId="{0C0A873D-8152-4B62-9C40-3D3D43C0EEB5}" type="pres">
      <dgm:prSet presAssocID="{A07DA2FB-AF96-4844-975F-5DD50691B52E}" presName="spVertical3" presStyleCnt="0"/>
      <dgm:spPr/>
    </dgm:pt>
    <dgm:pt modelId="{8005B233-9EDE-4431-9936-45189E58AA4A}" type="pres">
      <dgm:prSet presAssocID="{82AC10AC-B6F0-41CE-B715-2BF813134127}" presName="padding2" presStyleCnt="0"/>
      <dgm:spPr/>
    </dgm:pt>
    <dgm:pt modelId="{7293B6F3-8C4A-486F-883D-EF7F69AA6D40}" type="pres">
      <dgm:prSet presAssocID="{82AC10AC-B6F0-41CE-B715-2BF813134127}" presName="negArrow" presStyleCnt="0"/>
      <dgm:spPr/>
    </dgm:pt>
    <dgm:pt modelId="{6D3BA3B0-59B5-48F9-80A0-CECDDE89EDF2}" type="pres">
      <dgm:prSet presAssocID="{82AC10AC-B6F0-41CE-B715-2BF813134127}" presName="backgroundArrow" presStyleLbl="node1" presStyleIdx="0" presStyleCnt="1" custLinFactY="39123" custLinFactNeighborX="3125" custLinFactNeighborY="100000"/>
      <dgm:spPr>
        <a:prstGeom prst="stripedRightArrow">
          <a:avLst/>
        </a:prstGeom>
        <a:solidFill>
          <a:schemeClr val="tx2">
            <a:lumMod val="60000"/>
            <a:lumOff val="40000"/>
          </a:schemeClr>
        </a:solidFill>
      </dgm:spPr>
    </dgm:pt>
  </dgm:ptLst>
  <dgm:cxnLst>
    <dgm:cxn modelId="{D40CC117-F930-4D02-A92F-C180511297D1}" type="presOf" srcId="{A07DA2FB-AF96-4844-975F-5DD50691B52E}" destId="{F7D94EEE-2DC3-4426-A554-3148918058C2}" srcOrd="0" destOrd="0" presId="urn:microsoft.com/office/officeart/2005/8/layout/hProcess3"/>
    <dgm:cxn modelId="{F39F234D-2C3D-4FF6-9DA0-F0B811D8CEE0}" type="presOf" srcId="{82AC10AC-B6F0-41CE-B715-2BF813134127}" destId="{999C99A5-4062-48C3-87B8-A19BE9143C13}" srcOrd="0" destOrd="0" presId="urn:microsoft.com/office/officeart/2005/8/layout/hProcess3"/>
    <dgm:cxn modelId="{EB4B0C30-1DB0-4554-ABD9-02A0B64632A2}" srcId="{82AC10AC-B6F0-41CE-B715-2BF813134127}" destId="{A07DA2FB-AF96-4844-975F-5DD50691B52E}" srcOrd="0" destOrd="0" parTransId="{4E61129E-FDE6-4E25-856B-7C6F287E5953}" sibTransId="{E5CD30B0-1431-4DC2-9F34-56D8FEE0154B}"/>
    <dgm:cxn modelId="{BF0ED90D-BF87-4705-9469-00217867C684}" type="presParOf" srcId="{999C99A5-4062-48C3-87B8-A19BE9143C13}" destId="{309B45D7-CCD8-41B0-9CE8-4C940A6EC009}" srcOrd="0" destOrd="0" presId="urn:microsoft.com/office/officeart/2005/8/layout/hProcess3"/>
    <dgm:cxn modelId="{02654962-BD9A-46EF-9523-C4F4BF02D43E}" type="presParOf" srcId="{999C99A5-4062-48C3-87B8-A19BE9143C13}" destId="{03F4F789-7723-4417-AAE3-AEF37832157F}" srcOrd="1" destOrd="0" presId="urn:microsoft.com/office/officeart/2005/8/layout/hProcess3"/>
    <dgm:cxn modelId="{D68AE2ED-63D3-4F32-A882-C24ADB6D50CF}" type="presParOf" srcId="{03F4F789-7723-4417-AAE3-AEF37832157F}" destId="{EAE24955-5622-4614-B391-0C3AAC09CDC4}" srcOrd="0" destOrd="0" presId="urn:microsoft.com/office/officeart/2005/8/layout/hProcess3"/>
    <dgm:cxn modelId="{4A64C569-7C75-4AE5-A6D7-AC96FE23D0FE}" type="presParOf" srcId="{03F4F789-7723-4417-AAE3-AEF37832157F}" destId="{763B2C99-0C1F-4382-8942-32731D52E971}" srcOrd="1" destOrd="0" presId="urn:microsoft.com/office/officeart/2005/8/layout/hProcess3"/>
    <dgm:cxn modelId="{75BE618B-91B1-41C2-A17B-DE5C239D9AAB}" type="presParOf" srcId="{763B2C99-0C1F-4382-8942-32731D52E971}" destId="{8573FC70-645E-42DA-B746-1A28B00B24FA}" srcOrd="0" destOrd="0" presId="urn:microsoft.com/office/officeart/2005/8/layout/hProcess3"/>
    <dgm:cxn modelId="{61223958-28FB-4E32-8ACC-6C361360A880}" type="presParOf" srcId="{763B2C99-0C1F-4382-8942-32731D52E971}" destId="{F7D94EEE-2DC3-4426-A554-3148918058C2}" srcOrd="1" destOrd="0" presId="urn:microsoft.com/office/officeart/2005/8/layout/hProcess3"/>
    <dgm:cxn modelId="{A4D68FDE-E73B-47D7-A1A2-20080DCF66BF}" type="presParOf" srcId="{763B2C99-0C1F-4382-8942-32731D52E971}" destId="{3338DAE8-8347-47A2-8377-1E5BC3690825}" srcOrd="2" destOrd="0" presId="urn:microsoft.com/office/officeart/2005/8/layout/hProcess3"/>
    <dgm:cxn modelId="{FE66DE5C-13F0-4891-8FBD-F0B2C3E50A84}" type="presParOf" srcId="{763B2C99-0C1F-4382-8942-32731D52E971}" destId="{0C0A873D-8152-4B62-9C40-3D3D43C0EEB5}" srcOrd="3" destOrd="0" presId="urn:microsoft.com/office/officeart/2005/8/layout/hProcess3"/>
    <dgm:cxn modelId="{00FC6C95-157A-4214-B80F-B3C48BF53D22}" type="presParOf" srcId="{03F4F789-7723-4417-AAE3-AEF37832157F}" destId="{8005B233-9EDE-4431-9936-45189E58AA4A}" srcOrd="2" destOrd="0" presId="urn:microsoft.com/office/officeart/2005/8/layout/hProcess3"/>
    <dgm:cxn modelId="{5EE5FD96-9CC8-4710-97E3-62A43387ACF5}" type="presParOf" srcId="{03F4F789-7723-4417-AAE3-AEF37832157F}" destId="{7293B6F3-8C4A-486F-883D-EF7F69AA6D40}" srcOrd="3" destOrd="0" presId="urn:microsoft.com/office/officeart/2005/8/layout/hProcess3"/>
    <dgm:cxn modelId="{20C4911C-51D5-4672-B8EC-8DC4A25B525A}" type="presParOf" srcId="{03F4F789-7723-4417-AAE3-AEF37832157F}" destId="{6D3BA3B0-59B5-48F9-80A0-CECDDE89EDF2}" srcOrd="4" destOrd="0" presId="urn:microsoft.com/office/officeart/2005/8/layout/h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AC10AC-B6F0-41CE-B715-2BF813134127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A07DA2FB-AF96-4844-975F-5DD50691B52E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Korespondensi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err="1" smtClean="0">
              <a:solidFill>
                <a:schemeClr val="bg1"/>
              </a:solidFill>
            </a:rPr>
            <a:t>Bisnis</a:t>
          </a:r>
          <a:endParaRPr lang="en-US" sz="2000" dirty="0">
            <a:solidFill>
              <a:schemeClr val="bg1"/>
            </a:solidFill>
          </a:endParaRPr>
        </a:p>
      </dgm:t>
    </dgm:pt>
    <dgm:pt modelId="{4E61129E-FDE6-4E25-856B-7C6F287E5953}" type="parTrans" cxnId="{EB4B0C30-1DB0-4554-ABD9-02A0B64632A2}">
      <dgm:prSet/>
      <dgm:spPr/>
      <dgm:t>
        <a:bodyPr/>
        <a:lstStyle/>
        <a:p>
          <a:endParaRPr lang="en-US"/>
        </a:p>
      </dgm:t>
    </dgm:pt>
    <dgm:pt modelId="{E5CD30B0-1431-4DC2-9F34-56D8FEE0154B}" type="sibTrans" cxnId="{EB4B0C30-1DB0-4554-ABD9-02A0B64632A2}">
      <dgm:prSet/>
      <dgm:spPr/>
      <dgm:t>
        <a:bodyPr/>
        <a:lstStyle/>
        <a:p>
          <a:endParaRPr lang="en-US"/>
        </a:p>
      </dgm:t>
    </dgm:pt>
    <dgm:pt modelId="{999C99A5-4062-48C3-87B8-A19BE9143C13}" type="pres">
      <dgm:prSet presAssocID="{82AC10AC-B6F0-41CE-B715-2BF813134127}" presName="Name0" presStyleCnt="0">
        <dgm:presLayoutVars>
          <dgm:dir/>
          <dgm:animLvl val="lvl"/>
          <dgm:resizeHandles val="exact"/>
        </dgm:presLayoutVars>
      </dgm:prSet>
      <dgm:spPr/>
    </dgm:pt>
    <dgm:pt modelId="{309B45D7-CCD8-41B0-9CE8-4C940A6EC009}" type="pres">
      <dgm:prSet presAssocID="{82AC10AC-B6F0-41CE-B715-2BF813134127}" presName="dummy" presStyleCnt="0"/>
      <dgm:spPr/>
    </dgm:pt>
    <dgm:pt modelId="{03F4F789-7723-4417-AAE3-AEF37832157F}" type="pres">
      <dgm:prSet presAssocID="{82AC10AC-B6F0-41CE-B715-2BF813134127}" presName="linH" presStyleCnt="0"/>
      <dgm:spPr/>
    </dgm:pt>
    <dgm:pt modelId="{EAE24955-5622-4614-B391-0C3AAC09CDC4}" type="pres">
      <dgm:prSet presAssocID="{82AC10AC-B6F0-41CE-B715-2BF813134127}" presName="padding1" presStyleCnt="0"/>
      <dgm:spPr/>
    </dgm:pt>
    <dgm:pt modelId="{763B2C99-0C1F-4382-8942-32731D52E971}" type="pres">
      <dgm:prSet presAssocID="{A07DA2FB-AF96-4844-975F-5DD50691B52E}" presName="linV" presStyleCnt="0"/>
      <dgm:spPr/>
    </dgm:pt>
    <dgm:pt modelId="{8573FC70-645E-42DA-B746-1A28B00B24FA}" type="pres">
      <dgm:prSet presAssocID="{A07DA2FB-AF96-4844-975F-5DD50691B52E}" presName="spVertical1" presStyleCnt="0"/>
      <dgm:spPr/>
    </dgm:pt>
    <dgm:pt modelId="{F7D94EEE-2DC3-4426-A554-3148918058C2}" type="pres">
      <dgm:prSet presAssocID="{A07DA2FB-AF96-4844-975F-5DD50691B52E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8DAE8-8347-47A2-8377-1E5BC3690825}" type="pres">
      <dgm:prSet presAssocID="{A07DA2FB-AF96-4844-975F-5DD50691B52E}" presName="spVertical2" presStyleCnt="0"/>
      <dgm:spPr/>
    </dgm:pt>
    <dgm:pt modelId="{0C0A873D-8152-4B62-9C40-3D3D43C0EEB5}" type="pres">
      <dgm:prSet presAssocID="{A07DA2FB-AF96-4844-975F-5DD50691B52E}" presName="spVertical3" presStyleCnt="0"/>
      <dgm:spPr/>
    </dgm:pt>
    <dgm:pt modelId="{8005B233-9EDE-4431-9936-45189E58AA4A}" type="pres">
      <dgm:prSet presAssocID="{82AC10AC-B6F0-41CE-B715-2BF813134127}" presName="padding2" presStyleCnt="0"/>
      <dgm:spPr/>
    </dgm:pt>
    <dgm:pt modelId="{7293B6F3-8C4A-486F-883D-EF7F69AA6D40}" type="pres">
      <dgm:prSet presAssocID="{82AC10AC-B6F0-41CE-B715-2BF813134127}" presName="negArrow" presStyleCnt="0"/>
      <dgm:spPr/>
    </dgm:pt>
    <dgm:pt modelId="{6D3BA3B0-59B5-48F9-80A0-CECDDE89EDF2}" type="pres">
      <dgm:prSet presAssocID="{82AC10AC-B6F0-41CE-B715-2BF813134127}" presName="backgroundArrow" presStyleLbl="node1" presStyleIdx="0" presStyleCnt="1" custLinFactNeighborY="-5702"/>
      <dgm:spPr>
        <a:prstGeom prst="stripedRightArrow">
          <a:avLst/>
        </a:prstGeom>
        <a:solidFill>
          <a:srgbClr val="FFC000"/>
        </a:solidFill>
      </dgm:spPr>
    </dgm:pt>
  </dgm:ptLst>
  <dgm:cxnLst>
    <dgm:cxn modelId="{C53359A0-EAFD-4878-AB9B-908E1D7E86A7}" type="presOf" srcId="{82AC10AC-B6F0-41CE-B715-2BF813134127}" destId="{999C99A5-4062-48C3-87B8-A19BE9143C13}" srcOrd="0" destOrd="0" presId="urn:microsoft.com/office/officeart/2005/8/layout/hProcess3"/>
    <dgm:cxn modelId="{EB4B0C30-1DB0-4554-ABD9-02A0B64632A2}" srcId="{82AC10AC-B6F0-41CE-B715-2BF813134127}" destId="{A07DA2FB-AF96-4844-975F-5DD50691B52E}" srcOrd="0" destOrd="0" parTransId="{4E61129E-FDE6-4E25-856B-7C6F287E5953}" sibTransId="{E5CD30B0-1431-4DC2-9F34-56D8FEE0154B}"/>
    <dgm:cxn modelId="{101F3F85-4068-4354-AB93-4783D2FAFB65}" type="presOf" srcId="{A07DA2FB-AF96-4844-975F-5DD50691B52E}" destId="{F7D94EEE-2DC3-4426-A554-3148918058C2}" srcOrd="0" destOrd="0" presId="urn:microsoft.com/office/officeart/2005/8/layout/hProcess3"/>
    <dgm:cxn modelId="{56CFEE04-C43C-4227-A010-A96FC4E00F61}" type="presParOf" srcId="{999C99A5-4062-48C3-87B8-A19BE9143C13}" destId="{309B45D7-CCD8-41B0-9CE8-4C940A6EC009}" srcOrd="0" destOrd="0" presId="urn:microsoft.com/office/officeart/2005/8/layout/hProcess3"/>
    <dgm:cxn modelId="{72266D20-6BED-4533-9ECA-5BE6BCAE8098}" type="presParOf" srcId="{999C99A5-4062-48C3-87B8-A19BE9143C13}" destId="{03F4F789-7723-4417-AAE3-AEF37832157F}" srcOrd="1" destOrd="0" presId="urn:microsoft.com/office/officeart/2005/8/layout/hProcess3"/>
    <dgm:cxn modelId="{E4006001-DBC6-4724-8AE7-C2E9D9B4F3F1}" type="presParOf" srcId="{03F4F789-7723-4417-AAE3-AEF37832157F}" destId="{EAE24955-5622-4614-B391-0C3AAC09CDC4}" srcOrd="0" destOrd="0" presId="urn:microsoft.com/office/officeart/2005/8/layout/hProcess3"/>
    <dgm:cxn modelId="{77D4ECDA-AA62-404C-8EC5-A5EB6151F086}" type="presParOf" srcId="{03F4F789-7723-4417-AAE3-AEF37832157F}" destId="{763B2C99-0C1F-4382-8942-32731D52E971}" srcOrd="1" destOrd="0" presId="urn:microsoft.com/office/officeart/2005/8/layout/hProcess3"/>
    <dgm:cxn modelId="{1B392585-AB36-4836-AB5C-2EB5BC2768AC}" type="presParOf" srcId="{763B2C99-0C1F-4382-8942-32731D52E971}" destId="{8573FC70-645E-42DA-B746-1A28B00B24FA}" srcOrd="0" destOrd="0" presId="urn:microsoft.com/office/officeart/2005/8/layout/hProcess3"/>
    <dgm:cxn modelId="{E91097D8-68D6-4976-9E69-0E908B194B18}" type="presParOf" srcId="{763B2C99-0C1F-4382-8942-32731D52E971}" destId="{F7D94EEE-2DC3-4426-A554-3148918058C2}" srcOrd="1" destOrd="0" presId="urn:microsoft.com/office/officeart/2005/8/layout/hProcess3"/>
    <dgm:cxn modelId="{3D02E190-5F08-40CD-B334-9A7F7BAD2228}" type="presParOf" srcId="{763B2C99-0C1F-4382-8942-32731D52E971}" destId="{3338DAE8-8347-47A2-8377-1E5BC3690825}" srcOrd="2" destOrd="0" presId="urn:microsoft.com/office/officeart/2005/8/layout/hProcess3"/>
    <dgm:cxn modelId="{DAB483A8-CBB5-411C-BB1A-4F68E7232CD8}" type="presParOf" srcId="{763B2C99-0C1F-4382-8942-32731D52E971}" destId="{0C0A873D-8152-4B62-9C40-3D3D43C0EEB5}" srcOrd="3" destOrd="0" presId="urn:microsoft.com/office/officeart/2005/8/layout/hProcess3"/>
    <dgm:cxn modelId="{DC4D3767-98D8-4403-800D-23857397523B}" type="presParOf" srcId="{03F4F789-7723-4417-AAE3-AEF37832157F}" destId="{8005B233-9EDE-4431-9936-45189E58AA4A}" srcOrd="2" destOrd="0" presId="urn:microsoft.com/office/officeart/2005/8/layout/hProcess3"/>
    <dgm:cxn modelId="{582B17AC-892B-4749-AD79-A0B24AF37420}" type="presParOf" srcId="{03F4F789-7723-4417-AAE3-AEF37832157F}" destId="{7293B6F3-8C4A-486F-883D-EF7F69AA6D40}" srcOrd="3" destOrd="0" presId="urn:microsoft.com/office/officeart/2005/8/layout/hProcess3"/>
    <dgm:cxn modelId="{B5EB4993-088F-45C6-BFB0-567F3943FDC0}" type="presParOf" srcId="{03F4F789-7723-4417-AAE3-AEF37832157F}" destId="{6D3BA3B0-59B5-48F9-80A0-CECDDE89EDF2}" srcOrd="4" destOrd="0" presId="urn:microsoft.com/office/officeart/2005/8/layout/hProcess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05380F-0F9B-4052-ABAC-6B505265B33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D4BA81-9EF0-4BE1-8022-6768A93C9905}">
      <dgm:prSet phldrT="[Text]"/>
      <dgm:spPr/>
      <dgm:t>
        <a:bodyPr/>
        <a:lstStyle/>
        <a:p>
          <a:r>
            <a:rPr lang="en-US" dirty="0" err="1" smtClean="0"/>
            <a:t>Bahasa</a:t>
          </a:r>
          <a:r>
            <a:rPr lang="en-US" dirty="0" smtClean="0"/>
            <a:t> </a:t>
          </a:r>
          <a:r>
            <a:rPr lang="en-US" dirty="0" err="1" smtClean="0"/>
            <a:t>Surat</a:t>
          </a:r>
          <a:endParaRPr lang="en-US" dirty="0"/>
        </a:p>
      </dgm:t>
    </dgm:pt>
    <dgm:pt modelId="{FC5A07E6-E181-43E8-A6A9-CEE93E7BF067}" type="parTrans" cxnId="{4B79241C-4811-4511-ACB0-B9BB04BABF29}">
      <dgm:prSet/>
      <dgm:spPr/>
      <dgm:t>
        <a:bodyPr/>
        <a:lstStyle/>
        <a:p>
          <a:endParaRPr lang="en-US"/>
        </a:p>
      </dgm:t>
    </dgm:pt>
    <dgm:pt modelId="{BC62FA21-F978-46C6-9E29-F9C03542CE56}" type="sibTrans" cxnId="{4B79241C-4811-4511-ACB0-B9BB04BABF29}">
      <dgm:prSet/>
      <dgm:spPr/>
      <dgm:t>
        <a:bodyPr/>
        <a:lstStyle/>
        <a:p>
          <a:endParaRPr lang="en-US"/>
        </a:p>
      </dgm:t>
    </dgm:pt>
    <dgm:pt modelId="{526A34CC-3A89-4632-9B3A-75D0241162D7}">
      <dgm:prSet phldrT="[Text]" custT="1"/>
      <dgm:spPr/>
      <dgm:t>
        <a:bodyPr/>
        <a:lstStyle/>
        <a:p>
          <a:r>
            <a:rPr lang="en-US" sz="2000" dirty="0" err="1" smtClean="0"/>
            <a:t>Pemilihan</a:t>
          </a:r>
          <a:r>
            <a:rPr lang="en-US" sz="2000" dirty="0" smtClean="0"/>
            <a:t> </a:t>
          </a:r>
          <a:r>
            <a:rPr lang="en-US" sz="2000" dirty="0" err="1" smtClean="0"/>
            <a:t>Kata</a:t>
          </a:r>
          <a:endParaRPr lang="en-US" sz="2000" dirty="0"/>
        </a:p>
      </dgm:t>
    </dgm:pt>
    <dgm:pt modelId="{3F40CCE4-92D4-4F59-92ED-8BD004AAD6BD}" type="parTrans" cxnId="{2018DC1F-B2F8-476C-A294-FBB9BA13B638}">
      <dgm:prSet/>
      <dgm:spPr/>
      <dgm:t>
        <a:bodyPr/>
        <a:lstStyle/>
        <a:p>
          <a:endParaRPr lang="en-US"/>
        </a:p>
      </dgm:t>
    </dgm:pt>
    <dgm:pt modelId="{25D08D2A-AEE7-4812-A563-E03ABA3FA9ED}" type="sibTrans" cxnId="{2018DC1F-B2F8-476C-A294-FBB9BA13B638}">
      <dgm:prSet/>
      <dgm:spPr/>
      <dgm:t>
        <a:bodyPr/>
        <a:lstStyle/>
        <a:p>
          <a:endParaRPr lang="en-US"/>
        </a:p>
      </dgm:t>
    </dgm:pt>
    <dgm:pt modelId="{3BFEF575-D071-4214-AD1E-DB948484232A}">
      <dgm:prSet phldrT="[Text]" custT="1"/>
      <dgm:spPr/>
      <dgm:t>
        <a:bodyPr/>
        <a:lstStyle/>
        <a:p>
          <a:r>
            <a:rPr lang="en-US" sz="2000" dirty="0" err="1" smtClean="0"/>
            <a:t>Penyusunan</a:t>
          </a:r>
          <a:r>
            <a:rPr lang="en-US" sz="2000" dirty="0" smtClean="0"/>
            <a:t> </a:t>
          </a:r>
          <a:r>
            <a:rPr lang="en-US" sz="2000" dirty="0" err="1" smtClean="0"/>
            <a:t>Kalimat</a:t>
          </a:r>
          <a:endParaRPr lang="en-US" sz="2000" dirty="0"/>
        </a:p>
      </dgm:t>
    </dgm:pt>
    <dgm:pt modelId="{9D11C741-D308-47A1-86AB-6835A189E9FA}" type="parTrans" cxnId="{39EE3B00-EA38-4023-ACDB-31FDE1AE73E4}">
      <dgm:prSet/>
      <dgm:spPr/>
      <dgm:t>
        <a:bodyPr/>
        <a:lstStyle/>
        <a:p>
          <a:endParaRPr lang="en-US"/>
        </a:p>
      </dgm:t>
    </dgm:pt>
    <dgm:pt modelId="{EFD5121E-2C06-4B71-BE3C-054401BC2FC6}" type="sibTrans" cxnId="{39EE3B00-EA38-4023-ACDB-31FDE1AE73E4}">
      <dgm:prSet/>
      <dgm:spPr/>
      <dgm:t>
        <a:bodyPr/>
        <a:lstStyle/>
        <a:p>
          <a:endParaRPr lang="en-US"/>
        </a:p>
      </dgm:t>
    </dgm:pt>
    <dgm:pt modelId="{05D82B63-0C95-4B68-9B86-83082449D0A0}">
      <dgm:prSet phldrT="[Text]" custT="1"/>
      <dgm:spPr/>
      <dgm:t>
        <a:bodyPr/>
        <a:lstStyle/>
        <a:p>
          <a:r>
            <a:rPr lang="en-US" sz="2000" dirty="0" err="1" smtClean="0"/>
            <a:t>Penyusunan</a:t>
          </a:r>
          <a:r>
            <a:rPr lang="en-US" sz="2000" dirty="0" smtClean="0"/>
            <a:t> </a:t>
          </a:r>
          <a:r>
            <a:rPr lang="en-US" sz="2000" dirty="0" err="1" smtClean="0"/>
            <a:t>Paragraf</a:t>
          </a:r>
          <a:endParaRPr lang="en-US" sz="2000" dirty="0"/>
        </a:p>
      </dgm:t>
    </dgm:pt>
    <dgm:pt modelId="{EEC0FAEE-C88C-44F2-AA7F-8E2846C268A2}" type="parTrans" cxnId="{4F303A76-423E-4F2F-896C-EEB52CB3F7DC}">
      <dgm:prSet/>
      <dgm:spPr/>
      <dgm:t>
        <a:bodyPr/>
        <a:lstStyle/>
        <a:p>
          <a:endParaRPr lang="en-US"/>
        </a:p>
      </dgm:t>
    </dgm:pt>
    <dgm:pt modelId="{A54FBAA8-1D93-4785-8962-B87ADEAC090B}" type="sibTrans" cxnId="{4F303A76-423E-4F2F-896C-EEB52CB3F7DC}">
      <dgm:prSet/>
      <dgm:spPr/>
      <dgm:t>
        <a:bodyPr/>
        <a:lstStyle/>
        <a:p>
          <a:endParaRPr lang="en-US"/>
        </a:p>
      </dgm:t>
    </dgm:pt>
    <dgm:pt modelId="{6497C63B-8E57-4976-9931-D3DD8C41FEBA}">
      <dgm:prSet phldrT="[Text]" custT="1"/>
      <dgm:spPr/>
      <dgm:t>
        <a:bodyPr/>
        <a:lstStyle/>
        <a:p>
          <a:r>
            <a:rPr lang="en-US" sz="2000" dirty="0" err="1" smtClean="0"/>
            <a:t>Pemakaian</a:t>
          </a:r>
          <a:r>
            <a:rPr lang="en-US" sz="2000" dirty="0" smtClean="0"/>
            <a:t> EYD</a:t>
          </a:r>
          <a:endParaRPr lang="en-US" sz="2000" dirty="0"/>
        </a:p>
      </dgm:t>
    </dgm:pt>
    <dgm:pt modelId="{EF72155E-C9F9-4485-AE71-3A57FF47E6EE}" type="parTrans" cxnId="{152C3E72-ABC9-48C0-9050-F20046BF431C}">
      <dgm:prSet/>
      <dgm:spPr/>
      <dgm:t>
        <a:bodyPr/>
        <a:lstStyle/>
        <a:p>
          <a:endParaRPr lang="en-US"/>
        </a:p>
      </dgm:t>
    </dgm:pt>
    <dgm:pt modelId="{B0BD3FC2-E4F5-4525-B826-4DC560A43E65}" type="sibTrans" cxnId="{152C3E72-ABC9-48C0-9050-F20046BF431C}">
      <dgm:prSet/>
      <dgm:spPr/>
      <dgm:t>
        <a:bodyPr/>
        <a:lstStyle/>
        <a:p>
          <a:endParaRPr lang="en-US"/>
        </a:p>
      </dgm:t>
    </dgm:pt>
    <dgm:pt modelId="{5706462B-A1CF-4539-B74C-6E1709FD4EAB}" type="pres">
      <dgm:prSet presAssocID="{8A05380F-0F9B-4052-ABAC-6B505265B33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B501111-4C0B-4546-AD4F-28C1C5914712}" type="pres">
      <dgm:prSet presAssocID="{10D4BA81-9EF0-4BE1-8022-6768A93C9905}" presName="centerShape" presStyleLbl="node0" presStyleIdx="0" presStyleCnt="1" custScaleX="110594" custScaleY="117694"/>
      <dgm:spPr/>
    </dgm:pt>
    <dgm:pt modelId="{C1680B2A-9D2D-4A9D-9D13-4833735C92B3}" type="pres">
      <dgm:prSet presAssocID="{526A34CC-3A89-4632-9B3A-75D0241162D7}" presName="node" presStyleLbl="node1" presStyleIdx="0" presStyleCnt="4" custScaleX="162537" custScaleY="108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28398-94AB-4F04-9A0B-A31EAE3D16A7}" type="pres">
      <dgm:prSet presAssocID="{526A34CC-3A89-4632-9B3A-75D0241162D7}" presName="dummy" presStyleCnt="0"/>
      <dgm:spPr/>
    </dgm:pt>
    <dgm:pt modelId="{D5F84D52-180B-4112-AE8E-29D9CCA8FFFE}" type="pres">
      <dgm:prSet presAssocID="{25D08D2A-AEE7-4812-A563-E03ABA3FA9ED}" presName="sibTrans" presStyleLbl="sibTrans2D1" presStyleIdx="0" presStyleCnt="4"/>
      <dgm:spPr/>
    </dgm:pt>
    <dgm:pt modelId="{AA26EF1A-1B5C-4FC4-813F-27623D9DD1C0}" type="pres">
      <dgm:prSet presAssocID="{3BFEF575-D071-4214-AD1E-DB948484232A}" presName="node" presStyleLbl="node1" presStyleIdx="1" presStyleCnt="4" custScaleX="177523" custScaleY="123870" custRadScaleRad="112454">
        <dgm:presLayoutVars>
          <dgm:bulletEnabled val="1"/>
        </dgm:presLayoutVars>
      </dgm:prSet>
      <dgm:spPr/>
    </dgm:pt>
    <dgm:pt modelId="{EC3E1E28-2E3F-4A21-84D2-1A4C16E34A7E}" type="pres">
      <dgm:prSet presAssocID="{3BFEF575-D071-4214-AD1E-DB948484232A}" presName="dummy" presStyleCnt="0"/>
      <dgm:spPr/>
    </dgm:pt>
    <dgm:pt modelId="{A95305F6-B9CF-4A9A-B46E-810CE757EAD3}" type="pres">
      <dgm:prSet presAssocID="{EFD5121E-2C06-4B71-BE3C-054401BC2FC6}" presName="sibTrans" presStyleLbl="sibTrans2D1" presStyleIdx="1" presStyleCnt="4"/>
      <dgm:spPr/>
    </dgm:pt>
    <dgm:pt modelId="{8910EECE-3CF1-452A-9FC3-6F356549EB9F}" type="pres">
      <dgm:prSet presAssocID="{05D82B63-0C95-4B68-9B86-83082449D0A0}" presName="node" presStyleLbl="node1" presStyleIdx="2" presStyleCnt="4" custScaleX="157992" custScaleY="135885">
        <dgm:presLayoutVars>
          <dgm:bulletEnabled val="1"/>
        </dgm:presLayoutVars>
      </dgm:prSet>
      <dgm:spPr/>
    </dgm:pt>
    <dgm:pt modelId="{1F37933C-7918-4F99-808B-36B5DCA41065}" type="pres">
      <dgm:prSet presAssocID="{05D82B63-0C95-4B68-9B86-83082449D0A0}" presName="dummy" presStyleCnt="0"/>
      <dgm:spPr/>
    </dgm:pt>
    <dgm:pt modelId="{06570319-191E-4F10-A7E4-B5E6E7070C57}" type="pres">
      <dgm:prSet presAssocID="{A54FBAA8-1D93-4785-8962-B87ADEAC090B}" presName="sibTrans" presStyleLbl="sibTrans2D1" presStyleIdx="2" presStyleCnt="4"/>
      <dgm:spPr/>
    </dgm:pt>
    <dgm:pt modelId="{E9CC814C-6EA8-4C9D-8A65-E992C720E61C}" type="pres">
      <dgm:prSet presAssocID="{6497C63B-8E57-4976-9931-D3DD8C41FEBA}" presName="node" presStyleLbl="node1" presStyleIdx="3" presStyleCnt="4" custScaleX="172978" custScaleY="130586" custRadScaleRad="112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DEFFBC-9681-4208-9739-0CC19630599E}" type="pres">
      <dgm:prSet presAssocID="{6497C63B-8E57-4976-9931-D3DD8C41FEBA}" presName="dummy" presStyleCnt="0"/>
      <dgm:spPr/>
    </dgm:pt>
    <dgm:pt modelId="{E2C913D6-5AB8-4B59-A18C-85ADF98CDDD6}" type="pres">
      <dgm:prSet presAssocID="{B0BD3FC2-E4F5-4525-B826-4DC560A43E65}" presName="sibTrans" presStyleLbl="sibTrans2D1" presStyleIdx="3" presStyleCnt="4"/>
      <dgm:spPr/>
    </dgm:pt>
  </dgm:ptLst>
  <dgm:cxnLst>
    <dgm:cxn modelId="{39EE3B00-EA38-4023-ACDB-31FDE1AE73E4}" srcId="{10D4BA81-9EF0-4BE1-8022-6768A93C9905}" destId="{3BFEF575-D071-4214-AD1E-DB948484232A}" srcOrd="1" destOrd="0" parTransId="{9D11C741-D308-47A1-86AB-6835A189E9FA}" sibTransId="{EFD5121E-2C06-4B71-BE3C-054401BC2FC6}"/>
    <dgm:cxn modelId="{CC18DFC4-5128-40D0-B95D-2540D7972B71}" type="presOf" srcId="{B0BD3FC2-E4F5-4525-B826-4DC560A43E65}" destId="{E2C913D6-5AB8-4B59-A18C-85ADF98CDDD6}" srcOrd="0" destOrd="0" presId="urn:microsoft.com/office/officeart/2005/8/layout/radial6"/>
    <dgm:cxn modelId="{A7AD735B-2A0E-4A10-BD89-DB18C15E1F2E}" type="presOf" srcId="{8A05380F-0F9B-4052-ABAC-6B505265B338}" destId="{5706462B-A1CF-4539-B74C-6E1709FD4EAB}" srcOrd="0" destOrd="0" presId="urn:microsoft.com/office/officeart/2005/8/layout/radial6"/>
    <dgm:cxn modelId="{152C3E72-ABC9-48C0-9050-F20046BF431C}" srcId="{10D4BA81-9EF0-4BE1-8022-6768A93C9905}" destId="{6497C63B-8E57-4976-9931-D3DD8C41FEBA}" srcOrd="3" destOrd="0" parTransId="{EF72155E-C9F9-4485-AE71-3A57FF47E6EE}" sibTransId="{B0BD3FC2-E4F5-4525-B826-4DC560A43E65}"/>
    <dgm:cxn modelId="{2018DC1F-B2F8-476C-A294-FBB9BA13B638}" srcId="{10D4BA81-9EF0-4BE1-8022-6768A93C9905}" destId="{526A34CC-3A89-4632-9B3A-75D0241162D7}" srcOrd="0" destOrd="0" parTransId="{3F40CCE4-92D4-4F59-92ED-8BD004AAD6BD}" sibTransId="{25D08D2A-AEE7-4812-A563-E03ABA3FA9ED}"/>
    <dgm:cxn modelId="{C18F0EA1-32E3-40AD-9E0C-A76451878AD2}" type="presOf" srcId="{526A34CC-3A89-4632-9B3A-75D0241162D7}" destId="{C1680B2A-9D2D-4A9D-9D13-4833735C92B3}" srcOrd="0" destOrd="0" presId="urn:microsoft.com/office/officeart/2005/8/layout/radial6"/>
    <dgm:cxn modelId="{DFB51EE9-2A32-4A3A-9FA6-84931FB58AB4}" type="presOf" srcId="{10D4BA81-9EF0-4BE1-8022-6768A93C9905}" destId="{0B501111-4C0B-4546-AD4F-28C1C5914712}" srcOrd="0" destOrd="0" presId="urn:microsoft.com/office/officeart/2005/8/layout/radial6"/>
    <dgm:cxn modelId="{9C3AEF79-6AAE-4934-9295-97B3082FB04A}" type="presOf" srcId="{05D82B63-0C95-4B68-9B86-83082449D0A0}" destId="{8910EECE-3CF1-452A-9FC3-6F356549EB9F}" srcOrd="0" destOrd="0" presId="urn:microsoft.com/office/officeart/2005/8/layout/radial6"/>
    <dgm:cxn modelId="{6448D6C4-1FB2-4E4D-9522-A22ADFDC42B4}" type="presOf" srcId="{6497C63B-8E57-4976-9931-D3DD8C41FEBA}" destId="{E9CC814C-6EA8-4C9D-8A65-E992C720E61C}" srcOrd="0" destOrd="0" presId="urn:microsoft.com/office/officeart/2005/8/layout/radial6"/>
    <dgm:cxn modelId="{3375AA79-8E7C-4130-9CDC-AC10D888F3D0}" type="presOf" srcId="{25D08D2A-AEE7-4812-A563-E03ABA3FA9ED}" destId="{D5F84D52-180B-4112-AE8E-29D9CCA8FFFE}" srcOrd="0" destOrd="0" presId="urn:microsoft.com/office/officeart/2005/8/layout/radial6"/>
    <dgm:cxn modelId="{4B79241C-4811-4511-ACB0-B9BB04BABF29}" srcId="{8A05380F-0F9B-4052-ABAC-6B505265B338}" destId="{10D4BA81-9EF0-4BE1-8022-6768A93C9905}" srcOrd="0" destOrd="0" parTransId="{FC5A07E6-E181-43E8-A6A9-CEE93E7BF067}" sibTransId="{BC62FA21-F978-46C6-9E29-F9C03542CE56}"/>
    <dgm:cxn modelId="{4F303A76-423E-4F2F-896C-EEB52CB3F7DC}" srcId="{10D4BA81-9EF0-4BE1-8022-6768A93C9905}" destId="{05D82B63-0C95-4B68-9B86-83082449D0A0}" srcOrd="2" destOrd="0" parTransId="{EEC0FAEE-C88C-44F2-AA7F-8E2846C268A2}" sibTransId="{A54FBAA8-1D93-4785-8962-B87ADEAC090B}"/>
    <dgm:cxn modelId="{2FEA93CD-BA3D-4BE2-96A2-CE45FA5E5237}" type="presOf" srcId="{3BFEF575-D071-4214-AD1E-DB948484232A}" destId="{AA26EF1A-1B5C-4FC4-813F-27623D9DD1C0}" srcOrd="0" destOrd="0" presId="urn:microsoft.com/office/officeart/2005/8/layout/radial6"/>
    <dgm:cxn modelId="{525B8917-502C-4DCD-B45A-A608EE3C388E}" type="presOf" srcId="{A54FBAA8-1D93-4785-8962-B87ADEAC090B}" destId="{06570319-191E-4F10-A7E4-B5E6E7070C57}" srcOrd="0" destOrd="0" presId="urn:microsoft.com/office/officeart/2005/8/layout/radial6"/>
    <dgm:cxn modelId="{3E1D6FF4-E08D-43A1-B1DF-D520E551E10B}" type="presOf" srcId="{EFD5121E-2C06-4B71-BE3C-054401BC2FC6}" destId="{A95305F6-B9CF-4A9A-B46E-810CE757EAD3}" srcOrd="0" destOrd="0" presId="urn:microsoft.com/office/officeart/2005/8/layout/radial6"/>
    <dgm:cxn modelId="{855558BA-74EA-4A49-ADD1-724CB83EB29E}" type="presParOf" srcId="{5706462B-A1CF-4539-B74C-6E1709FD4EAB}" destId="{0B501111-4C0B-4546-AD4F-28C1C5914712}" srcOrd="0" destOrd="0" presId="urn:microsoft.com/office/officeart/2005/8/layout/radial6"/>
    <dgm:cxn modelId="{D91253C5-2175-43B7-8D84-0C4A8B73F652}" type="presParOf" srcId="{5706462B-A1CF-4539-B74C-6E1709FD4EAB}" destId="{C1680B2A-9D2D-4A9D-9D13-4833735C92B3}" srcOrd="1" destOrd="0" presId="urn:microsoft.com/office/officeart/2005/8/layout/radial6"/>
    <dgm:cxn modelId="{D0F925B8-282F-454F-A35F-3606E0E4E486}" type="presParOf" srcId="{5706462B-A1CF-4539-B74C-6E1709FD4EAB}" destId="{02928398-94AB-4F04-9A0B-A31EAE3D16A7}" srcOrd="2" destOrd="0" presId="urn:microsoft.com/office/officeart/2005/8/layout/radial6"/>
    <dgm:cxn modelId="{872CA1DD-2C16-4DA5-A3D3-322DAAE7B182}" type="presParOf" srcId="{5706462B-A1CF-4539-B74C-6E1709FD4EAB}" destId="{D5F84D52-180B-4112-AE8E-29D9CCA8FFFE}" srcOrd="3" destOrd="0" presId="urn:microsoft.com/office/officeart/2005/8/layout/radial6"/>
    <dgm:cxn modelId="{16CE1D26-5CE1-4633-B398-B2D63A6F525F}" type="presParOf" srcId="{5706462B-A1CF-4539-B74C-6E1709FD4EAB}" destId="{AA26EF1A-1B5C-4FC4-813F-27623D9DD1C0}" srcOrd="4" destOrd="0" presId="urn:microsoft.com/office/officeart/2005/8/layout/radial6"/>
    <dgm:cxn modelId="{EA4FAF01-8CDE-43B4-9A80-1145D03969F1}" type="presParOf" srcId="{5706462B-A1CF-4539-B74C-6E1709FD4EAB}" destId="{EC3E1E28-2E3F-4A21-84D2-1A4C16E34A7E}" srcOrd="5" destOrd="0" presId="urn:microsoft.com/office/officeart/2005/8/layout/radial6"/>
    <dgm:cxn modelId="{A731F621-0986-4F0E-875F-DFE8C2A01921}" type="presParOf" srcId="{5706462B-A1CF-4539-B74C-6E1709FD4EAB}" destId="{A95305F6-B9CF-4A9A-B46E-810CE757EAD3}" srcOrd="6" destOrd="0" presId="urn:microsoft.com/office/officeart/2005/8/layout/radial6"/>
    <dgm:cxn modelId="{6D514600-F5FE-4D02-85CA-1FA2BDB33293}" type="presParOf" srcId="{5706462B-A1CF-4539-B74C-6E1709FD4EAB}" destId="{8910EECE-3CF1-452A-9FC3-6F356549EB9F}" srcOrd="7" destOrd="0" presId="urn:microsoft.com/office/officeart/2005/8/layout/radial6"/>
    <dgm:cxn modelId="{CF016DC5-C7C4-4729-BC4B-B381D5BB41ED}" type="presParOf" srcId="{5706462B-A1CF-4539-B74C-6E1709FD4EAB}" destId="{1F37933C-7918-4F99-808B-36B5DCA41065}" srcOrd="8" destOrd="0" presId="urn:microsoft.com/office/officeart/2005/8/layout/radial6"/>
    <dgm:cxn modelId="{61AB45E0-D58A-4E8E-9589-3BD9C675679E}" type="presParOf" srcId="{5706462B-A1CF-4539-B74C-6E1709FD4EAB}" destId="{06570319-191E-4F10-A7E4-B5E6E7070C57}" srcOrd="9" destOrd="0" presId="urn:microsoft.com/office/officeart/2005/8/layout/radial6"/>
    <dgm:cxn modelId="{3B73FA72-230E-4E98-B79F-0CE200624438}" type="presParOf" srcId="{5706462B-A1CF-4539-B74C-6E1709FD4EAB}" destId="{E9CC814C-6EA8-4C9D-8A65-E992C720E61C}" srcOrd="10" destOrd="0" presId="urn:microsoft.com/office/officeart/2005/8/layout/radial6"/>
    <dgm:cxn modelId="{EC5A4033-F51C-40CE-9215-55BE0CC6CD60}" type="presParOf" srcId="{5706462B-A1CF-4539-B74C-6E1709FD4EAB}" destId="{C8DEFFBC-9681-4208-9739-0CC19630599E}" srcOrd="11" destOrd="0" presId="urn:microsoft.com/office/officeart/2005/8/layout/radial6"/>
    <dgm:cxn modelId="{CE0BAAF0-5C1B-4DF8-BCB2-7EC7F9AC1CB4}" type="presParOf" srcId="{5706462B-A1CF-4539-B74C-6E1709FD4EAB}" destId="{E2C913D6-5AB8-4B59-A18C-85ADF98CDDD6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Dasar-dasar</a:t>
            </a:r>
            <a:r>
              <a:rPr lang="en-US" dirty="0" smtClean="0"/>
              <a:t> </a:t>
            </a:r>
            <a:r>
              <a:rPr lang="en-US" dirty="0" err="1" smtClean="0"/>
              <a:t>Korespondensi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24840" y="1066800"/>
            <a:ext cx="924364" cy="1905000"/>
            <a:chOff x="1" y="-1"/>
            <a:chExt cx="924364" cy="1320519"/>
          </a:xfrm>
        </p:grpSpPr>
        <p:sp>
          <p:nvSpPr>
            <p:cNvPr id="6" name="Chevron 5"/>
            <p:cNvSpPr/>
            <p:nvPr/>
          </p:nvSpPr>
          <p:spPr>
            <a:xfrm rot="5400000">
              <a:off x="-198077" y="198077"/>
              <a:ext cx="1320519" cy="924363"/>
            </a:xfrm>
            <a:prstGeom prst="chevron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hevron 4"/>
            <p:cNvSpPr/>
            <p:nvPr/>
          </p:nvSpPr>
          <p:spPr>
            <a:xfrm>
              <a:off x="2" y="462181"/>
              <a:ext cx="924363" cy="3961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err="1" smtClean="0">
                  <a:solidFill>
                    <a:schemeClr val="tx1"/>
                  </a:solidFill>
                </a:rPr>
                <a:t>Surat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09600" y="3200400"/>
            <a:ext cx="990600" cy="1981200"/>
            <a:chOff x="1" y="2350342"/>
            <a:chExt cx="924364" cy="1320519"/>
          </a:xfrm>
        </p:grpSpPr>
        <p:sp>
          <p:nvSpPr>
            <p:cNvPr id="15" name="Chevron 14"/>
            <p:cNvSpPr/>
            <p:nvPr/>
          </p:nvSpPr>
          <p:spPr>
            <a:xfrm rot="5400000">
              <a:off x="-198077" y="2548420"/>
              <a:ext cx="1320519" cy="924363"/>
            </a:xfrm>
            <a:prstGeom prst="chevron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4">
                <a:hueOff val="11490590"/>
                <a:satOff val="-29069"/>
                <a:lumOff val="1307"/>
                <a:alphaOff val="0"/>
              </a:schemeClr>
            </a:lnRef>
            <a:fillRef idx="1">
              <a:schemeClr val="accent4">
                <a:hueOff val="11490590"/>
                <a:satOff val="-29069"/>
                <a:lumOff val="1307"/>
                <a:alphaOff val="0"/>
              </a:schemeClr>
            </a:fillRef>
            <a:effectRef idx="1">
              <a:schemeClr val="accent4">
                <a:hueOff val="11490590"/>
                <a:satOff val="-29069"/>
                <a:lumOff val="13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hevron 4"/>
            <p:cNvSpPr/>
            <p:nvPr/>
          </p:nvSpPr>
          <p:spPr>
            <a:xfrm>
              <a:off x="2" y="2812524"/>
              <a:ext cx="924363" cy="3961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err="1" smtClean="0">
                  <a:solidFill>
                    <a:schemeClr val="tx1"/>
                  </a:solidFill>
                </a:rPr>
                <a:t>Surat</a:t>
              </a:r>
              <a:r>
                <a:rPr lang="en-US" sz="2000" b="1" kern="1200" dirty="0" smtClean="0">
                  <a:solidFill>
                    <a:schemeClr val="tx1"/>
                  </a:solidFill>
                </a:rPr>
                <a:t> </a:t>
              </a:r>
              <a:r>
                <a:rPr lang="en-US" sz="2000" b="1" kern="1200" dirty="0" err="1" smtClean="0">
                  <a:solidFill>
                    <a:schemeClr val="tx1"/>
                  </a:solidFill>
                </a:rPr>
                <a:t>Bisnis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600200" y="3505200"/>
            <a:ext cx="68091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Surat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, </a:t>
            </a:r>
            <a:r>
              <a:rPr lang="en-US" sz="2000" dirty="0" err="1" smtClean="0"/>
              <a:t>lembaga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 </a:t>
            </a:r>
            <a:r>
              <a:rPr lang="en-US" sz="2000" dirty="0" err="1" smtClean="0"/>
              <a:t>institusi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menyampaikan</a:t>
            </a:r>
            <a:r>
              <a:rPr lang="en-US" sz="2000" dirty="0" smtClean="0"/>
              <a:t> </a:t>
            </a:r>
            <a:r>
              <a:rPr lang="en-US" sz="2000" dirty="0" err="1" smtClean="0"/>
              <a:t>pesan-pesan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tertulis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lain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media </a:t>
            </a:r>
            <a:r>
              <a:rPr lang="en-US" sz="2000" dirty="0" err="1" smtClean="0"/>
              <a:t>tertentu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676400" y="106680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sarana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menyampaikan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tertulis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lain (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Pembinaan</a:t>
            </a:r>
            <a:r>
              <a:rPr lang="en-US" sz="2000" dirty="0" smtClean="0"/>
              <a:t> &amp;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Depdiknas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/>
        </p:nvGraphicFramePr>
        <p:xfrm>
          <a:off x="457200" y="1219200"/>
          <a:ext cx="24384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19400" y="1371600"/>
            <a:ext cx="64650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pihak-pihak</a:t>
            </a:r>
            <a:r>
              <a:rPr lang="en-US" sz="2000" dirty="0" smtClean="0"/>
              <a:t> yang  </a:t>
            </a:r>
            <a:r>
              <a:rPr lang="en-US" sz="2000" dirty="0" err="1" smtClean="0"/>
              <a:t>terkait</a:t>
            </a:r>
            <a:r>
              <a:rPr lang="en-US" sz="2000" dirty="0" smtClean="0"/>
              <a:t> (</a:t>
            </a:r>
            <a:r>
              <a:rPr lang="en-US" sz="2000" dirty="0" err="1" smtClean="0"/>
              <a:t>pengirim</a:t>
            </a:r>
            <a:r>
              <a:rPr lang="en-US" sz="2000" dirty="0" smtClean="0"/>
              <a:t> &amp; </a:t>
            </a:r>
            <a:r>
              <a:rPr lang="en-US" sz="2000" dirty="0" err="1" smtClean="0"/>
              <a:t>penerima</a:t>
            </a:r>
            <a:r>
              <a:rPr lang="en-US" sz="2000" dirty="0" smtClean="0"/>
              <a:t>)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menyurat</a:t>
            </a:r>
            <a:endParaRPr lang="en-US" sz="2000" dirty="0"/>
          </a:p>
        </p:txBody>
      </p:sp>
      <p:graphicFrame>
        <p:nvGraphicFramePr>
          <p:cNvPr id="13" name="Diagram 12"/>
          <p:cNvGraphicFramePr/>
          <p:nvPr/>
        </p:nvGraphicFramePr>
        <p:xfrm>
          <a:off x="457200" y="3124200"/>
          <a:ext cx="22860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895600" y="35930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667000" y="3352800"/>
            <a:ext cx="64609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korespondensi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pihak</a:t>
            </a:r>
            <a:r>
              <a:rPr lang="en-US" sz="2000" dirty="0" smtClean="0"/>
              <a:t> yang lain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perorangan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lembaga</a:t>
            </a:r>
            <a:endParaRPr lang="en-US" sz="2000" dirty="0" smtClean="0"/>
          </a:p>
          <a:p>
            <a:r>
              <a:rPr lang="en-US" sz="2000" dirty="0" smtClean="0"/>
              <a:t>Yang </a:t>
            </a:r>
            <a:r>
              <a:rPr lang="en-US" sz="2000" dirty="0" err="1" smtClean="0"/>
              <a:t>berkaitan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rved Right Arrow 10"/>
          <p:cNvSpPr/>
          <p:nvPr/>
        </p:nvSpPr>
        <p:spPr>
          <a:xfrm>
            <a:off x="533400" y="2209800"/>
            <a:ext cx="533400" cy="457200"/>
          </a:xfrm>
          <a:prstGeom prst="curvedRightArrow">
            <a:avLst>
              <a:gd name="adj1" fmla="val 25000"/>
              <a:gd name="adj2" fmla="val 50000"/>
              <a:gd name="adj3" fmla="val 5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Horizontal Scroll 11"/>
          <p:cNvSpPr/>
          <p:nvPr/>
        </p:nvSpPr>
        <p:spPr>
          <a:xfrm>
            <a:off x="1371600" y="533400"/>
            <a:ext cx="6172200" cy="1447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Fungsi</a:t>
            </a:r>
            <a:r>
              <a:rPr lang="en-US" sz="4000" dirty="0" smtClean="0"/>
              <a:t> </a:t>
            </a:r>
            <a:r>
              <a:rPr lang="en-US" sz="4000" dirty="0" err="1" smtClean="0"/>
              <a:t>Surat</a:t>
            </a:r>
            <a:r>
              <a:rPr lang="en-US" sz="4000" dirty="0" smtClean="0"/>
              <a:t> </a:t>
            </a:r>
            <a:r>
              <a:rPr lang="en-US" sz="4000" dirty="0" err="1" smtClean="0"/>
              <a:t>Bisnis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2297668"/>
            <a:ext cx="3751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duta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pengirim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endParaRPr lang="en-US" dirty="0"/>
          </a:p>
        </p:txBody>
      </p:sp>
      <p:sp>
        <p:nvSpPr>
          <p:cNvPr id="15" name="Curved Right Arrow 14"/>
          <p:cNvSpPr/>
          <p:nvPr/>
        </p:nvSpPr>
        <p:spPr>
          <a:xfrm>
            <a:off x="502920" y="2788920"/>
            <a:ext cx="533400" cy="457200"/>
          </a:xfrm>
          <a:prstGeom prst="curvedRightArrow">
            <a:avLst>
              <a:gd name="adj1" fmla="val 25000"/>
              <a:gd name="adj2" fmla="val 50000"/>
              <a:gd name="adj3" fmla="val 5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Right Arrow 15"/>
          <p:cNvSpPr/>
          <p:nvPr/>
        </p:nvSpPr>
        <p:spPr>
          <a:xfrm>
            <a:off x="533400" y="3352800"/>
            <a:ext cx="533400" cy="457200"/>
          </a:xfrm>
          <a:prstGeom prst="curvedRightArrow">
            <a:avLst>
              <a:gd name="adj1" fmla="val 25000"/>
              <a:gd name="adj2" fmla="val 50000"/>
              <a:gd name="adj3" fmla="val 5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Right Arrow 16"/>
          <p:cNvSpPr/>
          <p:nvPr/>
        </p:nvSpPr>
        <p:spPr>
          <a:xfrm>
            <a:off x="533400" y="3886200"/>
            <a:ext cx="533400" cy="457200"/>
          </a:xfrm>
          <a:prstGeom prst="curvedRightArrow">
            <a:avLst>
              <a:gd name="adj1" fmla="val 25000"/>
              <a:gd name="adj2" fmla="val 50000"/>
              <a:gd name="adj3" fmla="val 5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Right Arrow 17"/>
          <p:cNvSpPr/>
          <p:nvPr/>
        </p:nvSpPr>
        <p:spPr>
          <a:xfrm>
            <a:off x="533400" y="4419600"/>
            <a:ext cx="533400" cy="457200"/>
          </a:xfrm>
          <a:prstGeom prst="curvedRightArrow">
            <a:avLst>
              <a:gd name="adj1" fmla="val 25000"/>
              <a:gd name="adj2" fmla="val 50000"/>
              <a:gd name="adj3" fmla="val 5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Right Arrow 18"/>
          <p:cNvSpPr/>
          <p:nvPr/>
        </p:nvSpPr>
        <p:spPr>
          <a:xfrm>
            <a:off x="533400" y="4953000"/>
            <a:ext cx="533400" cy="457200"/>
          </a:xfrm>
          <a:prstGeom prst="curvedRightArrow">
            <a:avLst>
              <a:gd name="adj1" fmla="val 25000"/>
              <a:gd name="adj2" fmla="val 50000"/>
              <a:gd name="adj3" fmla="val 5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Right Arrow 19"/>
          <p:cNvSpPr/>
          <p:nvPr/>
        </p:nvSpPr>
        <p:spPr>
          <a:xfrm>
            <a:off x="533400" y="5562600"/>
            <a:ext cx="533400" cy="457200"/>
          </a:xfrm>
          <a:prstGeom prst="curvedRightArrow">
            <a:avLst>
              <a:gd name="adj1" fmla="val 25000"/>
              <a:gd name="adj2" fmla="val 50000"/>
              <a:gd name="adj3" fmla="val 5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05840" y="2876788"/>
            <a:ext cx="512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permintaan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51560" y="3459480"/>
            <a:ext cx="1947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051560" y="3977640"/>
            <a:ext cx="2375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36320" y="4511040"/>
            <a:ext cx="1481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021080" y="5044440"/>
            <a:ext cx="1668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05840" y="5669280"/>
            <a:ext cx="3125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pengirim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Multidocument 5"/>
          <p:cNvSpPr/>
          <p:nvPr/>
        </p:nvSpPr>
        <p:spPr>
          <a:xfrm>
            <a:off x="457200" y="762000"/>
            <a:ext cx="8534400" cy="1600200"/>
          </a:xfrm>
          <a:prstGeom prst="flowChartMulti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Pengelompokan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Surat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umum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surat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dikelompokkan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9" name="Smiley Face 8"/>
          <p:cNvSpPr/>
          <p:nvPr/>
        </p:nvSpPr>
        <p:spPr>
          <a:xfrm>
            <a:off x="381000" y="2590800"/>
            <a:ext cx="609600" cy="533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381000" y="3200400"/>
            <a:ext cx="609600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381000" y="3810000"/>
            <a:ext cx="609600" cy="533400"/>
          </a:xfrm>
          <a:prstGeom prst="smileyFac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/>
          <p:cNvSpPr/>
          <p:nvPr/>
        </p:nvSpPr>
        <p:spPr>
          <a:xfrm>
            <a:off x="381000" y="4419600"/>
            <a:ext cx="6096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381000" y="5029200"/>
            <a:ext cx="609600" cy="533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/>
          <p:cNvSpPr/>
          <p:nvPr/>
        </p:nvSpPr>
        <p:spPr>
          <a:xfrm>
            <a:off x="381000" y="5638800"/>
            <a:ext cx="609600" cy="53340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90600" y="2667000"/>
            <a:ext cx="4417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Pengelompokkan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wujudnya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3276600"/>
            <a:ext cx="4782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Pengelompokkan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pemakainnya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90600" y="3886200"/>
            <a:ext cx="6109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Pengelompokkan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yang </a:t>
            </a:r>
            <a:r>
              <a:rPr lang="en-US" dirty="0" err="1" smtClean="0"/>
              <a:t>dituju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90600" y="4507468"/>
            <a:ext cx="5085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Pengelompokkan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&amp; </a:t>
            </a:r>
            <a:r>
              <a:rPr lang="en-US" dirty="0" err="1" smtClean="0"/>
              <a:t>maksudnya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5117068"/>
            <a:ext cx="4218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Pengelompokkan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90600" y="5726668"/>
            <a:ext cx="5748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Pengelompokkan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urgensi</a:t>
            </a:r>
            <a:r>
              <a:rPr lang="en-US" dirty="0" smtClean="0"/>
              <a:t> </a:t>
            </a:r>
            <a:r>
              <a:rPr lang="en-US" dirty="0" err="1" smtClean="0"/>
              <a:t>penyelesainnya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lowchart: Multidocument 13"/>
          <p:cNvSpPr/>
          <p:nvPr/>
        </p:nvSpPr>
        <p:spPr>
          <a:xfrm>
            <a:off x="457200" y="762000"/>
            <a:ext cx="8534400" cy="838200"/>
          </a:xfrm>
          <a:prstGeom prst="flowChartMulti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Pengelompokan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Surat</a:t>
            </a:r>
            <a:r>
              <a:rPr lang="en-US" sz="4000" dirty="0" smtClean="0">
                <a:solidFill>
                  <a:schemeClr val="tx1"/>
                </a:solidFill>
              </a:rPr>
              <a:t> (</a:t>
            </a:r>
            <a:r>
              <a:rPr lang="en-US" sz="4000" dirty="0" err="1" smtClean="0">
                <a:solidFill>
                  <a:schemeClr val="tx1"/>
                </a:solidFill>
              </a:rPr>
              <a:t>lanjutan</a:t>
            </a:r>
            <a:r>
              <a:rPr lang="en-US" sz="40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31922" y="1676400"/>
            <a:ext cx="6588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1).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bersampul</a:t>
            </a:r>
            <a:r>
              <a:rPr lang="en-US" dirty="0" smtClean="0"/>
              <a:t>, 2). </a:t>
            </a:r>
            <a:r>
              <a:rPr lang="en-US" dirty="0" err="1" smtClean="0"/>
              <a:t>Kartu</a:t>
            </a:r>
            <a:r>
              <a:rPr lang="en-US" dirty="0" smtClean="0"/>
              <a:t> pos, 3). </a:t>
            </a:r>
            <a:r>
              <a:rPr lang="en-US" dirty="0" err="1" smtClean="0"/>
              <a:t>Warkat</a:t>
            </a:r>
            <a:r>
              <a:rPr lang="en-US" dirty="0" smtClean="0"/>
              <a:t> pos, 4).Telegram </a:t>
            </a:r>
          </a:p>
          <a:p>
            <a:r>
              <a:rPr lang="en-US" dirty="0" smtClean="0"/>
              <a:t>&amp; </a:t>
            </a:r>
            <a:r>
              <a:rPr lang="en-US" dirty="0" err="1" smtClean="0"/>
              <a:t>teleks</a:t>
            </a:r>
            <a:r>
              <a:rPr lang="en-US" dirty="0" smtClean="0"/>
              <a:t>, 5). Memorandum (memo) &amp; nota, 6).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24200" y="2477869"/>
            <a:ext cx="4923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2).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3).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</a:p>
          <a:p>
            <a:r>
              <a:rPr lang="en-US" dirty="0" smtClean="0"/>
              <a:t>4).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581400" y="32004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2).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edaran</a:t>
            </a:r>
            <a:r>
              <a:rPr lang="en-US" dirty="0" smtClean="0"/>
              <a:t>,  </a:t>
            </a:r>
          </a:p>
          <a:p>
            <a:r>
              <a:rPr lang="en-US" dirty="0" smtClean="0"/>
              <a:t>3).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pengumuman</a:t>
            </a:r>
            <a:endParaRPr lang="en-US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3352800" y="3905071"/>
            <a:ext cx="59211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pemesanan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2).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,  </a:t>
            </a:r>
          </a:p>
          <a:p>
            <a:r>
              <a:rPr lang="en-US" dirty="0" smtClean="0"/>
              <a:t>3).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pemberitahuan</a:t>
            </a:r>
            <a:r>
              <a:rPr lang="en-US" dirty="0" smtClean="0"/>
              <a:t>, 4).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</a:p>
          <a:p>
            <a:r>
              <a:rPr lang="en-US" dirty="0" smtClean="0"/>
              <a:t>5).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6).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</a:p>
          <a:p>
            <a:r>
              <a:rPr lang="en-US" dirty="0" smtClean="0"/>
              <a:t>7).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304800" y="1752600"/>
            <a:ext cx="243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1 .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Wujudnya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13519" y="2678668"/>
            <a:ext cx="288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2 .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Pemakaiannya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81000" y="3276600"/>
            <a:ext cx="331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r>
              <a:rPr lang="en-US" dirty="0" smtClean="0"/>
              <a:t> .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Sasarannya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16726" y="3962400"/>
            <a:ext cx="3088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4 .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&amp; </a:t>
            </a:r>
            <a:r>
              <a:rPr lang="en-US" dirty="0" err="1" smtClean="0"/>
              <a:t>Maksudnya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81000" y="5181600"/>
            <a:ext cx="2236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r>
              <a:rPr lang="en-US" dirty="0" smtClean="0"/>
              <a:t> .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590800" y="51054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, 2).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konfidensial</a:t>
            </a:r>
            <a:r>
              <a:rPr lang="en-US" dirty="0" smtClean="0"/>
              <a:t> (</a:t>
            </a:r>
            <a:r>
              <a:rPr lang="en-US" dirty="0" err="1" smtClean="0"/>
              <a:t>tertutup</a:t>
            </a:r>
            <a:r>
              <a:rPr lang="en-US" dirty="0" smtClean="0"/>
              <a:t>),  </a:t>
            </a:r>
          </a:p>
          <a:p>
            <a:r>
              <a:rPr lang="en-US" dirty="0" smtClean="0"/>
              <a:t>3).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endParaRPr lang="en-US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399493" y="5867400"/>
            <a:ext cx="2572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6 .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Urgensinya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895600" y="58674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2).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,  3).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kilat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64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Bagian</a:t>
            </a:r>
            <a:r>
              <a:rPr lang="en-US" sz="3600" dirty="0" err="1" smtClean="0"/>
              <a:t>-bagian</a:t>
            </a:r>
            <a:r>
              <a:rPr lang="en-US" sz="3600" dirty="0" smtClean="0"/>
              <a:t> </a:t>
            </a:r>
            <a:r>
              <a:rPr lang="en-US" sz="3600" dirty="0" err="1" smtClean="0"/>
              <a:t>Surat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200" dirty="0" err="1" smtClean="0">
                <a:solidFill>
                  <a:schemeClr val="tx1"/>
                </a:solidFill>
              </a:rPr>
              <a:t>Secara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umum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bagian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surat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mencakup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Kepala</a:t>
            </a:r>
            <a:r>
              <a:rPr lang="en-US" sz="2000" dirty="0" smtClean="0"/>
              <a:t>  </a:t>
            </a:r>
            <a:r>
              <a:rPr lang="en-US" sz="2000" dirty="0" err="1" smtClean="0"/>
              <a:t>surat</a:t>
            </a:r>
            <a:r>
              <a:rPr lang="en-US" sz="2000" dirty="0" smtClean="0"/>
              <a:t>/kop </a:t>
            </a:r>
            <a:r>
              <a:rPr lang="en-US" sz="2000" dirty="0" err="1" smtClean="0"/>
              <a:t>surat</a:t>
            </a:r>
            <a:r>
              <a:rPr lang="en-US" sz="2000" dirty="0" smtClean="0"/>
              <a:t> (</a:t>
            </a:r>
            <a:r>
              <a:rPr lang="en-US" sz="2000" i="1" dirty="0" smtClean="0"/>
              <a:t>letterhead</a:t>
            </a:r>
            <a:r>
              <a:rPr lang="en-US" sz="20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Tanggal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(</a:t>
            </a:r>
            <a:r>
              <a:rPr lang="en-US" sz="2000" i="1" dirty="0" smtClean="0"/>
              <a:t>due)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Nomor</a:t>
            </a:r>
            <a:r>
              <a:rPr lang="en-US" sz="2000" dirty="0" smtClean="0"/>
              <a:t>, </a:t>
            </a:r>
            <a:r>
              <a:rPr lang="en-US" sz="2000" dirty="0" err="1" smtClean="0"/>
              <a:t>lampiran</a:t>
            </a:r>
            <a:r>
              <a:rPr lang="en-US" sz="2000" dirty="0" smtClean="0"/>
              <a:t> &amp; </a:t>
            </a:r>
            <a:r>
              <a:rPr lang="en-US" sz="2000" dirty="0" err="1" smtClean="0"/>
              <a:t>perihal</a:t>
            </a:r>
            <a:r>
              <a:rPr lang="en-US" sz="2000" dirty="0" smtClean="0"/>
              <a:t>/</a:t>
            </a:r>
            <a:r>
              <a:rPr lang="en-US" sz="2000" dirty="0" err="1" smtClean="0"/>
              <a:t>hal</a:t>
            </a:r>
            <a:r>
              <a:rPr lang="en-US" sz="2000" dirty="0" smtClean="0"/>
              <a:t> (</a:t>
            </a:r>
            <a:r>
              <a:rPr lang="en-US" sz="2000" i="1" dirty="0" smtClean="0"/>
              <a:t>number, enclosed, subject)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Alamat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(</a:t>
            </a:r>
            <a:r>
              <a:rPr lang="en-US" sz="2000" i="1" dirty="0" smtClean="0"/>
              <a:t>inside address)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Salam </a:t>
            </a:r>
            <a:r>
              <a:rPr lang="en-US" sz="2000" dirty="0" err="1" smtClean="0"/>
              <a:t>pembuka</a:t>
            </a:r>
            <a:r>
              <a:rPr lang="en-US" sz="2000" dirty="0" smtClean="0"/>
              <a:t> (</a:t>
            </a:r>
            <a:r>
              <a:rPr lang="en-US" sz="2000" i="1" dirty="0" smtClean="0"/>
              <a:t>salutation)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Paragraf</a:t>
            </a:r>
            <a:r>
              <a:rPr lang="en-US" sz="2000" dirty="0" smtClean="0"/>
              <a:t> </a:t>
            </a:r>
            <a:r>
              <a:rPr lang="en-US" sz="2000" dirty="0" err="1" smtClean="0"/>
              <a:t>pembuka</a:t>
            </a:r>
            <a:r>
              <a:rPr lang="en-US" sz="2000" dirty="0" smtClean="0"/>
              <a:t> (</a:t>
            </a:r>
            <a:r>
              <a:rPr lang="en-US" sz="2000" i="1" dirty="0" smtClean="0"/>
              <a:t>first </a:t>
            </a:r>
            <a:r>
              <a:rPr lang="en-US" sz="2000" i="1" dirty="0" err="1" smtClean="0"/>
              <a:t>paragrafh</a:t>
            </a:r>
            <a:r>
              <a:rPr lang="en-US" sz="2000" i="1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Paragraf</a:t>
            </a:r>
            <a:r>
              <a:rPr lang="en-US" sz="2000" dirty="0" smtClean="0"/>
              <a:t> </a:t>
            </a:r>
            <a:r>
              <a:rPr lang="en-US" sz="2000" dirty="0" err="1" smtClean="0"/>
              <a:t>isi</a:t>
            </a:r>
            <a:r>
              <a:rPr lang="en-US" sz="2000" dirty="0" smtClean="0"/>
              <a:t> (</a:t>
            </a:r>
            <a:r>
              <a:rPr lang="en-US" sz="2000" i="1" dirty="0" smtClean="0"/>
              <a:t>body </a:t>
            </a:r>
            <a:r>
              <a:rPr lang="en-US" sz="2000" i="1" dirty="0" err="1" smtClean="0"/>
              <a:t>paragrafh</a:t>
            </a:r>
            <a:r>
              <a:rPr lang="en-US" sz="2000" i="1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Paragraf</a:t>
            </a:r>
            <a:r>
              <a:rPr lang="en-US" sz="2000" dirty="0" smtClean="0"/>
              <a:t> </a:t>
            </a:r>
            <a:r>
              <a:rPr lang="en-US" sz="2000" dirty="0" err="1" smtClean="0"/>
              <a:t>penutup</a:t>
            </a:r>
            <a:r>
              <a:rPr lang="en-US" sz="2000" dirty="0" smtClean="0"/>
              <a:t> (</a:t>
            </a:r>
            <a:r>
              <a:rPr lang="en-US" sz="2000" i="1" dirty="0" smtClean="0"/>
              <a:t>close </a:t>
            </a:r>
            <a:r>
              <a:rPr lang="en-US" sz="2000" i="1" dirty="0" err="1" smtClean="0"/>
              <a:t>paragrafh</a:t>
            </a:r>
            <a:r>
              <a:rPr lang="en-US" sz="2000" i="1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Salam </a:t>
            </a:r>
            <a:r>
              <a:rPr lang="en-US" sz="2000" dirty="0" err="1" smtClean="0"/>
              <a:t>penutup</a:t>
            </a:r>
            <a:r>
              <a:rPr lang="en-US" sz="2000" dirty="0" smtClean="0"/>
              <a:t> (</a:t>
            </a:r>
            <a:r>
              <a:rPr lang="en-US" sz="2000" i="1" dirty="0" smtClean="0"/>
              <a:t>Complimentary close)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Tanda</a:t>
            </a:r>
            <a:r>
              <a:rPr lang="en-US" sz="2000" dirty="0" smtClean="0"/>
              <a:t> </a:t>
            </a:r>
            <a:r>
              <a:rPr lang="en-US" sz="2000" dirty="0" err="1" smtClean="0"/>
              <a:t>tangan</a:t>
            </a:r>
            <a:r>
              <a:rPr lang="en-US" sz="2000" dirty="0" smtClean="0"/>
              <a:t> (</a:t>
            </a:r>
            <a:r>
              <a:rPr lang="en-US" sz="2000" i="1" dirty="0" smtClean="0"/>
              <a:t>signature)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Nama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  <a:r>
              <a:rPr lang="en-US" sz="2000" dirty="0" err="1" smtClean="0"/>
              <a:t>penanda</a:t>
            </a:r>
            <a:r>
              <a:rPr lang="en-US" sz="2000" dirty="0" smtClean="0"/>
              <a:t> </a:t>
            </a:r>
            <a:r>
              <a:rPr lang="en-US" sz="2000" dirty="0" err="1" smtClean="0"/>
              <a:t>tangan</a:t>
            </a:r>
            <a:r>
              <a:rPr lang="en-US" sz="2000" dirty="0" smtClean="0"/>
              <a:t> (</a:t>
            </a:r>
            <a:r>
              <a:rPr lang="en-US" sz="2000" i="1" dirty="0" smtClean="0"/>
              <a:t>name &amp; </a:t>
            </a:r>
            <a:r>
              <a:rPr lang="en-US" sz="2000" i="1" dirty="0" err="1" smtClean="0"/>
              <a:t>tittle</a:t>
            </a:r>
            <a:r>
              <a:rPr lang="en-US" sz="2000" i="1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Tembusan</a:t>
            </a:r>
            <a:r>
              <a:rPr lang="en-US" sz="2000" dirty="0" smtClean="0"/>
              <a:t> (notation)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Inisial</a:t>
            </a:r>
            <a:r>
              <a:rPr lang="en-US" sz="2000" dirty="0" smtClean="0"/>
              <a:t> (</a:t>
            </a:r>
            <a:r>
              <a:rPr lang="en-US" sz="2000" i="1" dirty="0" smtClean="0"/>
              <a:t>initial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914400" y="990600"/>
          <a:ext cx="7391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533400"/>
            <a:ext cx="50658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Contoh-contoh</a:t>
            </a:r>
            <a:r>
              <a:rPr lang="en-US" sz="3200" dirty="0" smtClean="0"/>
              <a:t> </a:t>
            </a:r>
            <a:r>
              <a:rPr lang="en-US" sz="3200" dirty="0" err="1" smtClean="0"/>
              <a:t>Surat</a:t>
            </a:r>
            <a:r>
              <a:rPr lang="en-US" sz="3200" dirty="0" smtClean="0"/>
              <a:t> </a:t>
            </a:r>
            <a:r>
              <a:rPr lang="en-US" sz="3200" dirty="0" err="1" smtClean="0"/>
              <a:t>Bisnis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15240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1219200"/>
            <a:ext cx="621080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Pemesanan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Konfirmasi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Pengaduan</a:t>
            </a:r>
            <a:r>
              <a:rPr lang="en-US" sz="2800" dirty="0" smtClean="0"/>
              <a:t> (</a:t>
            </a:r>
            <a:r>
              <a:rPr lang="en-US" sz="2800" i="1" dirty="0" smtClean="0"/>
              <a:t>claim)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Ucapan</a:t>
            </a:r>
            <a:r>
              <a:rPr lang="en-US" sz="2800" dirty="0" smtClean="0"/>
              <a:t> </a:t>
            </a:r>
            <a:r>
              <a:rPr lang="en-US" sz="2800" dirty="0" err="1" smtClean="0"/>
              <a:t>Selamat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Pemberiathuan</a:t>
            </a:r>
            <a:r>
              <a:rPr lang="en-US" sz="2800" dirty="0" smtClean="0"/>
              <a:t> </a:t>
            </a:r>
            <a:r>
              <a:rPr lang="en-US" sz="2800" dirty="0" err="1" smtClean="0"/>
              <a:t>Pindah</a:t>
            </a:r>
            <a:r>
              <a:rPr lang="en-US" sz="2800" dirty="0" smtClean="0"/>
              <a:t> </a:t>
            </a:r>
            <a:r>
              <a:rPr lang="en-US" sz="2800" dirty="0" err="1" smtClean="0"/>
              <a:t>Alamat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Penagihan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Peringatan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Perintah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Perjanjian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282</TotalTime>
  <Words>458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Dasar-dasar Korespondensi Bisnis</vt:lpstr>
      <vt:lpstr>Slide 2</vt:lpstr>
      <vt:lpstr>Slide 3</vt:lpstr>
      <vt:lpstr>Slide 4</vt:lpstr>
      <vt:lpstr>Slide 5</vt:lpstr>
      <vt:lpstr>Slide 6</vt:lpstr>
      <vt:lpstr>Bagian-bagian Surat Secara umum, bagian surat mencakup :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BENTUK KOMUNIKASI BISNIS</dc:title>
  <dc:creator/>
  <cp:lastModifiedBy>bpisti2008</cp:lastModifiedBy>
  <cp:revision>51</cp:revision>
  <dcterms:created xsi:type="dcterms:W3CDTF">2006-08-16T00:00:00Z</dcterms:created>
  <dcterms:modified xsi:type="dcterms:W3CDTF">2017-04-11T12:46:47Z</dcterms:modified>
</cp:coreProperties>
</file>