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26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8023" y="2039471"/>
            <a:ext cx="6950604" cy="3646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987852" marR="919605" algn="ctr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How la</a:t>
            </a:r>
            <a:r>
              <a:rPr sz="2100" spc="-35" dirty="0">
                <a:latin typeface="Times New Roman"/>
                <a:cs typeface="Times New Roman"/>
              </a:rPr>
              <a:t>r</a:t>
            </a:r>
            <a:r>
              <a:rPr sz="2100" dirty="0">
                <a:latin typeface="Times New Roman"/>
                <a:cs typeface="Times New Roman"/>
              </a:rPr>
              <a:t>ge is the price impact?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Evidence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from Studies of</a:t>
            </a:r>
            <a:endParaRPr sz="2100">
              <a:latin typeface="Times New Roman"/>
              <a:cs typeface="Times New Roman"/>
            </a:endParaRPr>
          </a:p>
          <a:p>
            <a:pPr marL="3332275" marR="3264843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Block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rades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36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8542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Limitations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the Block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rade Studies</a:t>
            </a:r>
            <a:endParaRPr sz="2100">
              <a:latin typeface="Times New Roman"/>
              <a:cs typeface="Times New Roman"/>
            </a:endParaRPr>
          </a:p>
          <a:p>
            <a:pPr marL="1395001" marR="609562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similar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sampling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they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tend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to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look</a:t>
            </a:r>
            <a:r>
              <a:rPr sz="1600" u="sng" spc="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at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60956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la</a:t>
            </a:r>
            <a:r>
              <a:rPr sz="1600" u="sng" spc="-26" dirty="0">
                <a:latin typeface="Times New Roman"/>
                <a:cs typeface="Times New Roman"/>
              </a:rPr>
              <a:t>r</a:t>
            </a:r>
            <a:r>
              <a:rPr sz="1600" u="sng" dirty="0">
                <a:latin typeface="Times New Roman"/>
                <a:cs typeface="Times New Roman"/>
              </a:rPr>
              <a:t>ge</a:t>
            </a:r>
            <a:r>
              <a:rPr sz="1600" u="sng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block</a:t>
            </a:r>
            <a:r>
              <a:rPr sz="1600" u="sng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trades</a:t>
            </a:r>
            <a:r>
              <a:rPr sz="1600" u="sng" spc="4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liquid</a:t>
            </a:r>
            <a:r>
              <a:rPr sz="1600" u="sng" spc="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stocks</a:t>
            </a:r>
            <a:r>
              <a:rPr sz="1600" u="sng" spc="4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on</a:t>
            </a:r>
            <a:r>
              <a:rPr sz="1600" u="sng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exchange</a:t>
            </a:r>
            <a:r>
              <a:rPr sz="1600" u="sng" spc="6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floor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-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</a:t>
            </a:r>
            <a:r>
              <a:rPr sz="1600" spc="-27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 </a:t>
            </a:r>
            <a:endParaRPr sz="1600">
              <a:latin typeface="Times New Roman"/>
              <a:cs typeface="Times New Roman"/>
            </a:endParaRPr>
          </a:p>
          <a:p>
            <a:pPr marL="1395001" marR="60956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another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selection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bias,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insofar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actual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executions.</a:t>
            </a:r>
            <a:endParaRPr sz="1600">
              <a:latin typeface="Times New Roman"/>
              <a:cs typeface="Times New Roman"/>
            </a:endParaRPr>
          </a:p>
          <a:p>
            <a:pPr marL="1395001" marR="326312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true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impact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arises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those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trades</a:t>
            </a:r>
            <a:r>
              <a:rPr sz="1600" u="sng" spc="4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that</a:t>
            </a:r>
            <a:r>
              <a:rPr sz="1600" u="sng" spc="2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would</a:t>
            </a:r>
            <a:r>
              <a:rPr sz="1600" u="sng" spc="4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have</a:t>
            </a:r>
            <a:r>
              <a:rPr sz="1600" u="sng" spc="3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been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32631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done</a:t>
            </a:r>
            <a:r>
              <a:rPr sz="1600" u="sng" spc="3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absence</a:t>
            </a:r>
            <a:r>
              <a:rPr sz="1600" u="sng" spc="5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</a:t>
            </a:r>
            <a:r>
              <a:rPr sz="1600" u="sng" spc="1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market</a:t>
            </a:r>
            <a:r>
              <a:rPr sz="1600" u="sng" spc="4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impact</a:t>
            </a:r>
            <a:r>
              <a:rPr sz="1600" u="sng" spc="4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but</a:t>
            </a:r>
            <a:r>
              <a:rPr sz="1600" u="sng" spc="2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were</a:t>
            </a:r>
            <a:r>
              <a:rPr sz="1600" u="sng" spc="3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not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perception </a:t>
            </a:r>
            <a:endParaRPr sz="1600">
              <a:latin typeface="Times New Roman"/>
              <a:cs typeface="Times New Roman"/>
            </a:endParaRPr>
          </a:p>
          <a:p>
            <a:pPr marL="1395001" marR="32631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20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88692" y="2159311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7192817" y="2159311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7403518" y="2159311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7819120" y="2159311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292499" y="2424517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2799056" y="2424517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3339670" y="2424517"/>
            <a:ext cx="512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3550368" y="2424517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4079843" y="2424517"/>
            <a:ext cx="513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4643508" y="2424517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4899674" y="2424517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5201267" y="2424517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6026264" y="2424517"/>
            <a:ext cx="5135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399141" y="2977029"/>
            <a:ext cx="512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6757734" y="2977029"/>
            <a:ext cx="513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7321396" y="2977029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7759478" y="2977029"/>
            <a:ext cx="512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284894" y="3231184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2495561" y="3231184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797190" y="3231184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497006" y="3231184"/>
            <a:ext cx="513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719040" y="3231184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861230" y="3231184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481460" y="3231184"/>
            <a:ext cx="513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090482" y="3231184"/>
            <a:ext cx="513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403749" y="3231184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853172" y="3231184"/>
            <a:ext cx="5125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08396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10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05720" y="2576868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13865" y="2576868"/>
            <a:ext cx="5761380" cy="0"/>
          </a:xfrm>
          <a:custGeom>
            <a:avLst/>
            <a:gdLst/>
            <a:ahLst/>
            <a:cxnLst/>
            <a:rect l="l" t="t" r="r" b="b"/>
            <a:pathLst>
              <a:path w="6337518">
                <a:moveTo>
                  <a:pt x="0" y="0"/>
                </a:moveTo>
                <a:lnTo>
                  <a:pt x="6337518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50815" y="2858093"/>
            <a:ext cx="77433" cy="105085"/>
          </a:xfrm>
          <a:custGeom>
            <a:avLst/>
            <a:gdLst/>
            <a:ahLst/>
            <a:cxnLst/>
            <a:rect l="l" t="t" r="r" b="b"/>
            <a:pathLst>
              <a:path w="85176" h="119096">
                <a:moveTo>
                  <a:pt x="7881" y="112739"/>
                </a:moveTo>
                <a:lnTo>
                  <a:pt x="11272" y="112739"/>
                </a:lnTo>
                <a:lnTo>
                  <a:pt x="14760" y="113799"/>
                </a:lnTo>
                <a:lnTo>
                  <a:pt x="20382" y="115917"/>
                </a:lnTo>
                <a:lnTo>
                  <a:pt x="26004" y="118037"/>
                </a:lnTo>
                <a:lnTo>
                  <a:pt x="31556" y="119096"/>
                </a:lnTo>
                <a:lnTo>
                  <a:pt x="39201" y="119045"/>
                </a:lnTo>
                <a:lnTo>
                  <a:pt x="52092" y="116102"/>
                </a:lnTo>
                <a:lnTo>
                  <a:pt x="62250" y="108628"/>
                </a:lnTo>
                <a:lnTo>
                  <a:pt x="69414" y="97189"/>
                </a:lnTo>
                <a:lnTo>
                  <a:pt x="71700" y="84596"/>
                </a:lnTo>
                <a:lnTo>
                  <a:pt x="71700" y="79454"/>
                </a:lnTo>
                <a:lnTo>
                  <a:pt x="70739" y="74947"/>
                </a:lnTo>
                <a:lnTo>
                  <a:pt x="68818" y="71076"/>
                </a:lnTo>
                <a:lnTo>
                  <a:pt x="66897" y="67205"/>
                </a:lnTo>
                <a:lnTo>
                  <a:pt x="64524" y="63744"/>
                </a:lnTo>
                <a:lnTo>
                  <a:pt x="61699" y="60692"/>
                </a:lnTo>
                <a:lnTo>
                  <a:pt x="46020" y="43824"/>
                </a:lnTo>
                <a:lnTo>
                  <a:pt x="41556" y="39020"/>
                </a:lnTo>
                <a:lnTo>
                  <a:pt x="38534" y="35290"/>
                </a:lnTo>
                <a:lnTo>
                  <a:pt x="36951" y="32634"/>
                </a:lnTo>
                <a:lnTo>
                  <a:pt x="35369" y="29978"/>
                </a:lnTo>
                <a:lnTo>
                  <a:pt x="34578" y="26701"/>
                </a:lnTo>
                <a:lnTo>
                  <a:pt x="34578" y="17998"/>
                </a:lnTo>
                <a:lnTo>
                  <a:pt x="36330" y="14000"/>
                </a:lnTo>
                <a:lnTo>
                  <a:pt x="39833" y="10807"/>
                </a:lnTo>
                <a:lnTo>
                  <a:pt x="43336" y="7614"/>
                </a:lnTo>
                <a:lnTo>
                  <a:pt x="47885" y="6018"/>
                </a:lnTo>
                <a:lnTo>
                  <a:pt x="62575" y="6018"/>
                </a:lnTo>
                <a:lnTo>
                  <a:pt x="68762" y="9380"/>
                </a:lnTo>
                <a:lnTo>
                  <a:pt x="72039" y="16105"/>
                </a:lnTo>
                <a:lnTo>
                  <a:pt x="73847" y="19891"/>
                </a:lnTo>
                <a:lnTo>
                  <a:pt x="74892" y="25910"/>
                </a:lnTo>
                <a:lnTo>
                  <a:pt x="75175" y="34160"/>
                </a:lnTo>
                <a:lnTo>
                  <a:pt x="78141" y="34584"/>
                </a:lnTo>
                <a:lnTo>
                  <a:pt x="85176" y="0"/>
                </a:lnTo>
                <a:lnTo>
                  <a:pt x="81192" y="0"/>
                </a:lnTo>
                <a:lnTo>
                  <a:pt x="79497" y="2217"/>
                </a:lnTo>
                <a:lnTo>
                  <a:pt x="77124" y="4308"/>
                </a:lnTo>
                <a:lnTo>
                  <a:pt x="75599" y="4831"/>
                </a:lnTo>
                <a:lnTo>
                  <a:pt x="72773" y="4831"/>
                </a:lnTo>
                <a:lnTo>
                  <a:pt x="69864" y="4054"/>
                </a:lnTo>
                <a:lnTo>
                  <a:pt x="65004" y="2500"/>
                </a:lnTo>
                <a:lnTo>
                  <a:pt x="60145" y="946"/>
                </a:lnTo>
                <a:lnTo>
                  <a:pt x="55428" y="169"/>
                </a:lnTo>
                <a:lnTo>
                  <a:pt x="40568" y="169"/>
                </a:lnTo>
                <a:lnTo>
                  <a:pt x="32770" y="3178"/>
                </a:lnTo>
                <a:lnTo>
                  <a:pt x="27459" y="9197"/>
                </a:lnTo>
                <a:lnTo>
                  <a:pt x="22148" y="15215"/>
                </a:lnTo>
                <a:lnTo>
                  <a:pt x="19493" y="21784"/>
                </a:lnTo>
                <a:lnTo>
                  <a:pt x="19493" y="33539"/>
                </a:lnTo>
                <a:lnTo>
                  <a:pt x="20679" y="37833"/>
                </a:lnTo>
                <a:lnTo>
                  <a:pt x="23052" y="41789"/>
                </a:lnTo>
                <a:lnTo>
                  <a:pt x="28863" y="49679"/>
                </a:lnTo>
                <a:lnTo>
                  <a:pt x="39155" y="61455"/>
                </a:lnTo>
                <a:lnTo>
                  <a:pt x="50003" y="73322"/>
                </a:lnTo>
                <a:lnTo>
                  <a:pt x="52602" y="76204"/>
                </a:lnTo>
                <a:lnTo>
                  <a:pt x="54467" y="79482"/>
                </a:lnTo>
                <a:lnTo>
                  <a:pt x="55597" y="83155"/>
                </a:lnTo>
                <a:lnTo>
                  <a:pt x="56332" y="85529"/>
                </a:lnTo>
                <a:lnTo>
                  <a:pt x="56699" y="87789"/>
                </a:lnTo>
                <a:lnTo>
                  <a:pt x="56699" y="95644"/>
                </a:lnTo>
                <a:lnTo>
                  <a:pt x="54749" y="100900"/>
                </a:lnTo>
                <a:lnTo>
                  <a:pt x="50851" y="105703"/>
                </a:lnTo>
                <a:lnTo>
                  <a:pt x="46952" y="110507"/>
                </a:lnTo>
                <a:lnTo>
                  <a:pt x="41443" y="112908"/>
                </a:lnTo>
                <a:lnTo>
                  <a:pt x="27261" y="112908"/>
                </a:lnTo>
                <a:lnTo>
                  <a:pt x="21286" y="110238"/>
                </a:lnTo>
                <a:lnTo>
                  <a:pt x="16399" y="104898"/>
                </a:lnTo>
                <a:lnTo>
                  <a:pt x="11512" y="99557"/>
                </a:lnTo>
                <a:lnTo>
                  <a:pt x="9068" y="92480"/>
                </a:lnTo>
                <a:lnTo>
                  <a:pt x="9153" y="80189"/>
                </a:lnTo>
                <a:lnTo>
                  <a:pt x="5847" y="79765"/>
                </a:lnTo>
                <a:lnTo>
                  <a:pt x="0" y="118503"/>
                </a:lnTo>
                <a:lnTo>
                  <a:pt x="3051" y="118503"/>
                </a:lnTo>
                <a:lnTo>
                  <a:pt x="3785" y="116582"/>
                </a:lnTo>
                <a:lnTo>
                  <a:pt x="5508" y="114180"/>
                </a:lnTo>
                <a:lnTo>
                  <a:pt x="7881" y="112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33870" y="2876293"/>
            <a:ext cx="180309" cy="85389"/>
          </a:xfrm>
          <a:custGeom>
            <a:avLst/>
            <a:gdLst/>
            <a:ahLst/>
            <a:cxnLst/>
            <a:rect l="l" t="t" r="r" b="b"/>
            <a:pathLst>
              <a:path w="198340" h="96774">
                <a:moveTo>
                  <a:pt x="21696" y="61766"/>
                </a:moveTo>
                <a:lnTo>
                  <a:pt x="28037" y="60696"/>
                </a:lnTo>
                <a:lnTo>
                  <a:pt x="40125" y="56982"/>
                </a:lnTo>
                <a:lnTo>
                  <a:pt x="51741" y="51128"/>
                </a:lnTo>
                <a:lnTo>
                  <a:pt x="61261" y="45335"/>
                </a:lnTo>
                <a:lnTo>
                  <a:pt x="66022" y="38370"/>
                </a:lnTo>
                <a:lnTo>
                  <a:pt x="66022" y="26220"/>
                </a:lnTo>
                <a:lnTo>
                  <a:pt x="64722" y="23197"/>
                </a:lnTo>
                <a:lnTo>
                  <a:pt x="62123" y="21163"/>
                </a:lnTo>
                <a:lnTo>
                  <a:pt x="59524" y="19128"/>
                </a:lnTo>
                <a:lnTo>
                  <a:pt x="56021" y="18111"/>
                </a:lnTo>
                <a:lnTo>
                  <a:pt x="50888" y="18118"/>
                </a:lnTo>
                <a:lnTo>
                  <a:pt x="39340" y="20233"/>
                </a:lnTo>
                <a:lnTo>
                  <a:pt x="28028" y="26107"/>
                </a:lnTo>
                <a:lnTo>
                  <a:pt x="16950" y="35742"/>
                </a:lnTo>
                <a:lnTo>
                  <a:pt x="18052" y="58545"/>
                </a:lnTo>
                <a:lnTo>
                  <a:pt x="19125" y="55663"/>
                </a:lnTo>
                <a:lnTo>
                  <a:pt x="20142" y="53091"/>
                </a:lnTo>
                <a:lnTo>
                  <a:pt x="21103" y="50831"/>
                </a:lnTo>
                <a:lnTo>
                  <a:pt x="22854" y="46593"/>
                </a:lnTo>
                <a:lnTo>
                  <a:pt x="25227" y="42157"/>
                </a:lnTo>
                <a:lnTo>
                  <a:pt x="28222" y="37523"/>
                </a:lnTo>
                <a:lnTo>
                  <a:pt x="31047" y="33567"/>
                </a:lnTo>
                <a:lnTo>
                  <a:pt x="34225" y="30021"/>
                </a:lnTo>
                <a:lnTo>
                  <a:pt x="37757" y="26885"/>
                </a:lnTo>
                <a:lnTo>
                  <a:pt x="41288" y="23748"/>
                </a:lnTo>
                <a:lnTo>
                  <a:pt x="44890" y="22180"/>
                </a:lnTo>
                <a:lnTo>
                  <a:pt x="50540" y="22180"/>
                </a:lnTo>
                <a:lnTo>
                  <a:pt x="52037" y="22816"/>
                </a:lnTo>
                <a:lnTo>
                  <a:pt x="54071" y="25359"/>
                </a:lnTo>
                <a:lnTo>
                  <a:pt x="54580" y="27068"/>
                </a:lnTo>
                <a:lnTo>
                  <a:pt x="54580" y="35149"/>
                </a:lnTo>
                <a:lnTo>
                  <a:pt x="51190" y="41125"/>
                </a:lnTo>
                <a:lnTo>
                  <a:pt x="44410" y="47144"/>
                </a:lnTo>
                <a:lnTo>
                  <a:pt x="41979" y="49141"/>
                </a:lnTo>
                <a:lnTo>
                  <a:pt x="31192" y="55144"/>
                </a:lnTo>
                <a:lnTo>
                  <a:pt x="21696" y="61766"/>
                </a:lnTo>
                <a:close/>
              </a:path>
              <a:path w="198340" h="96774">
                <a:moveTo>
                  <a:pt x="15622" y="66527"/>
                </a:moveTo>
                <a:lnTo>
                  <a:pt x="16131" y="64676"/>
                </a:lnTo>
                <a:lnTo>
                  <a:pt x="16865" y="62359"/>
                </a:lnTo>
                <a:lnTo>
                  <a:pt x="21696" y="61766"/>
                </a:lnTo>
                <a:lnTo>
                  <a:pt x="31192" y="55144"/>
                </a:lnTo>
                <a:lnTo>
                  <a:pt x="18052" y="58545"/>
                </a:lnTo>
                <a:lnTo>
                  <a:pt x="16950" y="35742"/>
                </a:lnTo>
                <a:lnTo>
                  <a:pt x="15227" y="37586"/>
                </a:lnTo>
                <a:lnTo>
                  <a:pt x="6767" y="48885"/>
                </a:lnTo>
                <a:lnTo>
                  <a:pt x="1691" y="60420"/>
                </a:lnTo>
                <a:lnTo>
                  <a:pt x="0" y="72192"/>
                </a:lnTo>
                <a:lnTo>
                  <a:pt x="0" y="80104"/>
                </a:lnTo>
                <a:lnTo>
                  <a:pt x="2260" y="86179"/>
                </a:lnTo>
                <a:lnTo>
                  <a:pt x="6780" y="90417"/>
                </a:lnTo>
                <a:lnTo>
                  <a:pt x="11300" y="94655"/>
                </a:lnTo>
                <a:lnTo>
                  <a:pt x="16554" y="96774"/>
                </a:lnTo>
                <a:lnTo>
                  <a:pt x="23975" y="96746"/>
                </a:lnTo>
                <a:lnTo>
                  <a:pt x="35948" y="94244"/>
                </a:lnTo>
                <a:lnTo>
                  <a:pt x="47885" y="87704"/>
                </a:lnTo>
                <a:lnTo>
                  <a:pt x="52631" y="84314"/>
                </a:lnTo>
                <a:lnTo>
                  <a:pt x="56275" y="81008"/>
                </a:lnTo>
                <a:lnTo>
                  <a:pt x="58818" y="77787"/>
                </a:lnTo>
                <a:lnTo>
                  <a:pt x="56614" y="75837"/>
                </a:lnTo>
                <a:lnTo>
                  <a:pt x="51472" y="80076"/>
                </a:lnTo>
                <a:lnTo>
                  <a:pt x="47545" y="83014"/>
                </a:lnTo>
                <a:lnTo>
                  <a:pt x="44833" y="84653"/>
                </a:lnTo>
                <a:lnTo>
                  <a:pt x="40087" y="87478"/>
                </a:lnTo>
                <a:lnTo>
                  <a:pt x="35595" y="88891"/>
                </a:lnTo>
                <a:lnTo>
                  <a:pt x="26894" y="88891"/>
                </a:lnTo>
                <a:lnTo>
                  <a:pt x="23038" y="87507"/>
                </a:lnTo>
                <a:lnTo>
                  <a:pt x="19789" y="84738"/>
                </a:lnTo>
                <a:lnTo>
                  <a:pt x="16540" y="81969"/>
                </a:lnTo>
                <a:lnTo>
                  <a:pt x="14916" y="78098"/>
                </a:lnTo>
                <a:lnTo>
                  <a:pt x="14916" y="71034"/>
                </a:lnTo>
                <a:lnTo>
                  <a:pt x="15057" y="69296"/>
                </a:lnTo>
                <a:lnTo>
                  <a:pt x="15622" y="66527"/>
                </a:lnTo>
                <a:close/>
              </a:path>
              <a:path w="198340" h="96774">
                <a:moveTo>
                  <a:pt x="91458" y="34217"/>
                </a:moveTo>
                <a:lnTo>
                  <a:pt x="90939" y="34758"/>
                </a:lnTo>
                <a:lnTo>
                  <a:pt x="82516" y="45733"/>
                </a:lnTo>
                <a:lnTo>
                  <a:pt x="77463" y="57363"/>
                </a:lnTo>
                <a:lnTo>
                  <a:pt x="75778" y="69649"/>
                </a:lnTo>
                <a:lnTo>
                  <a:pt x="75778" y="78013"/>
                </a:lnTo>
                <a:lnTo>
                  <a:pt x="78123" y="84610"/>
                </a:lnTo>
                <a:lnTo>
                  <a:pt x="82813" y="89442"/>
                </a:lnTo>
                <a:lnTo>
                  <a:pt x="87502" y="94274"/>
                </a:lnTo>
                <a:lnTo>
                  <a:pt x="93633" y="96690"/>
                </a:lnTo>
                <a:lnTo>
                  <a:pt x="109114" y="96690"/>
                </a:lnTo>
                <a:lnTo>
                  <a:pt x="116318" y="94345"/>
                </a:lnTo>
                <a:lnTo>
                  <a:pt x="122816" y="89654"/>
                </a:lnTo>
                <a:lnTo>
                  <a:pt x="126488" y="86942"/>
                </a:lnTo>
                <a:lnTo>
                  <a:pt x="130302" y="83070"/>
                </a:lnTo>
                <a:lnTo>
                  <a:pt x="134257" y="78041"/>
                </a:lnTo>
                <a:lnTo>
                  <a:pt x="131800" y="76176"/>
                </a:lnTo>
                <a:lnTo>
                  <a:pt x="131206" y="76854"/>
                </a:lnTo>
                <a:lnTo>
                  <a:pt x="127760" y="80754"/>
                </a:lnTo>
                <a:lnTo>
                  <a:pt x="123988" y="83961"/>
                </a:lnTo>
                <a:lnTo>
                  <a:pt x="119892" y="86475"/>
                </a:lnTo>
                <a:lnTo>
                  <a:pt x="115796" y="88990"/>
                </a:lnTo>
                <a:lnTo>
                  <a:pt x="111572" y="90248"/>
                </a:lnTo>
                <a:lnTo>
                  <a:pt x="101797" y="90248"/>
                </a:lnTo>
                <a:lnTo>
                  <a:pt x="97729" y="88439"/>
                </a:lnTo>
                <a:lnTo>
                  <a:pt x="95017" y="84822"/>
                </a:lnTo>
                <a:lnTo>
                  <a:pt x="92305" y="81206"/>
                </a:lnTo>
                <a:lnTo>
                  <a:pt x="90949" y="76204"/>
                </a:lnTo>
                <a:lnTo>
                  <a:pt x="90949" y="69819"/>
                </a:lnTo>
                <a:lnTo>
                  <a:pt x="91599" y="61250"/>
                </a:lnTo>
                <a:lnTo>
                  <a:pt x="94900" y="49047"/>
                </a:lnTo>
                <a:lnTo>
                  <a:pt x="100992" y="37268"/>
                </a:lnTo>
                <a:lnTo>
                  <a:pt x="103098" y="34238"/>
                </a:lnTo>
                <a:lnTo>
                  <a:pt x="113165" y="24877"/>
                </a:lnTo>
                <a:lnTo>
                  <a:pt x="124680" y="21756"/>
                </a:lnTo>
                <a:lnTo>
                  <a:pt x="127223" y="21756"/>
                </a:lnTo>
                <a:lnTo>
                  <a:pt x="129073" y="22109"/>
                </a:lnTo>
                <a:lnTo>
                  <a:pt x="131390" y="23522"/>
                </a:lnTo>
                <a:lnTo>
                  <a:pt x="131969" y="25401"/>
                </a:lnTo>
                <a:lnTo>
                  <a:pt x="131503" y="27011"/>
                </a:lnTo>
                <a:lnTo>
                  <a:pt x="130571" y="28707"/>
                </a:lnTo>
                <a:lnTo>
                  <a:pt x="129638" y="30402"/>
                </a:lnTo>
                <a:lnTo>
                  <a:pt x="129172" y="31985"/>
                </a:lnTo>
                <a:lnTo>
                  <a:pt x="129172" y="35375"/>
                </a:lnTo>
                <a:lnTo>
                  <a:pt x="129879" y="36986"/>
                </a:lnTo>
                <a:lnTo>
                  <a:pt x="132704" y="39585"/>
                </a:lnTo>
                <a:lnTo>
                  <a:pt x="134455" y="40235"/>
                </a:lnTo>
                <a:lnTo>
                  <a:pt x="138693" y="40235"/>
                </a:lnTo>
                <a:lnTo>
                  <a:pt x="140557" y="39500"/>
                </a:lnTo>
                <a:lnTo>
                  <a:pt x="142139" y="38031"/>
                </a:lnTo>
                <a:lnTo>
                  <a:pt x="143721" y="36562"/>
                </a:lnTo>
                <a:lnTo>
                  <a:pt x="144512" y="34499"/>
                </a:lnTo>
                <a:lnTo>
                  <a:pt x="144512" y="28904"/>
                </a:lnTo>
                <a:lnTo>
                  <a:pt x="142987" y="25881"/>
                </a:lnTo>
                <a:lnTo>
                  <a:pt x="139936" y="22773"/>
                </a:lnTo>
                <a:lnTo>
                  <a:pt x="136885" y="19665"/>
                </a:lnTo>
                <a:lnTo>
                  <a:pt x="131913" y="18111"/>
                </a:lnTo>
                <a:lnTo>
                  <a:pt x="125019" y="18111"/>
                </a:lnTo>
                <a:lnTo>
                  <a:pt x="113806" y="19737"/>
                </a:lnTo>
                <a:lnTo>
                  <a:pt x="102336" y="25102"/>
                </a:lnTo>
                <a:lnTo>
                  <a:pt x="91458" y="34217"/>
                </a:lnTo>
                <a:close/>
              </a:path>
              <a:path w="198340" h="96774">
                <a:moveTo>
                  <a:pt x="186306" y="75244"/>
                </a:moveTo>
                <a:lnTo>
                  <a:pt x="184102" y="73972"/>
                </a:lnTo>
                <a:lnTo>
                  <a:pt x="180486" y="78663"/>
                </a:lnTo>
                <a:lnTo>
                  <a:pt x="177915" y="81799"/>
                </a:lnTo>
                <a:lnTo>
                  <a:pt x="176390" y="83381"/>
                </a:lnTo>
                <a:lnTo>
                  <a:pt x="173734" y="86320"/>
                </a:lnTo>
                <a:lnTo>
                  <a:pt x="171672" y="87789"/>
                </a:lnTo>
                <a:lnTo>
                  <a:pt x="170203" y="87789"/>
                </a:lnTo>
                <a:lnTo>
                  <a:pt x="168366" y="87323"/>
                </a:lnTo>
                <a:lnTo>
                  <a:pt x="167462" y="85458"/>
                </a:lnTo>
                <a:lnTo>
                  <a:pt x="167660" y="83466"/>
                </a:lnTo>
                <a:lnTo>
                  <a:pt x="182916" y="26418"/>
                </a:lnTo>
                <a:lnTo>
                  <a:pt x="197323" y="26418"/>
                </a:lnTo>
                <a:lnTo>
                  <a:pt x="198340" y="20739"/>
                </a:lnTo>
                <a:lnTo>
                  <a:pt x="184526" y="20739"/>
                </a:lnTo>
                <a:lnTo>
                  <a:pt x="189357" y="2260"/>
                </a:lnTo>
                <a:lnTo>
                  <a:pt x="189427" y="1596"/>
                </a:lnTo>
                <a:lnTo>
                  <a:pt x="188481" y="0"/>
                </a:lnTo>
                <a:lnTo>
                  <a:pt x="186475" y="649"/>
                </a:lnTo>
                <a:lnTo>
                  <a:pt x="185119" y="2260"/>
                </a:lnTo>
                <a:lnTo>
                  <a:pt x="179695" y="8702"/>
                </a:lnTo>
                <a:lnTo>
                  <a:pt x="175415" y="13054"/>
                </a:lnTo>
                <a:lnTo>
                  <a:pt x="172279" y="15314"/>
                </a:lnTo>
                <a:lnTo>
                  <a:pt x="169143" y="17574"/>
                </a:lnTo>
                <a:lnTo>
                  <a:pt x="164722" y="19920"/>
                </a:lnTo>
                <a:lnTo>
                  <a:pt x="159015" y="22349"/>
                </a:lnTo>
                <a:lnTo>
                  <a:pt x="157546" y="23141"/>
                </a:lnTo>
                <a:lnTo>
                  <a:pt x="156981" y="24893"/>
                </a:lnTo>
                <a:lnTo>
                  <a:pt x="156981" y="26418"/>
                </a:lnTo>
                <a:lnTo>
                  <a:pt x="169864" y="26418"/>
                </a:lnTo>
                <a:lnTo>
                  <a:pt x="153930" y="85670"/>
                </a:lnTo>
                <a:lnTo>
                  <a:pt x="153591" y="87493"/>
                </a:lnTo>
                <a:lnTo>
                  <a:pt x="153507" y="89061"/>
                </a:lnTo>
                <a:lnTo>
                  <a:pt x="153507" y="90982"/>
                </a:lnTo>
                <a:lnTo>
                  <a:pt x="154156" y="92706"/>
                </a:lnTo>
                <a:lnTo>
                  <a:pt x="155456" y="94232"/>
                </a:lnTo>
                <a:lnTo>
                  <a:pt x="156755" y="95757"/>
                </a:lnTo>
                <a:lnTo>
                  <a:pt x="158846" y="96521"/>
                </a:lnTo>
                <a:lnTo>
                  <a:pt x="165061" y="96521"/>
                </a:lnTo>
                <a:lnTo>
                  <a:pt x="168578" y="95093"/>
                </a:lnTo>
                <a:lnTo>
                  <a:pt x="172279" y="92239"/>
                </a:lnTo>
                <a:lnTo>
                  <a:pt x="175980" y="89385"/>
                </a:lnTo>
                <a:lnTo>
                  <a:pt x="180260" y="84314"/>
                </a:lnTo>
                <a:lnTo>
                  <a:pt x="185119" y="77024"/>
                </a:lnTo>
                <a:lnTo>
                  <a:pt x="186306" y="75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13985" y="2891750"/>
            <a:ext cx="134681" cy="69708"/>
          </a:xfrm>
          <a:custGeom>
            <a:avLst/>
            <a:gdLst/>
            <a:ahLst/>
            <a:cxnLst/>
            <a:rect l="l" t="t" r="r" b="b"/>
            <a:pathLst>
              <a:path w="148149" h="79002">
                <a:moveTo>
                  <a:pt x="2344" y="67700"/>
                </a:moveTo>
                <a:lnTo>
                  <a:pt x="7034" y="72221"/>
                </a:lnTo>
                <a:lnTo>
                  <a:pt x="11724" y="76742"/>
                </a:lnTo>
                <a:lnTo>
                  <a:pt x="17967" y="79002"/>
                </a:lnTo>
                <a:lnTo>
                  <a:pt x="25764" y="79002"/>
                </a:lnTo>
                <a:lnTo>
                  <a:pt x="28476" y="75188"/>
                </a:lnTo>
                <a:lnTo>
                  <a:pt x="23956" y="75188"/>
                </a:lnTo>
                <a:lnTo>
                  <a:pt x="20524" y="73648"/>
                </a:lnTo>
                <a:lnTo>
                  <a:pt x="18179" y="70568"/>
                </a:lnTo>
                <a:lnTo>
                  <a:pt x="15834" y="67488"/>
                </a:lnTo>
                <a:lnTo>
                  <a:pt x="14662" y="63603"/>
                </a:lnTo>
                <a:lnTo>
                  <a:pt x="14662" y="58912"/>
                </a:lnTo>
                <a:lnTo>
                  <a:pt x="15742" y="47688"/>
                </a:lnTo>
                <a:lnTo>
                  <a:pt x="19300" y="35526"/>
                </a:lnTo>
                <a:lnTo>
                  <a:pt x="25340" y="23226"/>
                </a:lnTo>
                <a:lnTo>
                  <a:pt x="29570" y="16745"/>
                </a:lnTo>
                <a:lnTo>
                  <a:pt x="39349" y="7047"/>
                </a:lnTo>
                <a:lnTo>
                  <a:pt x="49664" y="3814"/>
                </a:lnTo>
                <a:lnTo>
                  <a:pt x="54919" y="3814"/>
                </a:lnTo>
                <a:lnTo>
                  <a:pt x="58535" y="6272"/>
                </a:lnTo>
                <a:lnTo>
                  <a:pt x="60513" y="11189"/>
                </a:lnTo>
                <a:lnTo>
                  <a:pt x="61530" y="13788"/>
                </a:lnTo>
                <a:lnTo>
                  <a:pt x="62038" y="17207"/>
                </a:lnTo>
                <a:lnTo>
                  <a:pt x="62038" y="21446"/>
                </a:lnTo>
                <a:lnTo>
                  <a:pt x="61446" y="29301"/>
                </a:lnTo>
                <a:lnTo>
                  <a:pt x="60682" y="61031"/>
                </a:lnTo>
                <a:lnTo>
                  <a:pt x="61138" y="60530"/>
                </a:lnTo>
                <a:lnTo>
                  <a:pt x="69690" y="49089"/>
                </a:lnTo>
                <a:lnTo>
                  <a:pt x="74821" y="37502"/>
                </a:lnTo>
                <a:lnTo>
                  <a:pt x="76531" y="25769"/>
                </a:lnTo>
                <a:lnTo>
                  <a:pt x="76531" y="18874"/>
                </a:lnTo>
                <a:lnTo>
                  <a:pt x="74582" y="12898"/>
                </a:lnTo>
                <a:lnTo>
                  <a:pt x="70683" y="7841"/>
                </a:lnTo>
                <a:lnTo>
                  <a:pt x="66784" y="2783"/>
                </a:lnTo>
                <a:lnTo>
                  <a:pt x="60089" y="254"/>
                </a:lnTo>
                <a:lnTo>
                  <a:pt x="49802" y="262"/>
                </a:lnTo>
                <a:lnTo>
                  <a:pt x="37896" y="2352"/>
                </a:lnTo>
                <a:lnTo>
                  <a:pt x="26550" y="8142"/>
                </a:lnTo>
                <a:lnTo>
                  <a:pt x="15763" y="17631"/>
                </a:lnTo>
                <a:lnTo>
                  <a:pt x="6735" y="29567"/>
                </a:lnTo>
                <a:lnTo>
                  <a:pt x="1683" y="41186"/>
                </a:lnTo>
                <a:lnTo>
                  <a:pt x="0" y="53148"/>
                </a:lnTo>
                <a:lnTo>
                  <a:pt x="0" y="61342"/>
                </a:lnTo>
                <a:lnTo>
                  <a:pt x="2344" y="67700"/>
                </a:lnTo>
                <a:close/>
              </a:path>
              <a:path w="148149" h="79002">
                <a:moveTo>
                  <a:pt x="61446" y="29301"/>
                </a:moveTo>
                <a:lnTo>
                  <a:pt x="58465" y="41418"/>
                </a:lnTo>
                <a:lnTo>
                  <a:pt x="52970" y="54335"/>
                </a:lnTo>
                <a:lnTo>
                  <a:pt x="48338" y="62186"/>
                </a:lnTo>
                <a:lnTo>
                  <a:pt x="38896" y="71937"/>
                </a:lnTo>
                <a:lnTo>
                  <a:pt x="28476" y="75188"/>
                </a:lnTo>
                <a:lnTo>
                  <a:pt x="25764" y="79002"/>
                </a:lnTo>
                <a:lnTo>
                  <a:pt x="26869" y="78986"/>
                </a:lnTo>
                <a:lnTo>
                  <a:pt x="38601" y="76760"/>
                </a:lnTo>
                <a:lnTo>
                  <a:pt x="49872" y="70775"/>
                </a:lnTo>
                <a:lnTo>
                  <a:pt x="60682" y="61031"/>
                </a:lnTo>
                <a:lnTo>
                  <a:pt x="61446" y="29301"/>
                </a:lnTo>
                <a:close/>
              </a:path>
              <a:path w="148149" h="79002">
                <a:moveTo>
                  <a:pt x="116621" y="2797"/>
                </a:moveTo>
                <a:lnTo>
                  <a:pt x="116790" y="1526"/>
                </a:lnTo>
                <a:lnTo>
                  <a:pt x="115434" y="0"/>
                </a:lnTo>
                <a:lnTo>
                  <a:pt x="115152" y="0"/>
                </a:lnTo>
                <a:lnTo>
                  <a:pt x="112397" y="508"/>
                </a:lnTo>
                <a:lnTo>
                  <a:pt x="107171" y="1526"/>
                </a:lnTo>
                <a:lnTo>
                  <a:pt x="101944" y="2543"/>
                </a:lnTo>
                <a:lnTo>
                  <a:pt x="97128" y="3503"/>
                </a:lnTo>
                <a:lnTo>
                  <a:pt x="92721" y="4407"/>
                </a:lnTo>
                <a:lnTo>
                  <a:pt x="89330" y="5085"/>
                </a:lnTo>
                <a:lnTo>
                  <a:pt x="89330" y="7883"/>
                </a:lnTo>
                <a:lnTo>
                  <a:pt x="91958" y="7572"/>
                </a:lnTo>
                <a:lnTo>
                  <a:pt x="93992" y="7346"/>
                </a:lnTo>
                <a:lnTo>
                  <a:pt x="97608" y="7290"/>
                </a:lnTo>
                <a:lnTo>
                  <a:pt x="99925" y="8646"/>
                </a:lnTo>
                <a:lnTo>
                  <a:pt x="101196" y="10850"/>
                </a:lnTo>
                <a:lnTo>
                  <a:pt x="101196" y="14014"/>
                </a:lnTo>
                <a:lnTo>
                  <a:pt x="100956" y="15907"/>
                </a:lnTo>
                <a:lnTo>
                  <a:pt x="100475" y="18224"/>
                </a:lnTo>
                <a:lnTo>
                  <a:pt x="99995" y="20541"/>
                </a:lnTo>
                <a:lnTo>
                  <a:pt x="99360" y="23169"/>
                </a:lnTo>
                <a:lnTo>
                  <a:pt x="98568" y="26108"/>
                </a:lnTo>
                <a:lnTo>
                  <a:pt x="84500" y="77137"/>
                </a:lnTo>
                <a:lnTo>
                  <a:pt x="97551" y="77137"/>
                </a:lnTo>
                <a:lnTo>
                  <a:pt x="100094" y="68830"/>
                </a:lnTo>
                <a:lnTo>
                  <a:pt x="102128" y="62416"/>
                </a:lnTo>
                <a:lnTo>
                  <a:pt x="103654" y="57895"/>
                </a:lnTo>
                <a:lnTo>
                  <a:pt x="106083" y="50718"/>
                </a:lnTo>
                <a:lnTo>
                  <a:pt x="108287" y="44954"/>
                </a:lnTo>
                <a:lnTo>
                  <a:pt x="110264" y="40603"/>
                </a:lnTo>
                <a:lnTo>
                  <a:pt x="113541" y="33426"/>
                </a:lnTo>
                <a:lnTo>
                  <a:pt x="117256" y="26758"/>
                </a:lnTo>
                <a:lnTo>
                  <a:pt x="121409" y="20598"/>
                </a:lnTo>
                <a:lnTo>
                  <a:pt x="125562" y="14438"/>
                </a:lnTo>
                <a:lnTo>
                  <a:pt x="128740" y="11358"/>
                </a:lnTo>
                <a:lnTo>
                  <a:pt x="131396" y="11358"/>
                </a:lnTo>
                <a:lnTo>
                  <a:pt x="132893" y="12460"/>
                </a:lnTo>
                <a:lnTo>
                  <a:pt x="133910" y="14325"/>
                </a:lnTo>
                <a:lnTo>
                  <a:pt x="134419" y="15229"/>
                </a:lnTo>
                <a:lnTo>
                  <a:pt x="136029" y="16698"/>
                </a:lnTo>
                <a:lnTo>
                  <a:pt x="138261" y="17716"/>
                </a:lnTo>
                <a:lnTo>
                  <a:pt x="142555" y="17716"/>
                </a:lnTo>
                <a:lnTo>
                  <a:pt x="144547" y="16882"/>
                </a:lnTo>
                <a:lnTo>
                  <a:pt x="145987" y="15215"/>
                </a:lnTo>
                <a:lnTo>
                  <a:pt x="147428" y="13548"/>
                </a:lnTo>
                <a:lnTo>
                  <a:pt x="148149" y="11443"/>
                </a:lnTo>
                <a:lnTo>
                  <a:pt x="148149" y="6640"/>
                </a:lnTo>
                <a:lnTo>
                  <a:pt x="147428" y="4634"/>
                </a:lnTo>
                <a:lnTo>
                  <a:pt x="145987" y="2882"/>
                </a:lnTo>
                <a:lnTo>
                  <a:pt x="144547" y="1130"/>
                </a:lnTo>
                <a:lnTo>
                  <a:pt x="142498" y="254"/>
                </a:lnTo>
                <a:lnTo>
                  <a:pt x="134927" y="254"/>
                </a:lnTo>
                <a:lnTo>
                  <a:pt x="129743" y="3546"/>
                </a:lnTo>
                <a:lnTo>
                  <a:pt x="124291" y="10129"/>
                </a:lnTo>
                <a:lnTo>
                  <a:pt x="116444" y="20810"/>
                </a:lnTo>
                <a:lnTo>
                  <a:pt x="110010" y="31957"/>
                </a:lnTo>
                <a:lnTo>
                  <a:pt x="108145" y="35601"/>
                </a:lnTo>
                <a:lnTo>
                  <a:pt x="116621" y="2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05720" y="2789823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13866" y="2789823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52735" y="2789823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95454" y="2789823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38174" y="2789823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96599" y="2679020"/>
            <a:ext cx="69574" cy="69484"/>
          </a:xfrm>
          <a:custGeom>
            <a:avLst/>
            <a:gdLst/>
            <a:ahLst/>
            <a:cxnLst/>
            <a:rect l="l" t="t" r="r" b="b"/>
            <a:pathLst>
              <a:path w="76531" h="78748">
                <a:moveTo>
                  <a:pt x="2344" y="67445"/>
                </a:moveTo>
                <a:lnTo>
                  <a:pt x="7034" y="71966"/>
                </a:lnTo>
                <a:lnTo>
                  <a:pt x="11723" y="76487"/>
                </a:lnTo>
                <a:lnTo>
                  <a:pt x="17967" y="78748"/>
                </a:lnTo>
                <a:lnTo>
                  <a:pt x="25764" y="78748"/>
                </a:lnTo>
                <a:lnTo>
                  <a:pt x="28476" y="74933"/>
                </a:lnTo>
                <a:lnTo>
                  <a:pt x="23956" y="74933"/>
                </a:lnTo>
                <a:lnTo>
                  <a:pt x="20524" y="73393"/>
                </a:lnTo>
                <a:lnTo>
                  <a:pt x="18179" y="70313"/>
                </a:lnTo>
                <a:lnTo>
                  <a:pt x="15834" y="67233"/>
                </a:lnTo>
                <a:lnTo>
                  <a:pt x="14661" y="63348"/>
                </a:lnTo>
                <a:lnTo>
                  <a:pt x="14661" y="58658"/>
                </a:lnTo>
                <a:lnTo>
                  <a:pt x="15742" y="47434"/>
                </a:lnTo>
                <a:lnTo>
                  <a:pt x="19300" y="35271"/>
                </a:lnTo>
                <a:lnTo>
                  <a:pt x="25340" y="22971"/>
                </a:lnTo>
                <a:lnTo>
                  <a:pt x="29570" y="16491"/>
                </a:lnTo>
                <a:lnTo>
                  <a:pt x="39349" y="6793"/>
                </a:lnTo>
                <a:lnTo>
                  <a:pt x="49664" y="3560"/>
                </a:lnTo>
                <a:lnTo>
                  <a:pt x="54919" y="3560"/>
                </a:lnTo>
                <a:lnTo>
                  <a:pt x="58535" y="6018"/>
                </a:lnTo>
                <a:lnTo>
                  <a:pt x="60512" y="10934"/>
                </a:lnTo>
                <a:lnTo>
                  <a:pt x="61530" y="13534"/>
                </a:lnTo>
                <a:lnTo>
                  <a:pt x="62038" y="16953"/>
                </a:lnTo>
                <a:lnTo>
                  <a:pt x="62038" y="21191"/>
                </a:lnTo>
                <a:lnTo>
                  <a:pt x="61446" y="29046"/>
                </a:lnTo>
                <a:lnTo>
                  <a:pt x="60682" y="60777"/>
                </a:lnTo>
                <a:lnTo>
                  <a:pt x="61139" y="60275"/>
                </a:lnTo>
                <a:lnTo>
                  <a:pt x="69690" y="48834"/>
                </a:lnTo>
                <a:lnTo>
                  <a:pt x="74821" y="37247"/>
                </a:lnTo>
                <a:lnTo>
                  <a:pt x="76531" y="25514"/>
                </a:lnTo>
                <a:lnTo>
                  <a:pt x="76531" y="18620"/>
                </a:lnTo>
                <a:lnTo>
                  <a:pt x="74581" y="12644"/>
                </a:lnTo>
                <a:lnTo>
                  <a:pt x="70683" y="7586"/>
                </a:lnTo>
                <a:lnTo>
                  <a:pt x="66784" y="2528"/>
                </a:lnTo>
                <a:lnTo>
                  <a:pt x="60089" y="0"/>
                </a:lnTo>
                <a:lnTo>
                  <a:pt x="49802" y="7"/>
                </a:lnTo>
                <a:lnTo>
                  <a:pt x="37896" y="2098"/>
                </a:lnTo>
                <a:lnTo>
                  <a:pt x="26550" y="7888"/>
                </a:lnTo>
                <a:lnTo>
                  <a:pt x="15763" y="17376"/>
                </a:lnTo>
                <a:lnTo>
                  <a:pt x="6735" y="29313"/>
                </a:lnTo>
                <a:lnTo>
                  <a:pt x="1683" y="40931"/>
                </a:lnTo>
                <a:lnTo>
                  <a:pt x="0" y="52894"/>
                </a:lnTo>
                <a:lnTo>
                  <a:pt x="0" y="61088"/>
                </a:lnTo>
                <a:lnTo>
                  <a:pt x="2344" y="67445"/>
                </a:lnTo>
                <a:close/>
              </a:path>
              <a:path w="76531" h="78748">
                <a:moveTo>
                  <a:pt x="61446" y="29046"/>
                </a:moveTo>
                <a:lnTo>
                  <a:pt x="58465" y="41164"/>
                </a:lnTo>
                <a:lnTo>
                  <a:pt x="52970" y="54080"/>
                </a:lnTo>
                <a:lnTo>
                  <a:pt x="48337" y="61932"/>
                </a:lnTo>
                <a:lnTo>
                  <a:pt x="38896" y="71683"/>
                </a:lnTo>
                <a:lnTo>
                  <a:pt x="28476" y="74933"/>
                </a:lnTo>
                <a:lnTo>
                  <a:pt x="25764" y="78748"/>
                </a:lnTo>
                <a:lnTo>
                  <a:pt x="26869" y="78732"/>
                </a:lnTo>
                <a:lnTo>
                  <a:pt x="38601" y="76506"/>
                </a:lnTo>
                <a:lnTo>
                  <a:pt x="49872" y="70521"/>
                </a:lnTo>
                <a:lnTo>
                  <a:pt x="60682" y="60777"/>
                </a:lnTo>
                <a:lnTo>
                  <a:pt x="61446" y="29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849760" y="2642969"/>
            <a:ext cx="90299" cy="135826"/>
          </a:xfrm>
          <a:custGeom>
            <a:avLst/>
            <a:gdLst/>
            <a:ahLst/>
            <a:cxnLst/>
            <a:rect l="l" t="t" r="r" b="b"/>
            <a:pathLst>
              <a:path w="99329" h="153936">
                <a:moveTo>
                  <a:pt x="13179" y="144965"/>
                </a:moveTo>
                <a:lnTo>
                  <a:pt x="13475" y="142916"/>
                </a:lnTo>
                <a:lnTo>
                  <a:pt x="13475" y="141051"/>
                </a:lnTo>
                <a:lnTo>
                  <a:pt x="12811" y="139483"/>
                </a:lnTo>
                <a:lnTo>
                  <a:pt x="10155" y="136940"/>
                </a:lnTo>
                <a:lnTo>
                  <a:pt x="8531" y="136304"/>
                </a:lnTo>
                <a:lnTo>
                  <a:pt x="4407" y="136304"/>
                </a:lnTo>
                <a:lnTo>
                  <a:pt x="2754" y="137039"/>
                </a:lnTo>
                <a:lnTo>
                  <a:pt x="550" y="139977"/>
                </a:lnTo>
                <a:lnTo>
                  <a:pt x="0" y="141560"/>
                </a:lnTo>
                <a:lnTo>
                  <a:pt x="0" y="145968"/>
                </a:lnTo>
                <a:lnTo>
                  <a:pt x="1285" y="148426"/>
                </a:lnTo>
                <a:lnTo>
                  <a:pt x="3856" y="150630"/>
                </a:lnTo>
                <a:lnTo>
                  <a:pt x="6426" y="152834"/>
                </a:lnTo>
                <a:lnTo>
                  <a:pt x="9718" y="153936"/>
                </a:lnTo>
                <a:lnTo>
                  <a:pt x="13857" y="153935"/>
                </a:lnTo>
                <a:lnTo>
                  <a:pt x="25742" y="150491"/>
                </a:lnTo>
                <a:lnTo>
                  <a:pt x="35299" y="140288"/>
                </a:lnTo>
                <a:lnTo>
                  <a:pt x="40567" y="130185"/>
                </a:lnTo>
                <a:lnTo>
                  <a:pt x="45029" y="118287"/>
                </a:lnTo>
                <a:lnTo>
                  <a:pt x="48732" y="104517"/>
                </a:lnTo>
                <a:lnTo>
                  <a:pt x="61190" y="49503"/>
                </a:lnTo>
                <a:lnTo>
                  <a:pt x="80090" y="49503"/>
                </a:lnTo>
                <a:lnTo>
                  <a:pt x="81277" y="43824"/>
                </a:lnTo>
                <a:lnTo>
                  <a:pt x="62377" y="43824"/>
                </a:lnTo>
                <a:lnTo>
                  <a:pt x="62955" y="41100"/>
                </a:lnTo>
                <a:lnTo>
                  <a:pt x="66346" y="26891"/>
                </a:lnTo>
                <a:lnTo>
                  <a:pt x="69411" y="17292"/>
                </a:lnTo>
                <a:lnTo>
                  <a:pt x="73141" y="8194"/>
                </a:lnTo>
                <a:lnTo>
                  <a:pt x="77774" y="3645"/>
                </a:lnTo>
                <a:lnTo>
                  <a:pt x="84498" y="3645"/>
                </a:lnTo>
                <a:lnTo>
                  <a:pt x="86192" y="4407"/>
                </a:lnTo>
                <a:lnTo>
                  <a:pt x="87294" y="6357"/>
                </a:lnTo>
                <a:lnTo>
                  <a:pt x="86220" y="9126"/>
                </a:lnTo>
                <a:lnTo>
                  <a:pt x="85684" y="11076"/>
                </a:lnTo>
                <a:lnTo>
                  <a:pt x="85684" y="13845"/>
                </a:lnTo>
                <a:lnTo>
                  <a:pt x="86305" y="15272"/>
                </a:lnTo>
                <a:lnTo>
                  <a:pt x="88792" y="17702"/>
                </a:lnTo>
                <a:lnTo>
                  <a:pt x="90374" y="18309"/>
                </a:lnTo>
                <a:lnTo>
                  <a:pt x="94498" y="18309"/>
                </a:lnTo>
                <a:lnTo>
                  <a:pt x="96221" y="17518"/>
                </a:lnTo>
                <a:lnTo>
                  <a:pt x="97464" y="15936"/>
                </a:lnTo>
                <a:lnTo>
                  <a:pt x="98708" y="14353"/>
                </a:lnTo>
                <a:lnTo>
                  <a:pt x="99329" y="12658"/>
                </a:lnTo>
                <a:lnTo>
                  <a:pt x="99329" y="8024"/>
                </a:lnTo>
                <a:lnTo>
                  <a:pt x="97902" y="5510"/>
                </a:lnTo>
                <a:lnTo>
                  <a:pt x="95049" y="3306"/>
                </a:lnTo>
                <a:lnTo>
                  <a:pt x="92196" y="1102"/>
                </a:lnTo>
                <a:lnTo>
                  <a:pt x="88622" y="0"/>
                </a:lnTo>
                <a:lnTo>
                  <a:pt x="84328" y="0"/>
                </a:lnTo>
                <a:lnTo>
                  <a:pt x="81951" y="106"/>
                </a:lnTo>
                <a:lnTo>
                  <a:pt x="70378" y="4296"/>
                </a:lnTo>
                <a:lnTo>
                  <a:pt x="60682" y="14579"/>
                </a:lnTo>
                <a:lnTo>
                  <a:pt x="58246" y="18621"/>
                </a:lnTo>
                <a:lnTo>
                  <a:pt x="53451" y="29551"/>
                </a:lnTo>
                <a:lnTo>
                  <a:pt x="49071" y="43824"/>
                </a:lnTo>
                <a:lnTo>
                  <a:pt x="33053" y="43824"/>
                </a:lnTo>
                <a:lnTo>
                  <a:pt x="31866" y="49503"/>
                </a:lnTo>
                <a:lnTo>
                  <a:pt x="47545" y="49503"/>
                </a:lnTo>
                <a:lnTo>
                  <a:pt x="32205" y="122233"/>
                </a:lnTo>
                <a:lnTo>
                  <a:pt x="30736" y="129184"/>
                </a:lnTo>
                <a:lnTo>
                  <a:pt x="29126" y="134637"/>
                </a:lnTo>
                <a:lnTo>
                  <a:pt x="27375" y="138593"/>
                </a:lnTo>
                <a:lnTo>
                  <a:pt x="24041" y="146166"/>
                </a:lnTo>
                <a:lnTo>
                  <a:pt x="19973" y="149952"/>
                </a:lnTo>
                <a:lnTo>
                  <a:pt x="15170" y="149952"/>
                </a:lnTo>
                <a:lnTo>
                  <a:pt x="13320" y="149782"/>
                </a:lnTo>
                <a:lnTo>
                  <a:pt x="11695" y="148680"/>
                </a:lnTo>
                <a:lnTo>
                  <a:pt x="11992" y="147056"/>
                </a:lnTo>
                <a:lnTo>
                  <a:pt x="13179" y="144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55043" y="27468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56465" y="2646934"/>
            <a:ext cx="141673" cy="104412"/>
          </a:xfrm>
          <a:custGeom>
            <a:avLst/>
            <a:gdLst/>
            <a:ahLst/>
            <a:cxnLst/>
            <a:rect l="l" t="t" r="r" b="b"/>
            <a:pathLst>
              <a:path w="155840" h="118334">
                <a:moveTo>
                  <a:pt x="29267" y="2910"/>
                </a:moveTo>
                <a:lnTo>
                  <a:pt x="32813" y="3503"/>
                </a:lnTo>
                <a:lnTo>
                  <a:pt x="34706" y="4577"/>
                </a:lnTo>
                <a:lnTo>
                  <a:pt x="36598" y="5651"/>
                </a:lnTo>
                <a:lnTo>
                  <a:pt x="37545" y="7657"/>
                </a:lnTo>
                <a:lnTo>
                  <a:pt x="55851" y="10002"/>
                </a:lnTo>
                <a:lnTo>
                  <a:pt x="56360" y="8193"/>
                </a:lnTo>
                <a:lnTo>
                  <a:pt x="57278" y="6936"/>
                </a:lnTo>
                <a:lnTo>
                  <a:pt x="59934" y="5524"/>
                </a:lnTo>
                <a:lnTo>
                  <a:pt x="62490" y="5170"/>
                </a:lnTo>
                <a:lnTo>
                  <a:pt x="72208" y="5170"/>
                </a:lnTo>
                <a:lnTo>
                  <a:pt x="76997" y="6512"/>
                </a:lnTo>
                <a:lnTo>
                  <a:pt x="80641" y="9197"/>
                </a:lnTo>
                <a:lnTo>
                  <a:pt x="84286" y="11881"/>
                </a:lnTo>
                <a:lnTo>
                  <a:pt x="86108" y="16472"/>
                </a:lnTo>
                <a:lnTo>
                  <a:pt x="86070" y="24797"/>
                </a:lnTo>
                <a:lnTo>
                  <a:pt x="82528" y="38055"/>
                </a:lnTo>
                <a:lnTo>
                  <a:pt x="81390" y="50690"/>
                </a:lnTo>
                <a:lnTo>
                  <a:pt x="87436" y="48514"/>
                </a:lnTo>
                <a:lnTo>
                  <a:pt x="91786" y="45858"/>
                </a:lnTo>
                <a:lnTo>
                  <a:pt x="99753" y="40941"/>
                </a:lnTo>
                <a:lnTo>
                  <a:pt x="103736" y="34048"/>
                </a:lnTo>
                <a:lnTo>
                  <a:pt x="103706" y="23736"/>
                </a:lnTo>
                <a:lnTo>
                  <a:pt x="99729" y="11112"/>
                </a:lnTo>
                <a:lnTo>
                  <a:pt x="89074" y="2966"/>
                </a:lnTo>
                <a:lnTo>
                  <a:pt x="83254" y="988"/>
                </a:lnTo>
                <a:lnTo>
                  <a:pt x="76531" y="0"/>
                </a:lnTo>
                <a:lnTo>
                  <a:pt x="24069" y="0"/>
                </a:lnTo>
                <a:lnTo>
                  <a:pt x="24069" y="2797"/>
                </a:lnTo>
                <a:lnTo>
                  <a:pt x="29267" y="2910"/>
                </a:lnTo>
                <a:close/>
              </a:path>
              <a:path w="155840" h="118334">
                <a:moveTo>
                  <a:pt x="73621" y="92762"/>
                </a:moveTo>
                <a:lnTo>
                  <a:pt x="68309" y="98752"/>
                </a:lnTo>
                <a:lnTo>
                  <a:pt x="67544" y="99574"/>
                </a:lnTo>
                <a:lnTo>
                  <a:pt x="57463" y="105697"/>
                </a:lnTo>
                <a:lnTo>
                  <a:pt x="43223" y="107738"/>
                </a:lnTo>
                <a:lnTo>
                  <a:pt x="39720" y="107738"/>
                </a:lnTo>
                <a:lnTo>
                  <a:pt x="37149" y="107427"/>
                </a:lnTo>
                <a:lnTo>
                  <a:pt x="35511" y="106805"/>
                </a:lnTo>
                <a:lnTo>
                  <a:pt x="32629" y="105788"/>
                </a:lnTo>
                <a:lnTo>
                  <a:pt x="14237" y="97650"/>
                </a:lnTo>
                <a:lnTo>
                  <a:pt x="12712" y="103019"/>
                </a:lnTo>
                <a:lnTo>
                  <a:pt x="10763" y="106551"/>
                </a:lnTo>
                <a:lnTo>
                  <a:pt x="8390" y="108246"/>
                </a:lnTo>
                <a:lnTo>
                  <a:pt x="6864" y="109377"/>
                </a:lnTo>
                <a:lnTo>
                  <a:pt x="4067" y="110111"/>
                </a:lnTo>
                <a:lnTo>
                  <a:pt x="0" y="110450"/>
                </a:lnTo>
                <a:lnTo>
                  <a:pt x="0" y="113247"/>
                </a:lnTo>
                <a:lnTo>
                  <a:pt x="47969" y="113247"/>
                </a:lnTo>
                <a:lnTo>
                  <a:pt x="59998" y="112430"/>
                </a:lnTo>
                <a:lnTo>
                  <a:pt x="72441" y="109249"/>
                </a:lnTo>
                <a:lnTo>
                  <a:pt x="82548" y="103669"/>
                </a:lnTo>
                <a:lnTo>
                  <a:pt x="92374" y="92232"/>
                </a:lnTo>
                <a:lnTo>
                  <a:pt x="95176" y="79849"/>
                </a:lnTo>
                <a:lnTo>
                  <a:pt x="95176" y="71430"/>
                </a:lnTo>
                <a:lnTo>
                  <a:pt x="92492" y="64761"/>
                </a:lnTo>
                <a:lnTo>
                  <a:pt x="87125" y="59844"/>
                </a:lnTo>
                <a:lnTo>
                  <a:pt x="84130" y="57132"/>
                </a:lnTo>
                <a:lnTo>
                  <a:pt x="79638" y="54646"/>
                </a:lnTo>
                <a:lnTo>
                  <a:pt x="73649" y="52385"/>
                </a:lnTo>
                <a:lnTo>
                  <a:pt x="81390" y="50690"/>
                </a:lnTo>
                <a:lnTo>
                  <a:pt x="82528" y="38055"/>
                </a:lnTo>
                <a:lnTo>
                  <a:pt x="73225" y="46536"/>
                </a:lnTo>
                <a:lnTo>
                  <a:pt x="68197" y="49023"/>
                </a:lnTo>
                <a:lnTo>
                  <a:pt x="61190" y="50266"/>
                </a:lnTo>
                <a:lnTo>
                  <a:pt x="52207" y="50266"/>
                </a:lnTo>
                <a:lnTo>
                  <a:pt x="44579" y="50181"/>
                </a:lnTo>
                <a:lnTo>
                  <a:pt x="55851" y="10002"/>
                </a:lnTo>
                <a:lnTo>
                  <a:pt x="37545" y="7657"/>
                </a:lnTo>
                <a:lnTo>
                  <a:pt x="37545" y="11839"/>
                </a:lnTo>
                <a:lnTo>
                  <a:pt x="37262" y="13760"/>
                </a:lnTo>
                <a:lnTo>
                  <a:pt x="36697" y="16359"/>
                </a:lnTo>
                <a:lnTo>
                  <a:pt x="36415" y="17433"/>
                </a:lnTo>
                <a:lnTo>
                  <a:pt x="36019" y="18931"/>
                </a:lnTo>
                <a:lnTo>
                  <a:pt x="35511" y="20852"/>
                </a:lnTo>
                <a:lnTo>
                  <a:pt x="32121" y="95192"/>
                </a:lnTo>
                <a:lnTo>
                  <a:pt x="42969" y="55861"/>
                </a:lnTo>
                <a:lnTo>
                  <a:pt x="55004" y="56030"/>
                </a:lnTo>
                <a:lnTo>
                  <a:pt x="62999" y="56991"/>
                </a:lnTo>
                <a:lnTo>
                  <a:pt x="66954" y="58743"/>
                </a:lnTo>
                <a:lnTo>
                  <a:pt x="73169" y="61625"/>
                </a:lnTo>
                <a:lnTo>
                  <a:pt x="76276" y="67756"/>
                </a:lnTo>
                <a:lnTo>
                  <a:pt x="76276" y="85557"/>
                </a:lnTo>
                <a:lnTo>
                  <a:pt x="73621" y="92762"/>
                </a:lnTo>
                <a:close/>
              </a:path>
              <a:path w="155840" h="118334">
                <a:moveTo>
                  <a:pt x="14237" y="97650"/>
                </a:moveTo>
                <a:lnTo>
                  <a:pt x="32629" y="105788"/>
                </a:lnTo>
                <a:lnTo>
                  <a:pt x="31188" y="103725"/>
                </a:lnTo>
                <a:lnTo>
                  <a:pt x="31188" y="100617"/>
                </a:lnTo>
                <a:lnTo>
                  <a:pt x="31273" y="98964"/>
                </a:lnTo>
                <a:lnTo>
                  <a:pt x="31612" y="97099"/>
                </a:lnTo>
                <a:lnTo>
                  <a:pt x="32121" y="95192"/>
                </a:lnTo>
                <a:lnTo>
                  <a:pt x="35511" y="20852"/>
                </a:lnTo>
                <a:lnTo>
                  <a:pt x="14237" y="97650"/>
                </a:lnTo>
                <a:close/>
              </a:path>
              <a:path w="155840" h="118334">
                <a:moveTo>
                  <a:pt x="115865" y="112061"/>
                </a:moveTo>
                <a:lnTo>
                  <a:pt x="118295" y="113587"/>
                </a:lnTo>
                <a:lnTo>
                  <a:pt x="119877" y="114604"/>
                </a:lnTo>
                <a:lnTo>
                  <a:pt x="121685" y="115112"/>
                </a:lnTo>
                <a:lnTo>
                  <a:pt x="128465" y="115112"/>
                </a:lnTo>
                <a:lnTo>
                  <a:pt x="133183" y="112767"/>
                </a:lnTo>
                <a:lnTo>
                  <a:pt x="137873" y="108077"/>
                </a:lnTo>
                <a:lnTo>
                  <a:pt x="140585" y="105308"/>
                </a:lnTo>
                <a:lnTo>
                  <a:pt x="144371" y="100335"/>
                </a:lnTo>
                <a:lnTo>
                  <a:pt x="149230" y="93158"/>
                </a:lnTo>
                <a:lnTo>
                  <a:pt x="146941" y="91547"/>
                </a:lnTo>
                <a:lnTo>
                  <a:pt x="144681" y="94938"/>
                </a:lnTo>
                <a:lnTo>
                  <a:pt x="141913" y="98442"/>
                </a:lnTo>
                <a:lnTo>
                  <a:pt x="138635" y="102058"/>
                </a:lnTo>
                <a:lnTo>
                  <a:pt x="135358" y="105675"/>
                </a:lnTo>
                <a:lnTo>
                  <a:pt x="132703" y="107483"/>
                </a:lnTo>
                <a:lnTo>
                  <a:pt x="130669" y="107483"/>
                </a:lnTo>
                <a:lnTo>
                  <a:pt x="128861" y="107102"/>
                </a:lnTo>
                <a:lnTo>
                  <a:pt x="128070" y="105576"/>
                </a:lnTo>
                <a:lnTo>
                  <a:pt x="127872" y="103584"/>
                </a:lnTo>
                <a:lnTo>
                  <a:pt x="128041" y="102058"/>
                </a:lnTo>
                <a:lnTo>
                  <a:pt x="128522" y="100081"/>
                </a:lnTo>
                <a:lnTo>
                  <a:pt x="129143" y="97650"/>
                </a:lnTo>
                <a:lnTo>
                  <a:pt x="155840" y="-4238"/>
                </a:lnTo>
                <a:lnTo>
                  <a:pt x="154654" y="-5086"/>
                </a:lnTo>
                <a:lnTo>
                  <a:pt x="150134" y="-3955"/>
                </a:lnTo>
                <a:lnTo>
                  <a:pt x="146292" y="-3108"/>
                </a:lnTo>
                <a:lnTo>
                  <a:pt x="143127" y="-2543"/>
                </a:lnTo>
                <a:lnTo>
                  <a:pt x="142110" y="-2373"/>
                </a:lnTo>
                <a:lnTo>
                  <a:pt x="139949" y="-2062"/>
                </a:lnTo>
                <a:lnTo>
                  <a:pt x="136643" y="-1610"/>
                </a:lnTo>
                <a:lnTo>
                  <a:pt x="133339" y="-1158"/>
                </a:lnTo>
                <a:lnTo>
                  <a:pt x="130414" y="-763"/>
                </a:lnTo>
                <a:lnTo>
                  <a:pt x="127872" y="-423"/>
                </a:lnTo>
                <a:lnTo>
                  <a:pt x="127872" y="2373"/>
                </a:lnTo>
                <a:lnTo>
                  <a:pt x="132505" y="2317"/>
                </a:lnTo>
                <a:lnTo>
                  <a:pt x="135599" y="2500"/>
                </a:lnTo>
                <a:lnTo>
                  <a:pt x="138706" y="3348"/>
                </a:lnTo>
                <a:lnTo>
                  <a:pt x="139483" y="4520"/>
                </a:lnTo>
                <a:lnTo>
                  <a:pt x="139483" y="6442"/>
                </a:lnTo>
                <a:lnTo>
                  <a:pt x="139398" y="8222"/>
                </a:lnTo>
                <a:lnTo>
                  <a:pt x="138975" y="10426"/>
                </a:lnTo>
                <a:lnTo>
                  <a:pt x="116431" y="95192"/>
                </a:lnTo>
                <a:lnTo>
                  <a:pt x="115978" y="97057"/>
                </a:lnTo>
                <a:lnTo>
                  <a:pt x="115611" y="98696"/>
                </a:lnTo>
                <a:lnTo>
                  <a:pt x="115329" y="100109"/>
                </a:lnTo>
                <a:lnTo>
                  <a:pt x="114877" y="102482"/>
                </a:lnTo>
                <a:lnTo>
                  <a:pt x="114651" y="104375"/>
                </a:lnTo>
                <a:lnTo>
                  <a:pt x="114651" y="109461"/>
                </a:lnTo>
                <a:lnTo>
                  <a:pt x="115865" y="112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00640" y="2679020"/>
            <a:ext cx="69574" cy="69484"/>
          </a:xfrm>
          <a:custGeom>
            <a:avLst/>
            <a:gdLst/>
            <a:ahLst/>
            <a:cxnLst/>
            <a:rect l="l" t="t" r="r" b="b"/>
            <a:pathLst>
              <a:path w="76531" h="78748">
                <a:moveTo>
                  <a:pt x="2344" y="67445"/>
                </a:moveTo>
                <a:lnTo>
                  <a:pt x="7034" y="71966"/>
                </a:lnTo>
                <a:lnTo>
                  <a:pt x="11723" y="76487"/>
                </a:lnTo>
                <a:lnTo>
                  <a:pt x="17967" y="78748"/>
                </a:lnTo>
                <a:lnTo>
                  <a:pt x="25764" y="78748"/>
                </a:lnTo>
                <a:lnTo>
                  <a:pt x="28476" y="74933"/>
                </a:lnTo>
                <a:lnTo>
                  <a:pt x="23956" y="74933"/>
                </a:lnTo>
                <a:lnTo>
                  <a:pt x="20524" y="73393"/>
                </a:lnTo>
                <a:lnTo>
                  <a:pt x="18178" y="70313"/>
                </a:lnTo>
                <a:lnTo>
                  <a:pt x="15833" y="67233"/>
                </a:lnTo>
                <a:lnTo>
                  <a:pt x="14661" y="63348"/>
                </a:lnTo>
                <a:lnTo>
                  <a:pt x="14661" y="58658"/>
                </a:lnTo>
                <a:lnTo>
                  <a:pt x="15742" y="47434"/>
                </a:lnTo>
                <a:lnTo>
                  <a:pt x="19300" y="35271"/>
                </a:lnTo>
                <a:lnTo>
                  <a:pt x="25340" y="22971"/>
                </a:lnTo>
                <a:lnTo>
                  <a:pt x="29569" y="16491"/>
                </a:lnTo>
                <a:lnTo>
                  <a:pt x="39349" y="6793"/>
                </a:lnTo>
                <a:lnTo>
                  <a:pt x="49664" y="3560"/>
                </a:lnTo>
                <a:lnTo>
                  <a:pt x="54919" y="3560"/>
                </a:lnTo>
                <a:lnTo>
                  <a:pt x="58535" y="6018"/>
                </a:lnTo>
                <a:lnTo>
                  <a:pt x="60512" y="10934"/>
                </a:lnTo>
                <a:lnTo>
                  <a:pt x="61529" y="13534"/>
                </a:lnTo>
                <a:lnTo>
                  <a:pt x="62038" y="16953"/>
                </a:lnTo>
                <a:lnTo>
                  <a:pt x="62038" y="21191"/>
                </a:lnTo>
                <a:lnTo>
                  <a:pt x="61446" y="29046"/>
                </a:lnTo>
                <a:lnTo>
                  <a:pt x="60682" y="60777"/>
                </a:lnTo>
                <a:lnTo>
                  <a:pt x="61138" y="60275"/>
                </a:lnTo>
                <a:lnTo>
                  <a:pt x="69690" y="48834"/>
                </a:lnTo>
                <a:lnTo>
                  <a:pt x="74821" y="37247"/>
                </a:lnTo>
                <a:lnTo>
                  <a:pt x="76531" y="25514"/>
                </a:lnTo>
                <a:lnTo>
                  <a:pt x="76531" y="18620"/>
                </a:lnTo>
                <a:lnTo>
                  <a:pt x="74581" y="12644"/>
                </a:lnTo>
                <a:lnTo>
                  <a:pt x="70683" y="7586"/>
                </a:lnTo>
                <a:lnTo>
                  <a:pt x="66784" y="2528"/>
                </a:lnTo>
                <a:lnTo>
                  <a:pt x="60089" y="0"/>
                </a:lnTo>
                <a:lnTo>
                  <a:pt x="49802" y="7"/>
                </a:lnTo>
                <a:lnTo>
                  <a:pt x="37896" y="2098"/>
                </a:lnTo>
                <a:lnTo>
                  <a:pt x="26550" y="7888"/>
                </a:lnTo>
                <a:lnTo>
                  <a:pt x="15763" y="17376"/>
                </a:lnTo>
                <a:lnTo>
                  <a:pt x="6735" y="29313"/>
                </a:lnTo>
                <a:lnTo>
                  <a:pt x="1683" y="40931"/>
                </a:lnTo>
                <a:lnTo>
                  <a:pt x="0" y="52894"/>
                </a:lnTo>
                <a:lnTo>
                  <a:pt x="0" y="61088"/>
                </a:lnTo>
                <a:lnTo>
                  <a:pt x="2344" y="67445"/>
                </a:lnTo>
                <a:close/>
              </a:path>
              <a:path w="76531" h="78748">
                <a:moveTo>
                  <a:pt x="61446" y="29046"/>
                </a:moveTo>
                <a:lnTo>
                  <a:pt x="58464" y="41164"/>
                </a:lnTo>
                <a:lnTo>
                  <a:pt x="52969" y="54080"/>
                </a:lnTo>
                <a:lnTo>
                  <a:pt x="48337" y="61932"/>
                </a:lnTo>
                <a:lnTo>
                  <a:pt x="38895" y="71683"/>
                </a:lnTo>
                <a:lnTo>
                  <a:pt x="28476" y="74933"/>
                </a:lnTo>
                <a:lnTo>
                  <a:pt x="25764" y="78748"/>
                </a:lnTo>
                <a:lnTo>
                  <a:pt x="26869" y="78732"/>
                </a:lnTo>
                <a:lnTo>
                  <a:pt x="38601" y="76506"/>
                </a:lnTo>
                <a:lnTo>
                  <a:pt x="49872" y="70521"/>
                </a:lnTo>
                <a:lnTo>
                  <a:pt x="60682" y="60777"/>
                </a:lnTo>
                <a:lnTo>
                  <a:pt x="61446" y="29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81846" y="2642445"/>
            <a:ext cx="137385" cy="106207"/>
          </a:xfrm>
          <a:custGeom>
            <a:avLst/>
            <a:gdLst/>
            <a:ahLst/>
            <a:cxnLst/>
            <a:rect l="l" t="t" r="r" b="b"/>
            <a:pathLst>
              <a:path w="151124" h="120368">
                <a:moveTo>
                  <a:pt x="121856" y="119450"/>
                </a:moveTo>
                <a:lnTo>
                  <a:pt x="124003" y="120368"/>
                </a:lnTo>
                <a:lnTo>
                  <a:pt x="130048" y="120368"/>
                </a:lnTo>
                <a:lnTo>
                  <a:pt x="133284" y="118842"/>
                </a:lnTo>
                <a:lnTo>
                  <a:pt x="136080" y="115791"/>
                </a:lnTo>
                <a:lnTo>
                  <a:pt x="138877" y="112739"/>
                </a:lnTo>
                <a:lnTo>
                  <a:pt x="142083" y="107908"/>
                </a:lnTo>
                <a:lnTo>
                  <a:pt x="145700" y="101296"/>
                </a:lnTo>
                <a:lnTo>
                  <a:pt x="143072" y="99516"/>
                </a:lnTo>
                <a:lnTo>
                  <a:pt x="140756" y="103528"/>
                </a:lnTo>
                <a:lnTo>
                  <a:pt x="138976" y="106297"/>
                </a:lnTo>
                <a:lnTo>
                  <a:pt x="137733" y="107823"/>
                </a:lnTo>
                <a:lnTo>
                  <a:pt x="135868" y="110196"/>
                </a:lnTo>
                <a:lnTo>
                  <a:pt x="134088" y="111383"/>
                </a:lnTo>
                <a:lnTo>
                  <a:pt x="130416" y="111383"/>
                </a:lnTo>
                <a:lnTo>
                  <a:pt x="128467" y="109560"/>
                </a:lnTo>
                <a:lnTo>
                  <a:pt x="126546" y="105916"/>
                </a:lnTo>
                <a:lnTo>
                  <a:pt x="124227" y="101117"/>
                </a:lnTo>
                <a:lnTo>
                  <a:pt x="119295" y="90101"/>
                </a:lnTo>
                <a:lnTo>
                  <a:pt x="112138" y="73577"/>
                </a:lnTo>
                <a:lnTo>
                  <a:pt x="123339" y="64038"/>
                </a:lnTo>
                <a:lnTo>
                  <a:pt x="133560" y="55551"/>
                </a:lnTo>
                <a:lnTo>
                  <a:pt x="139513" y="50944"/>
                </a:lnTo>
                <a:lnTo>
                  <a:pt x="143072" y="48458"/>
                </a:lnTo>
                <a:lnTo>
                  <a:pt x="146943" y="47102"/>
                </a:lnTo>
                <a:lnTo>
                  <a:pt x="151124" y="46875"/>
                </a:lnTo>
                <a:lnTo>
                  <a:pt x="151124" y="43993"/>
                </a:lnTo>
                <a:lnTo>
                  <a:pt x="119342" y="43993"/>
                </a:lnTo>
                <a:lnTo>
                  <a:pt x="119342" y="46875"/>
                </a:lnTo>
                <a:lnTo>
                  <a:pt x="123353" y="47045"/>
                </a:lnTo>
                <a:lnTo>
                  <a:pt x="125967" y="47300"/>
                </a:lnTo>
                <a:lnTo>
                  <a:pt x="128396" y="47978"/>
                </a:lnTo>
                <a:lnTo>
                  <a:pt x="129003" y="50182"/>
                </a:lnTo>
                <a:lnTo>
                  <a:pt x="129003" y="52216"/>
                </a:lnTo>
                <a:lnTo>
                  <a:pt x="126743" y="55239"/>
                </a:lnTo>
                <a:lnTo>
                  <a:pt x="122223" y="59251"/>
                </a:lnTo>
                <a:lnTo>
                  <a:pt x="118249" y="62669"/>
                </a:lnTo>
                <a:lnTo>
                  <a:pt x="109054" y="70205"/>
                </a:lnTo>
                <a:lnTo>
                  <a:pt x="96289" y="80358"/>
                </a:lnTo>
                <a:lnTo>
                  <a:pt x="117562" y="847"/>
                </a:lnTo>
                <a:lnTo>
                  <a:pt x="117053" y="0"/>
                </a:lnTo>
                <a:lnTo>
                  <a:pt x="115189" y="367"/>
                </a:lnTo>
                <a:lnTo>
                  <a:pt x="111799" y="1101"/>
                </a:lnTo>
                <a:lnTo>
                  <a:pt x="108409" y="1836"/>
                </a:lnTo>
                <a:lnTo>
                  <a:pt x="106459" y="2260"/>
                </a:lnTo>
                <a:lnTo>
                  <a:pt x="105951" y="2373"/>
                </a:lnTo>
                <a:lnTo>
                  <a:pt x="104312" y="2655"/>
                </a:lnTo>
                <a:lnTo>
                  <a:pt x="101996" y="3009"/>
                </a:lnTo>
                <a:lnTo>
                  <a:pt x="99001" y="3433"/>
                </a:lnTo>
                <a:lnTo>
                  <a:pt x="96006" y="3856"/>
                </a:lnTo>
                <a:lnTo>
                  <a:pt x="92899" y="4266"/>
                </a:lnTo>
                <a:lnTo>
                  <a:pt x="89678" y="4662"/>
                </a:lnTo>
                <a:lnTo>
                  <a:pt x="89678" y="7459"/>
                </a:lnTo>
                <a:lnTo>
                  <a:pt x="94425" y="7346"/>
                </a:lnTo>
                <a:lnTo>
                  <a:pt x="97518" y="7544"/>
                </a:lnTo>
                <a:lnTo>
                  <a:pt x="100399" y="8561"/>
                </a:lnTo>
                <a:lnTo>
                  <a:pt x="101120" y="10058"/>
                </a:lnTo>
                <a:lnTo>
                  <a:pt x="101078" y="13548"/>
                </a:lnTo>
                <a:lnTo>
                  <a:pt x="100696" y="15512"/>
                </a:lnTo>
                <a:lnTo>
                  <a:pt x="73576" y="118334"/>
                </a:lnTo>
                <a:lnTo>
                  <a:pt x="86627" y="118334"/>
                </a:lnTo>
                <a:lnTo>
                  <a:pt x="94425" y="87394"/>
                </a:lnTo>
                <a:lnTo>
                  <a:pt x="102307" y="81630"/>
                </a:lnTo>
                <a:lnTo>
                  <a:pt x="104170" y="86546"/>
                </a:lnTo>
                <a:lnTo>
                  <a:pt x="105965" y="90982"/>
                </a:lnTo>
                <a:lnTo>
                  <a:pt x="107688" y="94938"/>
                </a:lnTo>
                <a:lnTo>
                  <a:pt x="109411" y="98894"/>
                </a:lnTo>
                <a:lnTo>
                  <a:pt x="110923" y="102171"/>
                </a:lnTo>
                <a:lnTo>
                  <a:pt x="112223" y="104771"/>
                </a:lnTo>
                <a:lnTo>
                  <a:pt x="115443" y="111496"/>
                </a:lnTo>
                <a:lnTo>
                  <a:pt x="118014" y="115776"/>
                </a:lnTo>
                <a:lnTo>
                  <a:pt x="119935" y="117613"/>
                </a:lnTo>
                <a:lnTo>
                  <a:pt x="121856" y="119450"/>
                </a:lnTo>
                <a:close/>
              </a:path>
              <a:path w="151124" h="120368">
                <a:moveTo>
                  <a:pt x="15679" y="57895"/>
                </a:moveTo>
                <a:lnTo>
                  <a:pt x="15160" y="58437"/>
                </a:lnTo>
                <a:lnTo>
                  <a:pt x="6738" y="69411"/>
                </a:lnTo>
                <a:lnTo>
                  <a:pt x="1684" y="81042"/>
                </a:lnTo>
                <a:lnTo>
                  <a:pt x="0" y="93328"/>
                </a:lnTo>
                <a:lnTo>
                  <a:pt x="0" y="101691"/>
                </a:lnTo>
                <a:lnTo>
                  <a:pt x="2345" y="108289"/>
                </a:lnTo>
                <a:lnTo>
                  <a:pt x="7034" y="113121"/>
                </a:lnTo>
                <a:lnTo>
                  <a:pt x="11724" y="117952"/>
                </a:lnTo>
                <a:lnTo>
                  <a:pt x="17855" y="120368"/>
                </a:lnTo>
                <a:lnTo>
                  <a:pt x="33336" y="120368"/>
                </a:lnTo>
                <a:lnTo>
                  <a:pt x="40540" y="118023"/>
                </a:lnTo>
                <a:lnTo>
                  <a:pt x="47038" y="113332"/>
                </a:lnTo>
                <a:lnTo>
                  <a:pt x="50710" y="110620"/>
                </a:lnTo>
                <a:lnTo>
                  <a:pt x="54524" y="106749"/>
                </a:lnTo>
                <a:lnTo>
                  <a:pt x="58479" y="101719"/>
                </a:lnTo>
                <a:lnTo>
                  <a:pt x="56021" y="99854"/>
                </a:lnTo>
                <a:lnTo>
                  <a:pt x="55428" y="100533"/>
                </a:lnTo>
                <a:lnTo>
                  <a:pt x="51981" y="104432"/>
                </a:lnTo>
                <a:lnTo>
                  <a:pt x="48210" y="107639"/>
                </a:lnTo>
                <a:lnTo>
                  <a:pt x="44114" y="110154"/>
                </a:lnTo>
                <a:lnTo>
                  <a:pt x="40017" y="112668"/>
                </a:lnTo>
                <a:lnTo>
                  <a:pt x="35794" y="113926"/>
                </a:lnTo>
                <a:lnTo>
                  <a:pt x="26019" y="113926"/>
                </a:lnTo>
                <a:lnTo>
                  <a:pt x="21951" y="112117"/>
                </a:lnTo>
                <a:lnTo>
                  <a:pt x="19239" y="108501"/>
                </a:lnTo>
                <a:lnTo>
                  <a:pt x="16527" y="104884"/>
                </a:lnTo>
                <a:lnTo>
                  <a:pt x="15171" y="99883"/>
                </a:lnTo>
                <a:lnTo>
                  <a:pt x="15171" y="93497"/>
                </a:lnTo>
                <a:lnTo>
                  <a:pt x="15821" y="84928"/>
                </a:lnTo>
                <a:lnTo>
                  <a:pt x="19121" y="72725"/>
                </a:lnTo>
                <a:lnTo>
                  <a:pt x="25214" y="60947"/>
                </a:lnTo>
                <a:lnTo>
                  <a:pt x="27320" y="57917"/>
                </a:lnTo>
                <a:lnTo>
                  <a:pt x="37386" y="48555"/>
                </a:lnTo>
                <a:lnTo>
                  <a:pt x="48902" y="45434"/>
                </a:lnTo>
                <a:lnTo>
                  <a:pt x="51445" y="45434"/>
                </a:lnTo>
                <a:lnTo>
                  <a:pt x="53295" y="45787"/>
                </a:lnTo>
                <a:lnTo>
                  <a:pt x="55612" y="47200"/>
                </a:lnTo>
                <a:lnTo>
                  <a:pt x="56190" y="49079"/>
                </a:lnTo>
                <a:lnTo>
                  <a:pt x="55725" y="50690"/>
                </a:lnTo>
                <a:lnTo>
                  <a:pt x="54793" y="52385"/>
                </a:lnTo>
                <a:lnTo>
                  <a:pt x="53860" y="54081"/>
                </a:lnTo>
                <a:lnTo>
                  <a:pt x="53394" y="55663"/>
                </a:lnTo>
                <a:lnTo>
                  <a:pt x="53394" y="59054"/>
                </a:lnTo>
                <a:lnTo>
                  <a:pt x="54100" y="60664"/>
                </a:lnTo>
                <a:lnTo>
                  <a:pt x="56925" y="63263"/>
                </a:lnTo>
                <a:lnTo>
                  <a:pt x="58677" y="63914"/>
                </a:lnTo>
                <a:lnTo>
                  <a:pt x="62914" y="63914"/>
                </a:lnTo>
                <a:lnTo>
                  <a:pt x="64779" y="63179"/>
                </a:lnTo>
                <a:lnTo>
                  <a:pt x="66361" y="61709"/>
                </a:lnTo>
                <a:lnTo>
                  <a:pt x="67943" y="60240"/>
                </a:lnTo>
                <a:lnTo>
                  <a:pt x="68734" y="58178"/>
                </a:lnTo>
                <a:lnTo>
                  <a:pt x="68734" y="52583"/>
                </a:lnTo>
                <a:lnTo>
                  <a:pt x="67209" y="49560"/>
                </a:lnTo>
                <a:lnTo>
                  <a:pt x="64158" y="46452"/>
                </a:lnTo>
                <a:lnTo>
                  <a:pt x="61107" y="43343"/>
                </a:lnTo>
                <a:lnTo>
                  <a:pt x="56135" y="41789"/>
                </a:lnTo>
                <a:lnTo>
                  <a:pt x="49241" y="41789"/>
                </a:lnTo>
                <a:lnTo>
                  <a:pt x="38028" y="43415"/>
                </a:lnTo>
                <a:lnTo>
                  <a:pt x="26558" y="48780"/>
                </a:lnTo>
                <a:lnTo>
                  <a:pt x="15679" y="57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60886" y="2644390"/>
            <a:ext cx="43069" cy="130366"/>
          </a:xfrm>
          <a:custGeom>
            <a:avLst/>
            <a:gdLst/>
            <a:ahLst/>
            <a:cxnLst/>
            <a:rect l="l" t="t" r="r" b="b"/>
            <a:pathLst>
              <a:path w="47376" h="147748">
                <a:moveTo>
                  <a:pt x="6864" y="48656"/>
                </a:moveTo>
                <a:lnTo>
                  <a:pt x="3190" y="59280"/>
                </a:lnTo>
                <a:lnTo>
                  <a:pt x="797" y="71726"/>
                </a:lnTo>
                <a:lnTo>
                  <a:pt x="0" y="85275"/>
                </a:lnTo>
                <a:lnTo>
                  <a:pt x="157" y="91392"/>
                </a:lnTo>
                <a:lnTo>
                  <a:pt x="1469" y="103973"/>
                </a:lnTo>
                <a:lnTo>
                  <a:pt x="4110" y="116596"/>
                </a:lnTo>
                <a:lnTo>
                  <a:pt x="6465" y="124411"/>
                </a:lnTo>
                <a:lnTo>
                  <a:pt x="11178" y="136121"/>
                </a:lnTo>
                <a:lnTo>
                  <a:pt x="17289" y="147748"/>
                </a:lnTo>
                <a:lnTo>
                  <a:pt x="20256" y="146731"/>
                </a:lnTo>
                <a:lnTo>
                  <a:pt x="16865" y="136898"/>
                </a:lnTo>
                <a:lnTo>
                  <a:pt x="14648" y="128944"/>
                </a:lnTo>
                <a:lnTo>
                  <a:pt x="13602" y="122869"/>
                </a:lnTo>
                <a:lnTo>
                  <a:pt x="12557" y="116794"/>
                </a:lnTo>
                <a:lnTo>
                  <a:pt x="12034" y="109010"/>
                </a:lnTo>
                <a:lnTo>
                  <a:pt x="12034" y="93469"/>
                </a:lnTo>
                <a:lnTo>
                  <a:pt x="12684" y="85882"/>
                </a:lnTo>
                <a:lnTo>
                  <a:pt x="13983" y="76756"/>
                </a:lnTo>
                <a:lnTo>
                  <a:pt x="17116" y="60690"/>
                </a:lnTo>
                <a:lnTo>
                  <a:pt x="20679" y="47978"/>
                </a:lnTo>
                <a:lnTo>
                  <a:pt x="23242" y="40572"/>
                </a:lnTo>
                <a:lnTo>
                  <a:pt x="28426" y="28803"/>
                </a:lnTo>
                <a:lnTo>
                  <a:pt x="34578" y="18309"/>
                </a:lnTo>
                <a:lnTo>
                  <a:pt x="37742" y="13506"/>
                </a:lnTo>
                <a:lnTo>
                  <a:pt x="42008" y="8279"/>
                </a:lnTo>
                <a:lnTo>
                  <a:pt x="47376" y="2628"/>
                </a:lnTo>
                <a:lnTo>
                  <a:pt x="45172" y="0"/>
                </a:lnTo>
                <a:lnTo>
                  <a:pt x="35666" y="8892"/>
                </a:lnTo>
                <a:lnTo>
                  <a:pt x="26220" y="18961"/>
                </a:lnTo>
                <a:lnTo>
                  <a:pt x="18271" y="28945"/>
                </a:lnTo>
                <a:lnTo>
                  <a:pt x="11819" y="38843"/>
                </a:lnTo>
                <a:lnTo>
                  <a:pt x="6864" y="48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13149" y="2634816"/>
            <a:ext cx="73349" cy="125878"/>
          </a:xfrm>
          <a:custGeom>
            <a:avLst/>
            <a:gdLst/>
            <a:ahLst/>
            <a:cxnLst/>
            <a:rect l="l" t="t" r="r" b="b"/>
            <a:pathLst>
              <a:path w="80684" h="142662">
                <a:moveTo>
                  <a:pt x="73254" y="34980"/>
                </a:moveTo>
                <a:lnTo>
                  <a:pt x="73310" y="40179"/>
                </a:lnTo>
                <a:lnTo>
                  <a:pt x="75937" y="40603"/>
                </a:lnTo>
                <a:lnTo>
                  <a:pt x="80684" y="20767"/>
                </a:lnTo>
                <a:lnTo>
                  <a:pt x="77576" y="18676"/>
                </a:lnTo>
                <a:lnTo>
                  <a:pt x="74454" y="16939"/>
                </a:lnTo>
                <a:lnTo>
                  <a:pt x="71318" y="15554"/>
                </a:lnTo>
                <a:lnTo>
                  <a:pt x="68183" y="14170"/>
                </a:lnTo>
                <a:lnTo>
                  <a:pt x="64355" y="12940"/>
                </a:lnTo>
                <a:lnTo>
                  <a:pt x="59835" y="11867"/>
                </a:lnTo>
                <a:lnTo>
                  <a:pt x="62631" y="0"/>
                </a:lnTo>
                <a:lnTo>
                  <a:pt x="56614" y="0"/>
                </a:lnTo>
                <a:lnTo>
                  <a:pt x="53817" y="11104"/>
                </a:lnTo>
                <a:lnTo>
                  <a:pt x="53083" y="10991"/>
                </a:lnTo>
                <a:lnTo>
                  <a:pt x="51091" y="10864"/>
                </a:lnTo>
                <a:lnTo>
                  <a:pt x="48989" y="10856"/>
                </a:lnTo>
                <a:lnTo>
                  <a:pt x="43167" y="15512"/>
                </a:lnTo>
                <a:lnTo>
                  <a:pt x="51091" y="15583"/>
                </a:lnTo>
                <a:lnTo>
                  <a:pt x="52800" y="15682"/>
                </a:lnTo>
                <a:lnTo>
                  <a:pt x="43562" y="54081"/>
                </a:lnTo>
                <a:lnTo>
                  <a:pt x="40285" y="52046"/>
                </a:lnTo>
                <a:lnTo>
                  <a:pt x="37545" y="49814"/>
                </a:lnTo>
                <a:lnTo>
                  <a:pt x="35341" y="47384"/>
                </a:lnTo>
                <a:lnTo>
                  <a:pt x="31443" y="43146"/>
                </a:lnTo>
                <a:lnTo>
                  <a:pt x="29493" y="38822"/>
                </a:lnTo>
                <a:lnTo>
                  <a:pt x="29493" y="29442"/>
                </a:lnTo>
                <a:lnTo>
                  <a:pt x="35606" y="13087"/>
                </a:lnTo>
                <a:lnTo>
                  <a:pt x="25129" y="19326"/>
                </a:lnTo>
                <a:lnTo>
                  <a:pt x="18941" y="24977"/>
                </a:lnTo>
                <a:lnTo>
                  <a:pt x="15848" y="31194"/>
                </a:lnTo>
                <a:lnTo>
                  <a:pt x="15848" y="42326"/>
                </a:lnTo>
                <a:lnTo>
                  <a:pt x="17063" y="46720"/>
                </a:lnTo>
                <a:lnTo>
                  <a:pt x="19492" y="51156"/>
                </a:lnTo>
                <a:lnTo>
                  <a:pt x="21922" y="55592"/>
                </a:lnTo>
                <a:lnTo>
                  <a:pt x="26357" y="60240"/>
                </a:lnTo>
                <a:lnTo>
                  <a:pt x="32798" y="65100"/>
                </a:lnTo>
                <a:lnTo>
                  <a:pt x="34946" y="66739"/>
                </a:lnTo>
                <a:lnTo>
                  <a:pt x="37163" y="68406"/>
                </a:lnTo>
                <a:lnTo>
                  <a:pt x="39324" y="69932"/>
                </a:lnTo>
                <a:lnTo>
                  <a:pt x="27290" y="121385"/>
                </a:lnTo>
                <a:lnTo>
                  <a:pt x="21696" y="120312"/>
                </a:lnTo>
                <a:lnTo>
                  <a:pt x="17388" y="118023"/>
                </a:lnTo>
                <a:lnTo>
                  <a:pt x="14365" y="114519"/>
                </a:lnTo>
                <a:lnTo>
                  <a:pt x="11342" y="111016"/>
                </a:lnTo>
                <a:lnTo>
                  <a:pt x="9605" y="107992"/>
                </a:lnTo>
                <a:lnTo>
                  <a:pt x="9153" y="105449"/>
                </a:lnTo>
                <a:lnTo>
                  <a:pt x="8701" y="102906"/>
                </a:lnTo>
                <a:lnTo>
                  <a:pt x="8305" y="100377"/>
                </a:lnTo>
                <a:lnTo>
                  <a:pt x="7965" y="97862"/>
                </a:lnTo>
                <a:lnTo>
                  <a:pt x="7627" y="95348"/>
                </a:lnTo>
                <a:lnTo>
                  <a:pt x="7373" y="93497"/>
                </a:lnTo>
                <a:lnTo>
                  <a:pt x="4576" y="94090"/>
                </a:lnTo>
                <a:lnTo>
                  <a:pt x="0" y="115367"/>
                </a:lnTo>
                <a:lnTo>
                  <a:pt x="2090" y="117232"/>
                </a:lnTo>
                <a:lnTo>
                  <a:pt x="5254" y="119181"/>
                </a:lnTo>
                <a:lnTo>
                  <a:pt x="9492" y="121216"/>
                </a:lnTo>
                <a:lnTo>
                  <a:pt x="11413" y="122176"/>
                </a:lnTo>
                <a:lnTo>
                  <a:pt x="13532" y="123109"/>
                </a:lnTo>
                <a:lnTo>
                  <a:pt x="15848" y="124013"/>
                </a:lnTo>
                <a:lnTo>
                  <a:pt x="18221" y="124917"/>
                </a:lnTo>
                <a:lnTo>
                  <a:pt x="20820" y="125652"/>
                </a:lnTo>
                <a:lnTo>
                  <a:pt x="23645" y="126217"/>
                </a:lnTo>
                <a:lnTo>
                  <a:pt x="25849" y="126641"/>
                </a:lnTo>
                <a:lnTo>
                  <a:pt x="22035" y="142662"/>
                </a:lnTo>
                <a:lnTo>
                  <a:pt x="28307" y="142662"/>
                </a:lnTo>
                <a:lnTo>
                  <a:pt x="31866" y="127234"/>
                </a:lnTo>
                <a:lnTo>
                  <a:pt x="40627" y="126876"/>
                </a:lnTo>
                <a:lnTo>
                  <a:pt x="53385" y="123827"/>
                </a:lnTo>
                <a:lnTo>
                  <a:pt x="63012" y="117698"/>
                </a:lnTo>
                <a:lnTo>
                  <a:pt x="70994" y="106222"/>
                </a:lnTo>
                <a:lnTo>
                  <a:pt x="73395" y="93412"/>
                </a:lnTo>
                <a:lnTo>
                  <a:pt x="73395" y="86122"/>
                </a:lnTo>
                <a:lnTo>
                  <a:pt x="71191" y="79708"/>
                </a:lnTo>
                <a:lnTo>
                  <a:pt x="66784" y="74170"/>
                </a:lnTo>
                <a:lnTo>
                  <a:pt x="63168" y="68971"/>
                </a:lnTo>
                <a:lnTo>
                  <a:pt x="57179" y="63688"/>
                </a:lnTo>
                <a:lnTo>
                  <a:pt x="51303" y="78889"/>
                </a:lnTo>
                <a:lnTo>
                  <a:pt x="55131" y="82746"/>
                </a:lnTo>
                <a:lnTo>
                  <a:pt x="57249" y="86334"/>
                </a:lnTo>
                <a:lnTo>
                  <a:pt x="59369" y="89923"/>
                </a:lnTo>
                <a:lnTo>
                  <a:pt x="60428" y="94119"/>
                </a:lnTo>
                <a:lnTo>
                  <a:pt x="60428" y="103669"/>
                </a:lnTo>
                <a:lnTo>
                  <a:pt x="59270" y="107851"/>
                </a:lnTo>
                <a:lnTo>
                  <a:pt x="56953" y="111468"/>
                </a:lnTo>
                <a:lnTo>
                  <a:pt x="47123" y="119769"/>
                </a:lnTo>
                <a:lnTo>
                  <a:pt x="32883" y="122572"/>
                </a:lnTo>
                <a:lnTo>
                  <a:pt x="44749" y="74001"/>
                </a:lnTo>
                <a:lnTo>
                  <a:pt x="45766" y="74764"/>
                </a:lnTo>
                <a:lnTo>
                  <a:pt x="48817" y="58319"/>
                </a:lnTo>
                <a:lnTo>
                  <a:pt x="58648" y="17122"/>
                </a:lnTo>
                <a:lnTo>
                  <a:pt x="64920" y="19440"/>
                </a:lnTo>
                <a:lnTo>
                  <a:pt x="69157" y="23112"/>
                </a:lnTo>
                <a:lnTo>
                  <a:pt x="71361" y="28142"/>
                </a:lnTo>
                <a:lnTo>
                  <a:pt x="72604" y="30968"/>
                </a:lnTo>
                <a:lnTo>
                  <a:pt x="73254" y="34980"/>
                </a:lnTo>
                <a:close/>
              </a:path>
              <a:path w="80684" h="142662">
                <a:moveTo>
                  <a:pt x="48817" y="58319"/>
                </a:moveTo>
                <a:lnTo>
                  <a:pt x="45766" y="74764"/>
                </a:lnTo>
                <a:lnTo>
                  <a:pt x="51303" y="78889"/>
                </a:lnTo>
                <a:lnTo>
                  <a:pt x="57179" y="63688"/>
                </a:lnTo>
                <a:lnTo>
                  <a:pt x="48817" y="58319"/>
                </a:lnTo>
                <a:close/>
              </a:path>
              <a:path w="80684" h="142662">
                <a:moveTo>
                  <a:pt x="31301" y="25048"/>
                </a:moveTo>
                <a:lnTo>
                  <a:pt x="34917" y="21233"/>
                </a:lnTo>
                <a:lnTo>
                  <a:pt x="38533" y="17419"/>
                </a:lnTo>
                <a:lnTo>
                  <a:pt x="43167" y="15512"/>
                </a:lnTo>
                <a:lnTo>
                  <a:pt x="48989" y="10856"/>
                </a:lnTo>
                <a:lnTo>
                  <a:pt x="35606" y="13087"/>
                </a:lnTo>
                <a:lnTo>
                  <a:pt x="29493" y="29442"/>
                </a:lnTo>
                <a:lnTo>
                  <a:pt x="31301" y="25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77044" y="2789823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19764" y="2789823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49695" y="2644092"/>
            <a:ext cx="100798" cy="130291"/>
          </a:xfrm>
          <a:custGeom>
            <a:avLst/>
            <a:gdLst/>
            <a:ahLst/>
            <a:cxnLst/>
            <a:rect l="l" t="t" r="r" b="b"/>
            <a:pathLst>
              <a:path w="110878" h="147663">
                <a:moveTo>
                  <a:pt x="65705" y="147663"/>
                </a:moveTo>
                <a:lnTo>
                  <a:pt x="77614" y="136587"/>
                </a:lnTo>
                <a:lnTo>
                  <a:pt x="86680" y="126603"/>
                </a:lnTo>
                <a:lnTo>
                  <a:pt x="94300" y="116504"/>
                </a:lnTo>
                <a:lnTo>
                  <a:pt x="100473" y="106287"/>
                </a:lnTo>
                <a:lnTo>
                  <a:pt x="105200" y="95955"/>
                </a:lnTo>
                <a:lnTo>
                  <a:pt x="107717" y="88235"/>
                </a:lnTo>
                <a:lnTo>
                  <a:pt x="110088" y="75901"/>
                </a:lnTo>
                <a:lnTo>
                  <a:pt x="110878" y="62388"/>
                </a:lnTo>
                <a:lnTo>
                  <a:pt x="110616" y="54457"/>
                </a:lnTo>
                <a:lnTo>
                  <a:pt x="109108" y="41858"/>
                </a:lnTo>
                <a:lnTo>
                  <a:pt x="106259" y="29371"/>
                </a:lnTo>
                <a:lnTo>
                  <a:pt x="104211" y="22788"/>
                </a:lnTo>
                <a:lnTo>
                  <a:pt x="99441" y="10879"/>
                </a:lnTo>
                <a:lnTo>
                  <a:pt x="93589" y="0"/>
                </a:lnTo>
                <a:lnTo>
                  <a:pt x="90368" y="1016"/>
                </a:lnTo>
                <a:lnTo>
                  <a:pt x="92685" y="5876"/>
                </a:lnTo>
                <a:lnTo>
                  <a:pt x="94677" y="12121"/>
                </a:lnTo>
                <a:lnTo>
                  <a:pt x="96343" y="19750"/>
                </a:lnTo>
                <a:lnTo>
                  <a:pt x="96558" y="20760"/>
                </a:lnTo>
                <a:lnTo>
                  <a:pt x="98272" y="32665"/>
                </a:lnTo>
                <a:lnTo>
                  <a:pt x="98843" y="46197"/>
                </a:lnTo>
                <a:lnTo>
                  <a:pt x="98842" y="46631"/>
                </a:lnTo>
                <a:lnTo>
                  <a:pt x="98294" y="59012"/>
                </a:lnTo>
                <a:lnTo>
                  <a:pt x="96724" y="71966"/>
                </a:lnTo>
                <a:lnTo>
                  <a:pt x="93646" y="87143"/>
                </a:lnTo>
                <a:lnTo>
                  <a:pt x="90114" y="99685"/>
                </a:lnTo>
                <a:lnTo>
                  <a:pt x="87934" y="106185"/>
                </a:lnTo>
                <a:lnTo>
                  <a:pt x="82903" y="118106"/>
                </a:lnTo>
                <a:lnTo>
                  <a:pt x="76977" y="128590"/>
                </a:lnTo>
                <a:lnTo>
                  <a:pt x="73869" y="133224"/>
                </a:lnTo>
                <a:lnTo>
                  <a:pt x="69378" y="138706"/>
                </a:lnTo>
                <a:lnTo>
                  <a:pt x="63501" y="145035"/>
                </a:lnTo>
                <a:lnTo>
                  <a:pt x="65705" y="147663"/>
                </a:lnTo>
                <a:close/>
              </a:path>
              <a:path w="110878" h="147663">
                <a:moveTo>
                  <a:pt x="33519" y="44516"/>
                </a:moveTo>
                <a:lnTo>
                  <a:pt x="35736" y="43739"/>
                </a:lnTo>
                <a:lnTo>
                  <a:pt x="44099" y="43739"/>
                </a:lnTo>
                <a:lnTo>
                  <a:pt x="48393" y="46310"/>
                </a:lnTo>
                <a:lnTo>
                  <a:pt x="51105" y="51452"/>
                </a:lnTo>
                <a:lnTo>
                  <a:pt x="52574" y="54222"/>
                </a:lnTo>
                <a:lnTo>
                  <a:pt x="53676" y="58347"/>
                </a:lnTo>
                <a:lnTo>
                  <a:pt x="54410" y="63829"/>
                </a:lnTo>
                <a:lnTo>
                  <a:pt x="57207" y="63829"/>
                </a:lnTo>
                <a:lnTo>
                  <a:pt x="60681" y="39755"/>
                </a:lnTo>
                <a:lnTo>
                  <a:pt x="58224" y="39755"/>
                </a:lnTo>
                <a:lnTo>
                  <a:pt x="56359" y="42043"/>
                </a:lnTo>
                <a:lnTo>
                  <a:pt x="54636" y="42891"/>
                </a:lnTo>
                <a:lnTo>
                  <a:pt x="51923" y="42891"/>
                </a:lnTo>
                <a:lnTo>
                  <a:pt x="49494" y="42368"/>
                </a:lnTo>
                <a:lnTo>
                  <a:pt x="45935" y="41323"/>
                </a:lnTo>
                <a:lnTo>
                  <a:pt x="42375" y="40278"/>
                </a:lnTo>
                <a:lnTo>
                  <a:pt x="39211" y="39755"/>
                </a:lnTo>
                <a:lnTo>
                  <a:pt x="29945" y="39755"/>
                </a:lnTo>
                <a:lnTo>
                  <a:pt x="24930" y="41634"/>
                </a:lnTo>
                <a:lnTo>
                  <a:pt x="21399" y="45392"/>
                </a:lnTo>
                <a:lnTo>
                  <a:pt x="17868" y="49150"/>
                </a:lnTo>
                <a:lnTo>
                  <a:pt x="16102" y="53487"/>
                </a:lnTo>
                <a:lnTo>
                  <a:pt x="16102" y="61624"/>
                </a:lnTo>
                <a:lnTo>
                  <a:pt x="16921" y="64846"/>
                </a:lnTo>
                <a:lnTo>
                  <a:pt x="18560" y="68067"/>
                </a:lnTo>
                <a:lnTo>
                  <a:pt x="19634" y="70214"/>
                </a:lnTo>
                <a:lnTo>
                  <a:pt x="22289" y="74453"/>
                </a:lnTo>
                <a:lnTo>
                  <a:pt x="26527" y="80782"/>
                </a:lnTo>
                <a:lnTo>
                  <a:pt x="33561" y="91208"/>
                </a:lnTo>
                <a:lnTo>
                  <a:pt x="35214" y="93949"/>
                </a:lnTo>
                <a:lnTo>
                  <a:pt x="35807" y="95531"/>
                </a:lnTo>
                <a:lnTo>
                  <a:pt x="36400" y="97113"/>
                </a:lnTo>
                <a:lnTo>
                  <a:pt x="36697" y="99148"/>
                </a:lnTo>
                <a:lnTo>
                  <a:pt x="36697" y="105647"/>
                </a:lnTo>
                <a:lnTo>
                  <a:pt x="35524" y="108868"/>
                </a:lnTo>
                <a:lnTo>
                  <a:pt x="33180" y="111298"/>
                </a:lnTo>
                <a:lnTo>
                  <a:pt x="30835" y="113728"/>
                </a:lnTo>
                <a:lnTo>
                  <a:pt x="27939" y="114943"/>
                </a:lnTo>
                <a:lnTo>
                  <a:pt x="18334" y="114943"/>
                </a:lnTo>
                <a:lnTo>
                  <a:pt x="13701" y="112033"/>
                </a:lnTo>
                <a:lnTo>
                  <a:pt x="10594" y="106212"/>
                </a:lnTo>
                <a:lnTo>
                  <a:pt x="8898" y="103047"/>
                </a:lnTo>
                <a:lnTo>
                  <a:pt x="7429" y="98046"/>
                </a:lnTo>
                <a:lnTo>
                  <a:pt x="6186" y="91208"/>
                </a:lnTo>
                <a:lnTo>
                  <a:pt x="3389" y="91208"/>
                </a:lnTo>
                <a:lnTo>
                  <a:pt x="0" y="118927"/>
                </a:lnTo>
                <a:lnTo>
                  <a:pt x="2796" y="118927"/>
                </a:lnTo>
                <a:lnTo>
                  <a:pt x="3742" y="117147"/>
                </a:lnTo>
                <a:lnTo>
                  <a:pt x="5650" y="115875"/>
                </a:lnTo>
                <a:lnTo>
                  <a:pt x="7457" y="115875"/>
                </a:lnTo>
                <a:lnTo>
                  <a:pt x="9944" y="116356"/>
                </a:lnTo>
                <a:lnTo>
                  <a:pt x="14238" y="117316"/>
                </a:lnTo>
                <a:lnTo>
                  <a:pt x="18532" y="118277"/>
                </a:lnTo>
                <a:lnTo>
                  <a:pt x="21837" y="118757"/>
                </a:lnTo>
                <a:lnTo>
                  <a:pt x="31329" y="118757"/>
                </a:lnTo>
                <a:lnTo>
                  <a:pt x="37516" y="116666"/>
                </a:lnTo>
                <a:lnTo>
                  <a:pt x="42714" y="112484"/>
                </a:lnTo>
                <a:lnTo>
                  <a:pt x="47913" y="108303"/>
                </a:lnTo>
                <a:lnTo>
                  <a:pt x="50512" y="103160"/>
                </a:lnTo>
                <a:lnTo>
                  <a:pt x="50512" y="93779"/>
                </a:lnTo>
                <a:lnTo>
                  <a:pt x="49862" y="90728"/>
                </a:lnTo>
                <a:lnTo>
                  <a:pt x="48563" y="87902"/>
                </a:lnTo>
                <a:lnTo>
                  <a:pt x="47263" y="85077"/>
                </a:lnTo>
                <a:lnTo>
                  <a:pt x="45059" y="81432"/>
                </a:lnTo>
                <a:lnTo>
                  <a:pt x="41952" y="76967"/>
                </a:lnTo>
                <a:lnTo>
                  <a:pt x="35934" y="68321"/>
                </a:lnTo>
                <a:lnTo>
                  <a:pt x="32827" y="63857"/>
                </a:lnTo>
                <a:lnTo>
                  <a:pt x="30835" y="60749"/>
                </a:lnTo>
                <a:lnTo>
                  <a:pt x="29959" y="58997"/>
                </a:lnTo>
                <a:lnTo>
                  <a:pt x="29083" y="57245"/>
                </a:lnTo>
                <a:lnTo>
                  <a:pt x="28645" y="55211"/>
                </a:lnTo>
                <a:lnTo>
                  <a:pt x="28645" y="49898"/>
                </a:lnTo>
                <a:lnTo>
                  <a:pt x="29620" y="47624"/>
                </a:lnTo>
                <a:lnTo>
                  <a:pt x="31569" y="46070"/>
                </a:lnTo>
                <a:lnTo>
                  <a:pt x="33519" y="44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62483" y="2789823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01354" y="2789823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44072" y="2789823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66056" y="3106497"/>
            <a:ext cx="119808" cy="70007"/>
          </a:xfrm>
          <a:custGeom>
            <a:avLst/>
            <a:gdLst/>
            <a:ahLst/>
            <a:cxnLst/>
            <a:rect l="l" t="t" r="r" b="b"/>
            <a:pathLst>
              <a:path w="131789" h="79341">
                <a:moveTo>
                  <a:pt x="85515" y="79341"/>
                </a:moveTo>
                <a:lnTo>
                  <a:pt x="85515" y="77137"/>
                </a:lnTo>
                <a:lnTo>
                  <a:pt x="80316" y="76968"/>
                </a:lnTo>
                <a:lnTo>
                  <a:pt x="76912" y="75696"/>
                </a:lnTo>
                <a:lnTo>
                  <a:pt x="75302" y="73323"/>
                </a:lnTo>
                <a:lnTo>
                  <a:pt x="73692" y="70949"/>
                </a:lnTo>
                <a:lnTo>
                  <a:pt x="72886" y="67474"/>
                </a:lnTo>
                <a:lnTo>
                  <a:pt x="72886" y="19496"/>
                </a:lnTo>
                <a:lnTo>
                  <a:pt x="75938" y="16388"/>
                </a:lnTo>
                <a:lnTo>
                  <a:pt x="78508" y="14128"/>
                </a:lnTo>
                <a:lnTo>
                  <a:pt x="80599" y="12715"/>
                </a:lnTo>
                <a:lnTo>
                  <a:pt x="84215" y="10285"/>
                </a:lnTo>
                <a:lnTo>
                  <a:pt x="87859" y="9070"/>
                </a:lnTo>
                <a:lnTo>
                  <a:pt x="97634" y="9070"/>
                </a:lnTo>
                <a:lnTo>
                  <a:pt x="101730" y="11387"/>
                </a:lnTo>
                <a:lnTo>
                  <a:pt x="103821" y="16021"/>
                </a:lnTo>
                <a:lnTo>
                  <a:pt x="105008" y="18620"/>
                </a:lnTo>
                <a:lnTo>
                  <a:pt x="105601" y="22661"/>
                </a:lnTo>
                <a:lnTo>
                  <a:pt x="105601" y="69367"/>
                </a:lnTo>
                <a:lnTo>
                  <a:pt x="104824" y="72475"/>
                </a:lnTo>
                <a:lnTo>
                  <a:pt x="103270" y="74001"/>
                </a:lnTo>
                <a:lnTo>
                  <a:pt x="101716" y="75527"/>
                </a:lnTo>
                <a:lnTo>
                  <a:pt x="98482" y="76516"/>
                </a:lnTo>
                <a:lnTo>
                  <a:pt x="93566" y="76968"/>
                </a:lnTo>
                <a:lnTo>
                  <a:pt x="93566" y="79341"/>
                </a:lnTo>
                <a:lnTo>
                  <a:pt x="131789" y="79341"/>
                </a:lnTo>
                <a:lnTo>
                  <a:pt x="131789" y="77137"/>
                </a:lnTo>
                <a:lnTo>
                  <a:pt x="127156" y="76685"/>
                </a:lnTo>
                <a:lnTo>
                  <a:pt x="123950" y="75739"/>
                </a:lnTo>
                <a:lnTo>
                  <a:pt x="122170" y="74298"/>
                </a:lnTo>
                <a:lnTo>
                  <a:pt x="120390" y="72856"/>
                </a:lnTo>
                <a:lnTo>
                  <a:pt x="119500" y="70130"/>
                </a:lnTo>
                <a:lnTo>
                  <a:pt x="119500" y="21898"/>
                </a:lnTo>
                <a:lnTo>
                  <a:pt x="118624" y="15286"/>
                </a:lnTo>
                <a:lnTo>
                  <a:pt x="116873" y="11104"/>
                </a:lnTo>
                <a:lnTo>
                  <a:pt x="113822" y="3701"/>
                </a:lnTo>
                <a:lnTo>
                  <a:pt x="107748" y="0"/>
                </a:lnTo>
                <a:lnTo>
                  <a:pt x="93058" y="0"/>
                </a:lnTo>
                <a:lnTo>
                  <a:pt x="87577" y="1752"/>
                </a:lnTo>
                <a:lnTo>
                  <a:pt x="82209" y="5255"/>
                </a:lnTo>
                <a:lnTo>
                  <a:pt x="79102" y="7289"/>
                </a:lnTo>
                <a:lnTo>
                  <a:pt x="75457" y="10426"/>
                </a:lnTo>
                <a:lnTo>
                  <a:pt x="71276" y="14664"/>
                </a:lnTo>
                <a:lnTo>
                  <a:pt x="70090" y="10991"/>
                </a:lnTo>
                <a:lnTo>
                  <a:pt x="68592" y="8081"/>
                </a:lnTo>
                <a:lnTo>
                  <a:pt x="66784" y="5933"/>
                </a:lnTo>
                <a:lnTo>
                  <a:pt x="63338" y="1977"/>
                </a:lnTo>
                <a:lnTo>
                  <a:pt x="58705" y="0"/>
                </a:lnTo>
                <a:lnTo>
                  <a:pt x="48591" y="0"/>
                </a:lnTo>
                <a:lnTo>
                  <a:pt x="44410" y="974"/>
                </a:lnTo>
                <a:lnTo>
                  <a:pt x="40342" y="2924"/>
                </a:lnTo>
                <a:lnTo>
                  <a:pt x="36273" y="4874"/>
                </a:lnTo>
                <a:lnTo>
                  <a:pt x="31443" y="8392"/>
                </a:lnTo>
                <a:lnTo>
                  <a:pt x="25849" y="13477"/>
                </a:lnTo>
                <a:lnTo>
                  <a:pt x="25849" y="2034"/>
                </a:lnTo>
                <a:lnTo>
                  <a:pt x="24973" y="0"/>
                </a:lnTo>
                <a:lnTo>
                  <a:pt x="22318" y="960"/>
                </a:lnTo>
                <a:lnTo>
                  <a:pt x="17289" y="2882"/>
                </a:lnTo>
                <a:lnTo>
                  <a:pt x="12260" y="4803"/>
                </a:lnTo>
                <a:lnTo>
                  <a:pt x="8644" y="6131"/>
                </a:lnTo>
                <a:lnTo>
                  <a:pt x="6441" y="6866"/>
                </a:lnTo>
                <a:lnTo>
                  <a:pt x="339" y="8900"/>
                </a:lnTo>
                <a:lnTo>
                  <a:pt x="339" y="11867"/>
                </a:lnTo>
                <a:lnTo>
                  <a:pt x="1130" y="11584"/>
                </a:lnTo>
                <a:lnTo>
                  <a:pt x="3008" y="11161"/>
                </a:lnTo>
                <a:lnTo>
                  <a:pt x="7627" y="11104"/>
                </a:lnTo>
                <a:lnTo>
                  <a:pt x="9449" y="11754"/>
                </a:lnTo>
                <a:lnTo>
                  <a:pt x="11653" y="14353"/>
                </a:lnTo>
                <a:lnTo>
                  <a:pt x="12204" y="17094"/>
                </a:lnTo>
                <a:lnTo>
                  <a:pt x="12204" y="70017"/>
                </a:lnTo>
                <a:lnTo>
                  <a:pt x="11074" y="73294"/>
                </a:lnTo>
                <a:lnTo>
                  <a:pt x="8814" y="74933"/>
                </a:lnTo>
                <a:lnTo>
                  <a:pt x="7345" y="76007"/>
                </a:lnTo>
                <a:lnTo>
                  <a:pt x="4407" y="76742"/>
                </a:lnTo>
                <a:lnTo>
                  <a:pt x="0" y="77137"/>
                </a:lnTo>
                <a:lnTo>
                  <a:pt x="0" y="79341"/>
                </a:lnTo>
                <a:lnTo>
                  <a:pt x="38562" y="79341"/>
                </a:lnTo>
                <a:lnTo>
                  <a:pt x="38562" y="77137"/>
                </a:lnTo>
                <a:lnTo>
                  <a:pt x="33533" y="77081"/>
                </a:lnTo>
                <a:lnTo>
                  <a:pt x="30270" y="76233"/>
                </a:lnTo>
                <a:lnTo>
                  <a:pt x="28773" y="74594"/>
                </a:lnTo>
                <a:lnTo>
                  <a:pt x="27276" y="72955"/>
                </a:lnTo>
                <a:lnTo>
                  <a:pt x="26527" y="69989"/>
                </a:lnTo>
                <a:lnTo>
                  <a:pt x="26527" y="19327"/>
                </a:lnTo>
                <a:lnTo>
                  <a:pt x="29070" y="16275"/>
                </a:lnTo>
                <a:lnTo>
                  <a:pt x="32008" y="13803"/>
                </a:lnTo>
                <a:lnTo>
                  <a:pt x="35341" y="11910"/>
                </a:lnTo>
                <a:lnTo>
                  <a:pt x="38675" y="10016"/>
                </a:lnTo>
                <a:lnTo>
                  <a:pt x="42065" y="9070"/>
                </a:lnTo>
                <a:lnTo>
                  <a:pt x="51557" y="9070"/>
                </a:lnTo>
                <a:lnTo>
                  <a:pt x="55512" y="11839"/>
                </a:lnTo>
                <a:lnTo>
                  <a:pt x="57377" y="17377"/>
                </a:lnTo>
                <a:lnTo>
                  <a:pt x="58507" y="20654"/>
                </a:lnTo>
                <a:lnTo>
                  <a:pt x="59072" y="26645"/>
                </a:lnTo>
                <a:lnTo>
                  <a:pt x="59072" y="66598"/>
                </a:lnTo>
                <a:lnTo>
                  <a:pt x="58337" y="71317"/>
                </a:lnTo>
                <a:lnTo>
                  <a:pt x="56868" y="73238"/>
                </a:lnTo>
                <a:lnTo>
                  <a:pt x="55399" y="75160"/>
                </a:lnTo>
                <a:lnTo>
                  <a:pt x="51981" y="76459"/>
                </a:lnTo>
                <a:lnTo>
                  <a:pt x="46613" y="77137"/>
                </a:lnTo>
                <a:lnTo>
                  <a:pt x="46613" y="79341"/>
                </a:lnTo>
                <a:lnTo>
                  <a:pt x="85515" y="79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85393" y="3072989"/>
            <a:ext cx="70884" cy="105534"/>
          </a:xfrm>
          <a:custGeom>
            <a:avLst/>
            <a:gdLst/>
            <a:ahLst/>
            <a:cxnLst/>
            <a:rect l="l" t="t" r="r" b="b"/>
            <a:pathLst>
              <a:path w="77972" h="119605">
                <a:moveTo>
                  <a:pt x="7119" y="43259"/>
                </a:moveTo>
                <a:lnTo>
                  <a:pt x="12034" y="48740"/>
                </a:lnTo>
                <a:lnTo>
                  <a:pt x="14690" y="51622"/>
                </a:lnTo>
                <a:lnTo>
                  <a:pt x="18249" y="54476"/>
                </a:lnTo>
                <a:lnTo>
                  <a:pt x="22713" y="57302"/>
                </a:lnTo>
                <a:lnTo>
                  <a:pt x="37545" y="66541"/>
                </a:lnTo>
                <a:lnTo>
                  <a:pt x="46077" y="71853"/>
                </a:lnTo>
                <a:lnTo>
                  <a:pt x="51670" y="75837"/>
                </a:lnTo>
                <a:lnTo>
                  <a:pt x="54326" y="78493"/>
                </a:lnTo>
                <a:lnTo>
                  <a:pt x="58394" y="82675"/>
                </a:lnTo>
                <a:lnTo>
                  <a:pt x="60428" y="87592"/>
                </a:lnTo>
                <a:lnTo>
                  <a:pt x="60428" y="99516"/>
                </a:lnTo>
                <a:lnTo>
                  <a:pt x="58408" y="104404"/>
                </a:lnTo>
                <a:lnTo>
                  <a:pt x="54368" y="107907"/>
                </a:lnTo>
                <a:lnTo>
                  <a:pt x="50328" y="111411"/>
                </a:lnTo>
                <a:lnTo>
                  <a:pt x="45540" y="113163"/>
                </a:lnTo>
                <a:lnTo>
                  <a:pt x="40003" y="113163"/>
                </a:lnTo>
                <a:lnTo>
                  <a:pt x="36820" y="113028"/>
                </a:lnTo>
                <a:lnTo>
                  <a:pt x="24571" y="109459"/>
                </a:lnTo>
                <a:lnTo>
                  <a:pt x="14323" y="101041"/>
                </a:lnTo>
                <a:lnTo>
                  <a:pt x="10368" y="96407"/>
                </a:lnTo>
                <a:lnTo>
                  <a:pt x="6921" y="90191"/>
                </a:lnTo>
                <a:lnTo>
                  <a:pt x="3983" y="82393"/>
                </a:lnTo>
                <a:lnTo>
                  <a:pt x="0" y="82393"/>
                </a:lnTo>
                <a:lnTo>
                  <a:pt x="5169" y="119351"/>
                </a:lnTo>
                <a:lnTo>
                  <a:pt x="8983" y="119351"/>
                </a:lnTo>
                <a:lnTo>
                  <a:pt x="9209" y="117938"/>
                </a:lnTo>
                <a:lnTo>
                  <a:pt x="10382" y="115367"/>
                </a:lnTo>
                <a:lnTo>
                  <a:pt x="12458" y="113502"/>
                </a:lnTo>
                <a:lnTo>
                  <a:pt x="15340" y="113502"/>
                </a:lnTo>
                <a:lnTo>
                  <a:pt x="18687" y="114519"/>
                </a:lnTo>
                <a:lnTo>
                  <a:pt x="24535" y="116554"/>
                </a:lnTo>
                <a:lnTo>
                  <a:pt x="30383" y="118588"/>
                </a:lnTo>
                <a:lnTo>
                  <a:pt x="35991" y="119605"/>
                </a:lnTo>
                <a:lnTo>
                  <a:pt x="44145" y="119534"/>
                </a:lnTo>
                <a:lnTo>
                  <a:pt x="57098" y="116894"/>
                </a:lnTo>
                <a:lnTo>
                  <a:pt x="67674" y="110450"/>
                </a:lnTo>
                <a:lnTo>
                  <a:pt x="74539" y="104347"/>
                </a:lnTo>
                <a:lnTo>
                  <a:pt x="77972" y="96747"/>
                </a:lnTo>
                <a:lnTo>
                  <a:pt x="77972" y="80867"/>
                </a:lnTo>
                <a:lnTo>
                  <a:pt x="76051" y="74990"/>
                </a:lnTo>
                <a:lnTo>
                  <a:pt x="72208" y="70017"/>
                </a:lnTo>
                <a:lnTo>
                  <a:pt x="64060" y="62136"/>
                </a:lnTo>
                <a:lnTo>
                  <a:pt x="52037" y="53826"/>
                </a:lnTo>
                <a:lnTo>
                  <a:pt x="36782" y="44417"/>
                </a:lnTo>
                <a:lnTo>
                  <a:pt x="31075" y="40913"/>
                </a:lnTo>
                <a:lnTo>
                  <a:pt x="26866" y="37551"/>
                </a:lnTo>
                <a:lnTo>
                  <a:pt x="24154" y="34330"/>
                </a:lnTo>
                <a:lnTo>
                  <a:pt x="21442" y="31165"/>
                </a:lnTo>
                <a:lnTo>
                  <a:pt x="20086" y="27351"/>
                </a:lnTo>
                <a:lnTo>
                  <a:pt x="20086" y="17914"/>
                </a:lnTo>
                <a:lnTo>
                  <a:pt x="21851" y="14028"/>
                </a:lnTo>
                <a:lnTo>
                  <a:pt x="25383" y="11231"/>
                </a:lnTo>
                <a:lnTo>
                  <a:pt x="28914" y="8434"/>
                </a:lnTo>
                <a:lnTo>
                  <a:pt x="33053" y="7035"/>
                </a:lnTo>
                <a:lnTo>
                  <a:pt x="43901" y="7035"/>
                </a:lnTo>
                <a:lnTo>
                  <a:pt x="50074" y="9239"/>
                </a:lnTo>
                <a:lnTo>
                  <a:pt x="56317" y="13647"/>
                </a:lnTo>
                <a:lnTo>
                  <a:pt x="64797" y="23476"/>
                </a:lnTo>
                <a:lnTo>
                  <a:pt x="69920" y="36958"/>
                </a:lnTo>
                <a:lnTo>
                  <a:pt x="74073" y="36958"/>
                </a:lnTo>
                <a:lnTo>
                  <a:pt x="70259" y="0"/>
                </a:lnTo>
                <a:lnTo>
                  <a:pt x="66700" y="0"/>
                </a:lnTo>
                <a:lnTo>
                  <a:pt x="66248" y="1864"/>
                </a:lnTo>
                <a:lnTo>
                  <a:pt x="64793" y="4323"/>
                </a:lnTo>
                <a:lnTo>
                  <a:pt x="62490" y="5849"/>
                </a:lnTo>
                <a:lnTo>
                  <a:pt x="59552" y="5849"/>
                </a:lnTo>
                <a:lnTo>
                  <a:pt x="56374" y="4874"/>
                </a:lnTo>
                <a:lnTo>
                  <a:pt x="50808" y="2924"/>
                </a:lnTo>
                <a:lnTo>
                  <a:pt x="45243" y="975"/>
                </a:lnTo>
                <a:lnTo>
                  <a:pt x="40483" y="0"/>
                </a:lnTo>
                <a:lnTo>
                  <a:pt x="26922" y="0"/>
                </a:lnTo>
                <a:lnTo>
                  <a:pt x="19210" y="2910"/>
                </a:lnTo>
                <a:lnTo>
                  <a:pt x="13390" y="8730"/>
                </a:lnTo>
                <a:lnTo>
                  <a:pt x="7571" y="14551"/>
                </a:lnTo>
                <a:lnTo>
                  <a:pt x="4661" y="21841"/>
                </a:lnTo>
                <a:lnTo>
                  <a:pt x="4661" y="37212"/>
                </a:lnTo>
                <a:lnTo>
                  <a:pt x="7119" y="43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96296" y="3071494"/>
            <a:ext cx="104023" cy="106132"/>
          </a:xfrm>
          <a:custGeom>
            <a:avLst/>
            <a:gdLst/>
            <a:ahLst/>
            <a:cxnLst/>
            <a:rect l="l" t="t" r="r" b="b"/>
            <a:pathLst>
              <a:path w="114425" h="120283">
                <a:moveTo>
                  <a:pt x="22374" y="109235"/>
                </a:moveTo>
                <a:lnTo>
                  <a:pt x="20171" y="107653"/>
                </a:lnTo>
                <a:lnTo>
                  <a:pt x="16780" y="105223"/>
                </a:lnTo>
                <a:lnTo>
                  <a:pt x="17967" y="120283"/>
                </a:lnTo>
                <a:lnTo>
                  <a:pt x="22600" y="120283"/>
                </a:lnTo>
                <a:lnTo>
                  <a:pt x="27487" y="118758"/>
                </a:lnTo>
                <a:lnTo>
                  <a:pt x="32629" y="115706"/>
                </a:lnTo>
                <a:lnTo>
                  <a:pt x="31273" y="110027"/>
                </a:lnTo>
                <a:lnTo>
                  <a:pt x="24832" y="110027"/>
                </a:lnTo>
                <a:lnTo>
                  <a:pt x="22374" y="109235"/>
                </a:lnTo>
                <a:close/>
              </a:path>
              <a:path w="114425" h="120283">
                <a:moveTo>
                  <a:pt x="114425" y="119012"/>
                </a:moveTo>
                <a:lnTo>
                  <a:pt x="114425" y="116639"/>
                </a:lnTo>
                <a:lnTo>
                  <a:pt x="109114" y="116243"/>
                </a:lnTo>
                <a:lnTo>
                  <a:pt x="105611" y="115324"/>
                </a:lnTo>
                <a:lnTo>
                  <a:pt x="103916" y="113884"/>
                </a:lnTo>
                <a:lnTo>
                  <a:pt x="102221" y="112442"/>
                </a:lnTo>
                <a:lnTo>
                  <a:pt x="101374" y="109264"/>
                </a:lnTo>
                <a:lnTo>
                  <a:pt x="101374" y="1582"/>
                </a:lnTo>
                <a:lnTo>
                  <a:pt x="100526" y="0"/>
                </a:lnTo>
                <a:lnTo>
                  <a:pt x="96864" y="1149"/>
                </a:lnTo>
                <a:lnTo>
                  <a:pt x="84011" y="5041"/>
                </a:lnTo>
                <a:lnTo>
                  <a:pt x="72982" y="8137"/>
                </a:lnTo>
                <a:lnTo>
                  <a:pt x="72982" y="10935"/>
                </a:lnTo>
                <a:lnTo>
                  <a:pt x="75566" y="10341"/>
                </a:lnTo>
                <a:lnTo>
                  <a:pt x="77431" y="10002"/>
                </a:lnTo>
                <a:lnTo>
                  <a:pt x="79084" y="9918"/>
                </a:lnTo>
                <a:lnTo>
                  <a:pt x="82530" y="9918"/>
                </a:lnTo>
                <a:lnTo>
                  <a:pt x="84819" y="11104"/>
                </a:lnTo>
                <a:lnTo>
                  <a:pt x="85949" y="13478"/>
                </a:lnTo>
                <a:lnTo>
                  <a:pt x="86570" y="14890"/>
                </a:lnTo>
                <a:lnTo>
                  <a:pt x="86881" y="17461"/>
                </a:lnTo>
                <a:lnTo>
                  <a:pt x="86881" y="108699"/>
                </a:lnTo>
                <a:lnTo>
                  <a:pt x="84084" y="113460"/>
                </a:lnTo>
                <a:lnTo>
                  <a:pt x="78660" y="116130"/>
                </a:lnTo>
                <a:lnTo>
                  <a:pt x="73405" y="116639"/>
                </a:lnTo>
                <a:lnTo>
                  <a:pt x="73405" y="119012"/>
                </a:lnTo>
                <a:lnTo>
                  <a:pt x="114425" y="119012"/>
                </a:lnTo>
                <a:close/>
              </a:path>
              <a:path w="114425" h="120283">
                <a:moveTo>
                  <a:pt x="0" y="102143"/>
                </a:moveTo>
                <a:lnTo>
                  <a:pt x="0" y="107399"/>
                </a:lnTo>
                <a:lnTo>
                  <a:pt x="1779" y="111736"/>
                </a:lnTo>
                <a:lnTo>
                  <a:pt x="5339" y="115155"/>
                </a:lnTo>
                <a:lnTo>
                  <a:pt x="8899" y="118574"/>
                </a:lnTo>
                <a:lnTo>
                  <a:pt x="13108" y="120283"/>
                </a:lnTo>
                <a:lnTo>
                  <a:pt x="17967" y="120283"/>
                </a:lnTo>
                <a:lnTo>
                  <a:pt x="16780" y="105223"/>
                </a:lnTo>
                <a:lnTo>
                  <a:pt x="15085" y="101437"/>
                </a:lnTo>
                <a:lnTo>
                  <a:pt x="15085" y="89909"/>
                </a:lnTo>
                <a:lnTo>
                  <a:pt x="19153" y="84201"/>
                </a:lnTo>
                <a:lnTo>
                  <a:pt x="27290" y="79172"/>
                </a:lnTo>
                <a:lnTo>
                  <a:pt x="31527" y="76572"/>
                </a:lnTo>
                <a:lnTo>
                  <a:pt x="36895" y="74199"/>
                </a:lnTo>
                <a:lnTo>
                  <a:pt x="43393" y="72051"/>
                </a:lnTo>
                <a:lnTo>
                  <a:pt x="43393" y="102143"/>
                </a:lnTo>
                <a:lnTo>
                  <a:pt x="41683" y="104800"/>
                </a:lnTo>
                <a:lnTo>
                  <a:pt x="38265" y="106890"/>
                </a:lnTo>
                <a:lnTo>
                  <a:pt x="34847" y="108981"/>
                </a:lnTo>
                <a:lnTo>
                  <a:pt x="31273" y="110027"/>
                </a:lnTo>
                <a:lnTo>
                  <a:pt x="32629" y="115706"/>
                </a:lnTo>
                <a:lnTo>
                  <a:pt x="35680" y="113898"/>
                </a:lnTo>
                <a:lnTo>
                  <a:pt x="39353" y="111128"/>
                </a:lnTo>
                <a:lnTo>
                  <a:pt x="43647" y="107399"/>
                </a:lnTo>
                <a:lnTo>
                  <a:pt x="43816" y="110846"/>
                </a:lnTo>
                <a:lnTo>
                  <a:pt x="44763" y="113813"/>
                </a:lnTo>
                <a:lnTo>
                  <a:pt x="46486" y="116299"/>
                </a:lnTo>
                <a:lnTo>
                  <a:pt x="48209" y="118786"/>
                </a:lnTo>
                <a:lnTo>
                  <a:pt x="50992" y="120029"/>
                </a:lnTo>
                <a:lnTo>
                  <a:pt x="58111" y="120029"/>
                </a:lnTo>
                <a:lnTo>
                  <a:pt x="61332" y="118955"/>
                </a:lnTo>
                <a:lnTo>
                  <a:pt x="64496" y="116808"/>
                </a:lnTo>
                <a:lnTo>
                  <a:pt x="66587" y="115395"/>
                </a:lnTo>
                <a:lnTo>
                  <a:pt x="68536" y="113587"/>
                </a:lnTo>
                <a:lnTo>
                  <a:pt x="70344" y="111383"/>
                </a:lnTo>
                <a:lnTo>
                  <a:pt x="70344" y="106975"/>
                </a:lnTo>
                <a:lnTo>
                  <a:pt x="68253" y="108501"/>
                </a:lnTo>
                <a:lnTo>
                  <a:pt x="66784" y="109461"/>
                </a:lnTo>
                <a:lnTo>
                  <a:pt x="65089" y="110253"/>
                </a:lnTo>
                <a:lnTo>
                  <a:pt x="62716" y="110450"/>
                </a:lnTo>
                <a:lnTo>
                  <a:pt x="60400" y="110450"/>
                </a:lnTo>
                <a:lnTo>
                  <a:pt x="58874" y="109349"/>
                </a:lnTo>
                <a:lnTo>
                  <a:pt x="58140" y="107145"/>
                </a:lnTo>
                <a:lnTo>
                  <a:pt x="57688" y="105901"/>
                </a:lnTo>
                <a:lnTo>
                  <a:pt x="57462" y="103641"/>
                </a:lnTo>
                <a:lnTo>
                  <a:pt x="57462" y="58912"/>
                </a:lnTo>
                <a:lnTo>
                  <a:pt x="56416" y="53233"/>
                </a:lnTo>
                <a:lnTo>
                  <a:pt x="54326" y="49334"/>
                </a:lnTo>
                <a:lnTo>
                  <a:pt x="50427" y="42213"/>
                </a:lnTo>
                <a:lnTo>
                  <a:pt x="42997" y="38653"/>
                </a:lnTo>
                <a:lnTo>
                  <a:pt x="22600" y="38653"/>
                </a:lnTo>
                <a:lnTo>
                  <a:pt x="15439" y="40815"/>
                </a:lnTo>
                <a:lnTo>
                  <a:pt x="10551" y="45138"/>
                </a:lnTo>
                <a:lnTo>
                  <a:pt x="5664" y="49461"/>
                </a:lnTo>
                <a:lnTo>
                  <a:pt x="3220" y="53600"/>
                </a:lnTo>
                <a:lnTo>
                  <a:pt x="3220" y="59590"/>
                </a:lnTo>
                <a:lnTo>
                  <a:pt x="3898" y="61441"/>
                </a:lnTo>
                <a:lnTo>
                  <a:pt x="5254" y="63108"/>
                </a:lnTo>
                <a:lnTo>
                  <a:pt x="6610" y="64775"/>
                </a:lnTo>
                <a:lnTo>
                  <a:pt x="8559" y="65609"/>
                </a:lnTo>
                <a:lnTo>
                  <a:pt x="12741" y="65609"/>
                </a:lnTo>
                <a:lnTo>
                  <a:pt x="15340" y="64507"/>
                </a:lnTo>
                <a:lnTo>
                  <a:pt x="17430" y="63264"/>
                </a:lnTo>
                <a:lnTo>
                  <a:pt x="18475" y="61060"/>
                </a:lnTo>
                <a:lnTo>
                  <a:pt x="18475" y="57895"/>
                </a:lnTo>
                <a:lnTo>
                  <a:pt x="18334" y="56412"/>
                </a:lnTo>
                <a:lnTo>
                  <a:pt x="18052" y="54801"/>
                </a:lnTo>
                <a:lnTo>
                  <a:pt x="17769" y="53191"/>
                </a:lnTo>
                <a:lnTo>
                  <a:pt x="17628" y="51368"/>
                </a:lnTo>
                <a:lnTo>
                  <a:pt x="17628" y="48712"/>
                </a:lnTo>
                <a:lnTo>
                  <a:pt x="18928" y="46621"/>
                </a:lnTo>
                <a:lnTo>
                  <a:pt x="21527" y="45095"/>
                </a:lnTo>
                <a:lnTo>
                  <a:pt x="24126" y="43626"/>
                </a:lnTo>
                <a:lnTo>
                  <a:pt x="26866" y="42891"/>
                </a:lnTo>
                <a:lnTo>
                  <a:pt x="35793" y="42891"/>
                </a:lnTo>
                <a:lnTo>
                  <a:pt x="39777" y="44785"/>
                </a:lnTo>
                <a:lnTo>
                  <a:pt x="41698" y="48571"/>
                </a:lnTo>
                <a:lnTo>
                  <a:pt x="42828" y="50831"/>
                </a:lnTo>
                <a:lnTo>
                  <a:pt x="43393" y="54844"/>
                </a:lnTo>
                <a:lnTo>
                  <a:pt x="43393" y="67813"/>
                </a:lnTo>
                <a:lnTo>
                  <a:pt x="32565" y="72008"/>
                </a:lnTo>
                <a:lnTo>
                  <a:pt x="20267" y="77327"/>
                </a:lnTo>
                <a:lnTo>
                  <a:pt x="12289" y="81630"/>
                </a:lnTo>
                <a:lnTo>
                  <a:pt x="4096" y="87111"/>
                </a:lnTo>
                <a:lnTo>
                  <a:pt x="0" y="93949"/>
                </a:lnTo>
                <a:lnTo>
                  <a:pt x="0" y="102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04979" y="3071493"/>
            <a:ext cx="37675" cy="105011"/>
          </a:xfrm>
          <a:custGeom>
            <a:avLst/>
            <a:gdLst/>
            <a:ahLst/>
            <a:cxnLst/>
            <a:rect l="l" t="t" r="r" b="b"/>
            <a:pathLst>
              <a:path w="41443" h="119012">
                <a:moveTo>
                  <a:pt x="41443" y="119012"/>
                </a:moveTo>
                <a:lnTo>
                  <a:pt x="41443" y="116639"/>
                </a:lnTo>
                <a:lnTo>
                  <a:pt x="36132" y="116243"/>
                </a:lnTo>
                <a:lnTo>
                  <a:pt x="32629" y="115324"/>
                </a:lnTo>
                <a:lnTo>
                  <a:pt x="30934" y="113884"/>
                </a:lnTo>
                <a:lnTo>
                  <a:pt x="29239" y="112442"/>
                </a:lnTo>
                <a:lnTo>
                  <a:pt x="28391" y="109264"/>
                </a:lnTo>
                <a:lnTo>
                  <a:pt x="28392" y="1582"/>
                </a:lnTo>
                <a:lnTo>
                  <a:pt x="27544" y="0"/>
                </a:lnTo>
                <a:lnTo>
                  <a:pt x="23882" y="1149"/>
                </a:lnTo>
                <a:lnTo>
                  <a:pt x="11029" y="5041"/>
                </a:lnTo>
                <a:lnTo>
                  <a:pt x="0" y="8137"/>
                </a:lnTo>
                <a:lnTo>
                  <a:pt x="0" y="10935"/>
                </a:lnTo>
                <a:lnTo>
                  <a:pt x="2584" y="10341"/>
                </a:lnTo>
                <a:lnTo>
                  <a:pt x="4449" y="10002"/>
                </a:lnTo>
                <a:lnTo>
                  <a:pt x="6102" y="9918"/>
                </a:lnTo>
                <a:lnTo>
                  <a:pt x="9548" y="9918"/>
                </a:lnTo>
                <a:lnTo>
                  <a:pt x="11837" y="11104"/>
                </a:lnTo>
                <a:lnTo>
                  <a:pt x="12967" y="13478"/>
                </a:lnTo>
                <a:lnTo>
                  <a:pt x="13588" y="14890"/>
                </a:lnTo>
                <a:lnTo>
                  <a:pt x="13899" y="17461"/>
                </a:lnTo>
                <a:lnTo>
                  <a:pt x="13899" y="108699"/>
                </a:lnTo>
                <a:lnTo>
                  <a:pt x="11102" y="113460"/>
                </a:lnTo>
                <a:lnTo>
                  <a:pt x="5678" y="116130"/>
                </a:lnTo>
                <a:lnTo>
                  <a:pt x="423" y="116639"/>
                </a:lnTo>
                <a:lnTo>
                  <a:pt x="423" y="119012"/>
                </a:lnTo>
                <a:lnTo>
                  <a:pt x="41443" y="119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51393" y="3106348"/>
            <a:ext cx="63333" cy="71951"/>
          </a:xfrm>
          <a:custGeom>
            <a:avLst/>
            <a:gdLst/>
            <a:ahLst/>
            <a:cxnLst/>
            <a:rect l="l" t="t" r="r" b="b"/>
            <a:pathLst>
              <a:path w="69666" h="81545">
                <a:moveTo>
                  <a:pt x="0" y="41790"/>
                </a:moveTo>
                <a:lnTo>
                  <a:pt x="136" y="45671"/>
                </a:lnTo>
                <a:lnTo>
                  <a:pt x="2751" y="58286"/>
                </a:lnTo>
                <a:lnTo>
                  <a:pt x="8687" y="69508"/>
                </a:lnTo>
                <a:lnTo>
                  <a:pt x="9997" y="71205"/>
                </a:lnTo>
                <a:lnTo>
                  <a:pt x="20096" y="78960"/>
                </a:lnTo>
                <a:lnTo>
                  <a:pt x="33307" y="81545"/>
                </a:lnTo>
                <a:lnTo>
                  <a:pt x="42517" y="81545"/>
                </a:lnTo>
                <a:lnTo>
                  <a:pt x="50300" y="78494"/>
                </a:lnTo>
                <a:lnTo>
                  <a:pt x="56656" y="72390"/>
                </a:lnTo>
                <a:lnTo>
                  <a:pt x="63013" y="66287"/>
                </a:lnTo>
                <a:lnTo>
                  <a:pt x="67349" y="59647"/>
                </a:lnTo>
                <a:lnTo>
                  <a:pt x="69666" y="52470"/>
                </a:lnTo>
                <a:lnTo>
                  <a:pt x="66700" y="51453"/>
                </a:lnTo>
                <a:lnTo>
                  <a:pt x="63253" y="57161"/>
                </a:lnTo>
                <a:lnTo>
                  <a:pt x="59496" y="61568"/>
                </a:lnTo>
                <a:lnTo>
                  <a:pt x="55428" y="64676"/>
                </a:lnTo>
                <a:lnTo>
                  <a:pt x="51359" y="67785"/>
                </a:lnTo>
                <a:lnTo>
                  <a:pt x="46359" y="69338"/>
                </a:lnTo>
                <a:lnTo>
                  <a:pt x="33081" y="69338"/>
                </a:lnTo>
                <a:lnTo>
                  <a:pt x="26725" y="66343"/>
                </a:lnTo>
                <a:lnTo>
                  <a:pt x="21357" y="60353"/>
                </a:lnTo>
                <a:lnTo>
                  <a:pt x="19057" y="57346"/>
                </a:lnTo>
                <a:lnTo>
                  <a:pt x="14467" y="46438"/>
                </a:lnTo>
                <a:lnTo>
                  <a:pt x="12458" y="31702"/>
                </a:lnTo>
                <a:lnTo>
                  <a:pt x="66276" y="31702"/>
                </a:lnTo>
                <a:lnTo>
                  <a:pt x="66276" y="21587"/>
                </a:lnTo>
                <a:lnTo>
                  <a:pt x="63281" y="13774"/>
                </a:lnTo>
                <a:lnTo>
                  <a:pt x="57292" y="8265"/>
                </a:lnTo>
                <a:lnTo>
                  <a:pt x="51303" y="2755"/>
                </a:lnTo>
                <a:lnTo>
                  <a:pt x="44325" y="0"/>
                </a:lnTo>
                <a:lnTo>
                  <a:pt x="36358" y="0"/>
                </a:lnTo>
                <a:lnTo>
                  <a:pt x="37940" y="6188"/>
                </a:lnTo>
                <a:lnTo>
                  <a:pt x="42573" y="8674"/>
                </a:lnTo>
                <a:lnTo>
                  <a:pt x="45342" y="13647"/>
                </a:lnTo>
                <a:lnTo>
                  <a:pt x="46867" y="16416"/>
                </a:lnTo>
                <a:lnTo>
                  <a:pt x="47941" y="20626"/>
                </a:lnTo>
                <a:lnTo>
                  <a:pt x="48563" y="26277"/>
                </a:lnTo>
                <a:lnTo>
                  <a:pt x="12797" y="26277"/>
                </a:lnTo>
                <a:lnTo>
                  <a:pt x="10085" y="12375"/>
                </a:lnTo>
                <a:lnTo>
                  <a:pt x="6729" y="17065"/>
                </a:lnTo>
                <a:lnTo>
                  <a:pt x="1682" y="28650"/>
                </a:lnTo>
                <a:lnTo>
                  <a:pt x="0" y="41790"/>
                </a:lnTo>
                <a:close/>
              </a:path>
              <a:path w="69666" h="81545">
                <a:moveTo>
                  <a:pt x="32394" y="194"/>
                </a:moveTo>
                <a:lnTo>
                  <a:pt x="20073" y="3918"/>
                </a:lnTo>
                <a:lnTo>
                  <a:pt x="10085" y="12375"/>
                </a:lnTo>
                <a:lnTo>
                  <a:pt x="12797" y="26277"/>
                </a:lnTo>
                <a:lnTo>
                  <a:pt x="13588" y="21643"/>
                </a:lnTo>
                <a:lnTo>
                  <a:pt x="14888" y="17801"/>
                </a:lnTo>
                <a:lnTo>
                  <a:pt x="16696" y="14749"/>
                </a:lnTo>
                <a:lnTo>
                  <a:pt x="20086" y="9041"/>
                </a:lnTo>
                <a:lnTo>
                  <a:pt x="25001" y="6188"/>
                </a:lnTo>
                <a:lnTo>
                  <a:pt x="37940" y="6188"/>
                </a:lnTo>
                <a:lnTo>
                  <a:pt x="36358" y="0"/>
                </a:lnTo>
                <a:lnTo>
                  <a:pt x="32394" y="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025598" y="3105824"/>
            <a:ext cx="46922" cy="72101"/>
          </a:xfrm>
          <a:custGeom>
            <a:avLst/>
            <a:gdLst/>
            <a:ahLst/>
            <a:cxnLst/>
            <a:rect l="l" t="t" r="r" b="b"/>
            <a:pathLst>
              <a:path w="51614" h="81714">
                <a:moveTo>
                  <a:pt x="169" y="53402"/>
                </a:moveTo>
                <a:lnTo>
                  <a:pt x="169" y="80782"/>
                </a:lnTo>
                <a:lnTo>
                  <a:pt x="2373" y="80782"/>
                </a:lnTo>
                <a:lnTo>
                  <a:pt x="2655" y="80104"/>
                </a:lnTo>
                <a:lnTo>
                  <a:pt x="4068" y="78564"/>
                </a:lnTo>
                <a:lnTo>
                  <a:pt x="6130" y="78324"/>
                </a:lnTo>
                <a:lnTo>
                  <a:pt x="8672" y="78889"/>
                </a:lnTo>
                <a:lnTo>
                  <a:pt x="12967" y="80019"/>
                </a:lnTo>
                <a:lnTo>
                  <a:pt x="17261" y="81149"/>
                </a:lnTo>
                <a:lnTo>
                  <a:pt x="21103" y="81714"/>
                </a:lnTo>
                <a:lnTo>
                  <a:pt x="32573" y="81714"/>
                </a:lnTo>
                <a:lnTo>
                  <a:pt x="39113" y="79595"/>
                </a:lnTo>
                <a:lnTo>
                  <a:pt x="44113" y="75357"/>
                </a:lnTo>
                <a:lnTo>
                  <a:pt x="49113" y="71119"/>
                </a:lnTo>
                <a:lnTo>
                  <a:pt x="51614" y="65665"/>
                </a:lnTo>
                <a:lnTo>
                  <a:pt x="51614" y="58997"/>
                </a:lnTo>
                <a:lnTo>
                  <a:pt x="51315" y="55692"/>
                </a:lnTo>
                <a:lnTo>
                  <a:pt x="45865" y="45290"/>
                </a:lnTo>
                <a:lnTo>
                  <a:pt x="33561" y="36110"/>
                </a:lnTo>
                <a:lnTo>
                  <a:pt x="22374" y="30092"/>
                </a:lnTo>
                <a:lnTo>
                  <a:pt x="14577" y="26023"/>
                </a:lnTo>
                <a:lnTo>
                  <a:pt x="10678" y="21389"/>
                </a:lnTo>
                <a:lnTo>
                  <a:pt x="10678" y="12912"/>
                </a:lnTo>
                <a:lnTo>
                  <a:pt x="11808" y="10059"/>
                </a:lnTo>
                <a:lnTo>
                  <a:pt x="14068" y="7628"/>
                </a:lnTo>
                <a:lnTo>
                  <a:pt x="16328" y="5199"/>
                </a:lnTo>
                <a:lnTo>
                  <a:pt x="19436" y="3983"/>
                </a:lnTo>
                <a:lnTo>
                  <a:pt x="30002" y="3983"/>
                </a:lnTo>
                <a:lnTo>
                  <a:pt x="35059" y="6809"/>
                </a:lnTo>
                <a:lnTo>
                  <a:pt x="38562" y="12460"/>
                </a:lnTo>
                <a:lnTo>
                  <a:pt x="40483" y="15512"/>
                </a:lnTo>
                <a:lnTo>
                  <a:pt x="42008" y="19778"/>
                </a:lnTo>
                <a:lnTo>
                  <a:pt x="43138" y="25260"/>
                </a:lnTo>
                <a:lnTo>
                  <a:pt x="45766" y="25260"/>
                </a:lnTo>
                <a:lnTo>
                  <a:pt x="45172" y="1610"/>
                </a:lnTo>
                <a:lnTo>
                  <a:pt x="43138" y="1610"/>
                </a:lnTo>
                <a:lnTo>
                  <a:pt x="41500" y="3249"/>
                </a:lnTo>
                <a:lnTo>
                  <a:pt x="39296" y="3390"/>
                </a:lnTo>
                <a:lnTo>
                  <a:pt x="37276" y="2825"/>
                </a:lnTo>
                <a:lnTo>
                  <a:pt x="33689" y="1695"/>
                </a:lnTo>
                <a:lnTo>
                  <a:pt x="30101" y="564"/>
                </a:lnTo>
                <a:lnTo>
                  <a:pt x="26810" y="0"/>
                </a:lnTo>
                <a:lnTo>
                  <a:pt x="16978" y="0"/>
                </a:lnTo>
                <a:lnTo>
                  <a:pt x="11300" y="2034"/>
                </a:lnTo>
                <a:lnTo>
                  <a:pt x="6780" y="6103"/>
                </a:lnTo>
                <a:lnTo>
                  <a:pt x="2260" y="10171"/>
                </a:lnTo>
                <a:lnTo>
                  <a:pt x="0" y="15370"/>
                </a:lnTo>
                <a:lnTo>
                  <a:pt x="0" y="26842"/>
                </a:lnTo>
                <a:lnTo>
                  <a:pt x="1638" y="31307"/>
                </a:lnTo>
                <a:lnTo>
                  <a:pt x="4915" y="35093"/>
                </a:lnTo>
                <a:lnTo>
                  <a:pt x="8192" y="38879"/>
                </a:lnTo>
                <a:lnTo>
                  <a:pt x="13306" y="42637"/>
                </a:lnTo>
                <a:lnTo>
                  <a:pt x="20255" y="46367"/>
                </a:lnTo>
                <a:lnTo>
                  <a:pt x="29748" y="51792"/>
                </a:lnTo>
                <a:lnTo>
                  <a:pt x="33307" y="53883"/>
                </a:lnTo>
                <a:lnTo>
                  <a:pt x="35793" y="56030"/>
                </a:lnTo>
                <a:lnTo>
                  <a:pt x="37206" y="58234"/>
                </a:lnTo>
                <a:lnTo>
                  <a:pt x="38618" y="60438"/>
                </a:lnTo>
                <a:lnTo>
                  <a:pt x="39325" y="62727"/>
                </a:lnTo>
                <a:lnTo>
                  <a:pt x="39325" y="68830"/>
                </a:lnTo>
                <a:lnTo>
                  <a:pt x="38096" y="71867"/>
                </a:lnTo>
                <a:lnTo>
                  <a:pt x="35638" y="74213"/>
                </a:lnTo>
                <a:lnTo>
                  <a:pt x="33180" y="76558"/>
                </a:lnTo>
                <a:lnTo>
                  <a:pt x="29832" y="77731"/>
                </a:lnTo>
                <a:lnTo>
                  <a:pt x="17967" y="77731"/>
                </a:lnTo>
                <a:lnTo>
                  <a:pt x="12176" y="74566"/>
                </a:lnTo>
                <a:lnTo>
                  <a:pt x="8220" y="68237"/>
                </a:lnTo>
                <a:lnTo>
                  <a:pt x="6017" y="64790"/>
                </a:lnTo>
                <a:lnTo>
                  <a:pt x="4265" y="59845"/>
                </a:lnTo>
                <a:lnTo>
                  <a:pt x="2966" y="53402"/>
                </a:lnTo>
                <a:lnTo>
                  <a:pt x="169" y="534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81090" y="3087873"/>
            <a:ext cx="42067" cy="90052"/>
          </a:xfrm>
          <a:custGeom>
            <a:avLst/>
            <a:gdLst/>
            <a:ahLst/>
            <a:cxnLst/>
            <a:rect l="l" t="t" r="r" b="b"/>
            <a:pathLst>
              <a:path w="46274" h="102059">
                <a:moveTo>
                  <a:pt x="10085" y="79765"/>
                </a:moveTo>
                <a:lnTo>
                  <a:pt x="10085" y="85473"/>
                </a:lnTo>
                <a:lnTo>
                  <a:pt x="10735" y="89937"/>
                </a:lnTo>
                <a:lnTo>
                  <a:pt x="12034" y="93158"/>
                </a:lnTo>
                <a:lnTo>
                  <a:pt x="14407" y="99092"/>
                </a:lnTo>
                <a:lnTo>
                  <a:pt x="18927" y="102059"/>
                </a:lnTo>
                <a:lnTo>
                  <a:pt x="28646" y="102059"/>
                </a:lnTo>
                <a:lnTo>
                  <a:pt x="31810" y="101239"/>
                </a:lnTo>
                <a:lnTo>
                  <a:pt x="35087" y="99600"/>
                </a:lnTo>
                <a:lnTo>
                  <a:pt x="38364" y="97961"/>
                </a:lnTo>
                <a:lnTo>
                  <a:pt x="41472" y="95164"/>
                </a:lnTo>
                <a:lnTo>
                  <a:pt x="44410" y="91208"/>
                </a:lnTo>
                <a:lnTo>
                  <a:pt x="46274" y="88666"/>
                </a:lnTo>
                <a:lnTo>
                  <a:pt x="44071" y="86800"/>
                </a:lnTo>
                <a:lnTo>
                  <a:pt x="42150" y="88892"/>
                </a:lnTo>
                <a:lnTo>
                  <a:pt x="40440" y="90417"/>
                </a:lnTo>
                <a:lnTo>
                  <a:pt x="38943" y="91378"/>
                </a:lnTo>
                <a:lnTo>
                  <a:pt x="37446" y="92339"/>
                </a:lnTo>
                <a:lnTo>
                  <a:pt x="35680" y="92819"/>
                </a:lnTo>
                <a:lnTo>
                  <a:pt x="29691" y="92819"/>
                </a:lnTo>
                <a:lnTo>
                  <a:pt x="27035" y="90869"/>
                </a:lnTo>
                <a:lnTo>
                  <a:pt x="25679" y="86970"/>
                </a:lnTo>
                <a:lnTo>
                  <a:pt x="24945" y="84766"/>
                </a:lnTo>
                <a:lnTo>
                  <a:pt x="24578" y="81517"/>
                </a:lnTo>
                <a:lnTo>
                  <a:pt x="24578" y="77222"/>
                </a:lnTo>
                <a:lnTo>
                  <a:pt x="24747" y="28396"/>
                </a:lnTo>
                <a:lnTo>
                  <a:pt x="42037" y="28396"/>
                </a:lnTo>
                <a:lnTo>
                  <a:pt x="42037" y="22293"/>
                </a:lnTo>
                <a:lnTo>
                  <a:pt x="24917" y="22293"/>
                </a:lnTo>
                <a:lnTo>
                  <a:pt x="24917" y="706"/>
                </a:lnTo>
                <a:lnTo>
                  <a:pt x="23391" y="0"/>
                </a:lnTo>
                <a:lnTo>
                  <a:pt x="17006" y="8589"/>
                </a:lnTo>
                <a:lnTo>
                  <a:pt x="12953" y="13887"/>
                </a:lnTo>
                <a:lnTo>
                  <a:pt x="11229" y="15893"/>
                </a:lnTo>
                <a:lnTo>
                  <a:pt x="9506" y="17899"/>
                </a:lnTo>
                <a:lnTo>
                  <a:pt x="6695" y="20513"/>
                </a:lnTo>
                <a:lnTo>
                  <a:pt x="2796" y="23734"/>
                </a:lnTo>
                <a:lnTo>
                  <a:pt x="1440" y="24864"/>
                </a:lnTo>
                <a:lnTo>
                  <a:pt x="0" y="26645"/>
                </a:lnTo>
                <a:lnTo>
                  <a:pt x="847" y="28396"/>
                </a:lnTo>
                <a:lnTo>
                  <a:pt x="10085" y="28396"/>
                </a:lnTo>
                <a:lnTo>
                  <a:pt x="10085" y="79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505720" y="3006514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13866" y="3006514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52735" y="300651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495454" y="300651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38174" y="3006514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77044" y="300651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19764" y="300651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62483" y="3006514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01354" y="300651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44072" y="300651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05720" y="3219469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213866" y="3219469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52735" y="321946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495454" y="321946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138174" y="3219469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77044" y="321946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19764" y="321946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62483" y="3219469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701354" y="321946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44072" y="321946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05720" y="3432424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213866" y="3432424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52735" y="343242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495454" y="343242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38174" y="3432424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77044" y="343242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19764" y="343242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62483" y="3432424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701354" y="343242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344072" y="3432424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505720" y="3645379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213866" y="3645379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852735" y="364537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95454" y="364537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38174" y="3645379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77044" y="364537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419764" y="364537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62483" y="3645379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701354" y="364537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344072" y="3645379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05720" y="3862070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213866" y="3862070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52735" y="386207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95454" y="386207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38174" y="3862070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777044" y="386207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19764" y="386207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62483" y="3862070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01354" y="386207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44072" y="386207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05720" y="4075025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13866" y="4075025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852735" y="4075025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95454" y="4075025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138174" y="4075025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77044" y="4075025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419764" y="4075025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062483" y="4075025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701354" y="4075025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344072" y="4075025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505720" y="4287980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213866" y="4287980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852735" y="428798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495454" y="428798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138174" y="4287980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77044" y="428798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419764" y="428798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62483" y="4287980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701354" y="428798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344072" y="4287980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505720" y="4504671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13866" y="4504671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852735" y="450467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495454" y="450467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138174" y="4504671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777044" y="450467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19764" y="450467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62483" y="4504671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01354" y="450467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344072" y="450467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05720" y="4717626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213866" y="4717626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852735" y="4717626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95454" y="4717626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138174" y="4717626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77044" y="4717626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419764" y="4717626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062483" y="4717626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701354" y="4717626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344072" y="4717626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502159" y="2573132"/>
            <a:ext cx="0" cy="2361184"/>
          </a:xfrm>
          <a:custGeom>
            <a:avLst/>
            <a:gdLst/>
            <a:ahLst/>
            <a:cxnLst/>
            <a:rect l="l" t="t" r="r" b="b"/>
            <a:pathLst>
              <a:path h="2676009">
                <a:moveTo>
                  <a:pt x="0" y="0"/>
                </a:moveTo>
                <a:lnTo>
                  <a:pt x="0" y="267600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615253" y="4786271"/>
            <a:ext cx="92611" cy="101345"/>
          </a:xfrm>
          <a:custGeom>
            <a:avLst/>
            <a:gdLst/>
            <a:ahLst/>
            <a:cxnLst/>
            <a:rect l="l" t="t" r="r" b="b"/>
            <a:pathLst>
              <a:path w="101872" h="114858">
                <a:moveTo>
                  <a:pt x="93397" y="114858"/>
                </a:moveTo>
                <a:lnTo>
                  <a:pt x="101872" y="84766"/>
                </a:lnTo>
                <a:lnTo>
                  <a:pt x="97465" y="84766"/>
                </a:lnTo>
                <a:lnTo>
                  <a:pt x="92379" y="95221"/>
                </a:lnTo>
                <a:lnTo>
                  <a:pt x="87125" y="101719"/>
                </a:lnTo>
                <a:lnTo>
                  <a:pt x="81701" y="104262"/>
                </a:lnTo>
                <a:lnTo>
                  <a:pt x="77984" y="105598"/>
                </a:lnTo>
                <a:lnTo>
                  <a:pt x="66643" y="107457"/>
                </a:lnTo>
                <a:lnTo>
                  <a:pt x="50427" y="108077"/>
                </a:lnTo>
                <a:lnTo>
                  <a:pt x="43774" y="108049"/>
                </a:lnTo>
                <a:lnTo>
                  <a:pt x="38223" y="107653"/>
                </a:lnTo>
                <a:lnTo>
                  <a:pt x="34593" y="106678"/>
                </a:lnTo>
                <a:lnTo>
                  <a:pt x="32968" y="102963"/>
                </a:lnTo>
                <a:lnTo>
                  <a:pt x="32968" y="11867"/>
                </a:lnTo>
                <a:lnTo>
                  <a:pt x="34056" y="8109"/>
                </a:lnTo>
                <a:lnTo>
                  <a:pt x="36231" y="6357"/>
                </a:lnTo>
                <a:lnTo>
                  <a:pt x="38406" y="4605"/>
                </a:lnTo>
                <a:lnTo>
                  <a:pt x="42686" y="3560"/>
                </a:lnTo>
                <a:lnTo>
                  <a:pt x="49071" y="3221"/>
                </a:lnTo>
                <a:lnTo>
                  <a:pt x="49071" y="0"/>
                </a:lnTo>
                <a:lnTo>
                  <a:pt x="0" y="0"/>
                </a:lnTo>
                <a:lnTo>
                  <a:pt x="0" y="3221"/>
                </a:lnTo>
                <a:lnTo>
                  <a:pt x="6441" y="3673"/>
                </a:lnTo>
                <a:lnTo>
                  <a:pt x="10594" y="4845"/>
                </a:lnTo>
                <a:lnTo>
                  <a:pt x="12458" y="6738"/>
                </a:lnTo>
                <a:lnTo>
                  <a:pt x="14323" y="8632"/>
                </a:lnTo>
                <a:lnTo>
                  <a:pt x="15255" y="12658"/>
                </a:lnTo>
                <a:lnTo>
                  <a:pt x="15255" y="102595"/>
                </a:lnTo>
                <a:lnTo>
                  <a:pt x="14309" y="106678"/>
                </a:lnTo>
                <a:lnTo>
                  <a:pt x="12416" y="108289"/>
                </a:lnTo>
                <a:lnTo>
                  <a:pt x="10523" y="109899"/>
                </a:lnTo>
                <a:lnTo>
                  <a:pt x="6384" y="111044"/>
                </a:lnTo>
                <a:lnTo>
                  <a:pt x="0" y="111722"/>
                </a:lnTo>
                <a:lnTo>
                  <a:pt x="0" y="114858"/>
                </a:lnTo>
                <a:lnTo>
                  <a:pt x="93397" y="114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715475" y="4816712"/>
            <a:ext cx="63949" cy="72026"/>
          </a:xfrm>
          <a:custGeom>
            <a:avLst/>
            <a:gdLst/>
            <a:ahLst/>
            <a:cxnLst/>
            <a:rect l="l" t="t" r="r" b="b"/>
            <a:pathLst>
              <a:path w="70344" h="81630">
                <a:moveTo>
                  <a:pt x="0" y="63490"/>
                </a:moveTo>
                <a:lnTo>
                  <a:pt x="0" y="68745"/>
                </a:lnTo>
                <a:lnTo>
                  <a:pt x="1779" y="73083"/>
                </a:lnTo>
                <a:lnTo>
                  <a:pt x="5339" y="76501"/>
                </a:lnTo>
                <a:lnTo>
                  <a:pt x="8898" y="79920"/>
                </a:lnTo>
                <a:lnTo>
                  <a:pt x="13108" y="81630"/>
                </a:lnTo>
                <a:lnTo>
                  <a:pt x="17967" y="81630"/>
                </a:lnTo>
                <a:lnTo>
                  <a:pt x="16780" y="66570"/>
                </a:lnTo>
                <a:lnTo>
                  <a:pt x="15085" y="62784"/>
                </a:lnTo>
                <a:lnTo>
                  <a:pt x="15085" y="51255"/>
                </a:lnTo>
                <a:lnTo>
                  <a:pt x="19153" y="45548"/>
                </a:lnTo>
                <a:lnTo>
                  <a:pt x="27290" y="40518"/>
                </a:lnTo>
                <a:lnTo>
                  <a:pt x="31527" y="37918"/>
                </a:lnTo>
                <a:lnTo>
                  <a:pt x="36895" y="35545"/>
                </a:lnTo>
                <a:lnTo>
                  <a:pt x="43393" y="33398"/>
                </a:lnTo>
                <a:lnTo>
                  <a:pt x="43393" y="63490"/>
                </a:lnTo>
                <a:lnTo>
                  <a:pt x="41683" y="66146"/>
                </a:lnTo>
                <a:lnTo>
                  <a:pt x="38265" y="68237"/>
                </a:lnTo>
                <a:lnTo>
                  <a:pt x="34847" y="70328"/>
                </a:lnTo>
                <a:lnTo>
                  <a:pt x="31273" y="71373"/>
                </a:lnTo>
                <a:lnTo>
                  <a:pt x="32629" y="77052"/>
                </a:lnTo>
                <a:lnTo>
                  <a:pt x="35680" y="75244"/>
                </a:lnTo>
                <a:lnTo>
                  <a:pt x="39353" y="72475"/>
                </a:lnTo>
                <a:lnTo>
                  <a:pt x="43647" y="68745"/>
                </a:lnTo>
                <a:lnTo>
                  <a:pt x="43816" y="72192"/>
                </a:lnTo>
                <a:lnTo>
                  <a:pt x="44763" y="75159"/>
                </a:lnTo>
                <a:lnTo>
                  <a:pt x="46486" y="77646"/>
                </a:lnTo>
                <a:lnTo>
                  <a:pt x="48209" y="80132"/>
                </a:lnTo>
                <a:lnTo>
                  <a:pt x="50992" y="81376"/>
                </a:lnTo>
                <a:lnTo>
                  <a:pt x="58111" y="81376"/>
                </a:lnTo>
                <a:lnTo>
                  <a:pt x="61332" y="80302"/>
                </a:lnTo>
                <a:lnTo>
                  <a:pt x="64496" y="78154"/>
                </a:lnTo>
                <a:lnTo>
                  <a:pt x="66587" y="76742"/>
                </a:lnTo>
                <a:lnTo>
                  <a:pt x="68536" y="74933"/>
                </a:lnTo>
                <a:lnTo>
                  <a:pt x="70344" y="72729"/>
                </a:lnTo>
                <a:lnTo>
                  <a:pt x="70344" y="68321"/>
                </a:lnTo>
                <a:lnTo>
                  <a:pt x="68253" y="69847"/>
                </a:lnTo>
                <a:lnTo>
                  <a:pt x="66784" y="70808"/>
                </a:lnTo>
                <a:lnTo>
                  <a:pt x="65089" y="71599"/>
                </a:lnTo>
                <a:lnTo>
                  <a:pt x="62716" y="71797"/>
                </a:lnTo>
                <a:lnTo>
                  <a:pt x="60400" y="71797"/>
                </a:lnTo>
                <a:lnTo>
                  <a:pt x="58874" y="70695"/>
                </a:lnTo>
                <a:lnTo>
                  <a:pt x="58140" y="68491"/>
                </a:lnTo>
                <a:lnTo>
                  <a:pt x="57688" y="67248"/>
                </a:lnTo>
                <a:lnTo>
                  <a:pt x="57462" y="64987"/>
                </a:lnTo>
                <a:lnTo>
                  <a:pt x="57462" y="20259"/>
                </a:lnTo>
                <a:lnTo>
                  <a:pt x="56416" y="14579"/>
                </a:lnTo>
                <a:lnTo>
                  <a:pt x="54326" y="10680"/>
                </a:lnTo>
                <a:lnTo>
                  <a:pt x="50427" y="3560"/>
                </a:lnTo>
                <a:lnTo>
                  <a:pt x="42997" y="0"/>
                </a:lnTo>
                <a:lnTo>
                  <a:pt x="22600" y="0"/>
                </a:lnTo>
                <a:lnTo>
                  <a:pt x="15439" y="2161"/>
                </a:lnTo>
                <a:lnTo>
                  <a:pt x="10551" y="6484"/>
                </a:lnTo>
                <a:lnTo>
                  <a:pt x="5664" y="10807"/>
                </a:lnTo>
                <a:lnTo>
                  <a:pt x="3220" y="14947"/>
                </a:lnTo>
                <a:lnTo>
                  <a:pt x="3220" y="20937"/>
                </a:lnTo>
                <a:lnTo>
                  <a:pt x="3898" y="22788"/>
                </a:lnTo>
                <a:lnTo>
                  <a:pt x="5254" y="24455"/>
                </a:lnTo>
                <a:lnTo>
                  <a:pt x="6610" y="26122"/>
                </a:lnTo>
                <a:lnTo>
                  <a:pt x="8559" y="26955"/>
                </a:lnTo>
                <a:lnTo>
                  <a:pt x="12741" y="26955"/>
                </a:lnTo>
                <a:lnTo>
                  <a:pt x="15340" y="25853"/>
                </a:lnTo>
                <a:lnTo>
                  <a:pt x="17430" y="24610"/>
                </a:lnTo>
                <a:lnTo>
                  <a:pt x="18476" y="22406"/>
                </a:lnTo>
                <a:lnTo>
                  <a:pt x="18476" y="19242"/>
                </a:lnTo>
                <a:lnTo>
                  <a:pt x="18334" y="17758"/>
                </a:lnTo>
                <a:lnTo>
                  <a:pt x="18052" y="16148"/>
                </a:lnTo>
                <a:lnTo>
                  <a:pt x="17769" y="14537"/>
                </a:lnTo>
                <a:lnTo>
                  <a:pt x="17628" y="12715"/>
                </a:lnTo>
                <a:lnTo>
                  <a:pt x="17628" y="10059"/>
                </a:lnTo>
                <a:lnTo>
                  <a:pt x="18928" y="7968"/>
                </a:lnTo>
                <a:lnTo>
                  <a:pt x="21527" y="6442"/>
                </a:lnTo>
                <a:lnTo>
                  <a:pt x="24126" y="4973"/>
                </a:lnTo>
                <a:lnTo>
                  <a:pt x="26866" y="4238"/>
                </a:lnTo>
                <a:lnTo>
                  <a:pt x="35793" y="4238"/>
                </a:lnTo>
                <a:lnTo>
                  <a:pt x="39777" y="6131"/>
                </a:lnTo>
                <a:lnTo>
                  <a:pt x="41698" y="9917"/>
                </a:lnTo>
                <a:lnTo>
                  <a:pt x="42828" y="12178"/>
                </a:lnTo>
                <a:lnTo>
                  <a:pt x="43393" y="16190"/>
                </a:lnTo>
                <a:lnTo>
                  <a:pt x="43393" y="29159"/>
                </a:lnTo>
                <a:lnTo>
                  <a:pt x="32565" y="33355"/>
                </a:lnTo>
                <a:lnTo>
                  <a:pt x="20267" y="38673"/>
                </a:lnTo>
                <a:lnTo>
                  <a:pt x="12289" y="42976"/>
                </a:lnTo>
                <a:lnTo>
                  <a:pt x="4096" y="48458"/>
                </a:lnTo>
                <a:lnTo>
                  <a:pt x="0" y="55296"/>
                </a:lnTo>
                <a:lnTo>
                  <a:pt x="0" y="63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730730" y="4875450"/>
            <a:ext cx="14407" cy="13288"/>
          </a:xfrm>
          <a:custGeom>
            <a:avLst/>
            <a:gdLst/>
            <a:ahLst/>
            <a:cxnLst/>
            <a:rect l="l" t="t" r="r" b="b"/>
            <a:pathLst>
              <a:path w="15848" h="15060">
                <a:moveTo>
                  <a:pt x="5593" y="4012"/>
                </a:moveTo>
                <a:lnTo>
                  <a:pt x="3390" y="2430"/>
                </a:lnTo>
                <a:lnTo>
                  <a:pt x="0" y="0"/>
                </a:lnTo>
                <a:lnTo>
                  <a:pt x="1186" y="15060"/>
                </a:lnTo>
                <a:lnTo>
                  <a:pt x="5819" y="15060"/>
                </a:lnTo>
                <a:lnTo>
                  <a:pt x="10707" y="13534"/>
                </a:lnTo>
                <a:lnTo>
                  <a:pt x="15848" y="10482"/>
                </a:lnTo>
                <a:lnTo>
                  <a:pt x="14492" y="4803"/>
                </a:lnTo>
                <a:lnTo>
                  <a:pt x="8051" y="4803"/>
                </a:lnTo>
                <a:lnTo>
                  <a:pt x="5593" y="4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779665" y="4817086"/>
            <a:ext cx="52392" cy="70530"/>
          </a:xfrm>
          <a:custGeom>
            <a:avLst/>
            <a:gdLst/>
            <a:ahLst/>
            <a:cxnLst/>
            <a:rect l="l" t="t" r="r" b="b"/>
            <a:pathLst>
              <a:path w="57631" h="79934">
                <a:moveTo>
                  <a:pt x="27120" y="22717"/>
                </a:moveTo>
                <a:lnTo>
                  <a:pt x="28561" y="19425"/>
                </a:lnTo>
                <a:lnTo>
                  <a:pt x="31443" y="16232"/>
                </a:lnTo>
                <a:lnTo>
                  <a:pt x="34324" y="13039"/>
                </a:lnTo>
                <a:lnTo>
                  <a:pt x="36754" y="11443"/>
                </a:lnTo>
                <a:lnTo>
                  <a:pt x="39974" y="11443"/>
                </a:lnTo>
                <a:lnTo>
                  <a:pt x="41683" y="12432"/>
                </a:lnTo>
                <a:lnTo>
                  <a:pt x="43859" y="14410"/>
                </a:lnTo>
                <a:lnTo>
                  <a:pt x="46034" y="16388"/>
                </a:lnTo>
                <a:lnTo>
                  <a:pt x="48195" y="17377"/>
                </a:lnTo>
                <a:lnTo>
                  <a:pt x="52433" y="17377"/>
                </a:lnTo>
                <a:lnTo>
                  <a:pt x="54170" y="16586"/>
                </a:lnTo>
                <a:lnTo>
                  <a:pt x="55555" y="15003"/>
                </a:lnTo>
                <a:lnTo>
                  <a:pt x="56939" y="13421"/>
                </a:lnTo>
                <a:lnTo>
                  <a:pt x="57631" y="11471"/>
                </a:lnTo>
                <a:lnTo>
                  <a:pt x="57631" y="6555"/>
                </a:lnTo>
                <a:lnTo>
                  <a:pt x="56727" y="4393"/>
                </a:lnTo>
                <a:lnTo>
                  <a:pt x="54919" y="2670"/>
                </a:lnTo>
                <a:lnTo>
                  <a:pt x="53111" y="946"/>
                </a:lnTo>
                <a:lnTo>
                  <a:pt x="50766" y="84"/>
                </a:lnTo>
                <a:lnTo>
                  <a:pt x="44268" y="84"/>
                </a:lnTo>
                <a:lnTo>
                  <a:pt x="40779" y="1497"/>
                </a:lnTo>
                <a:lnTo>
                  <a:pt x="37418" y="4323"/>
                </a:lnTo>
                <a:lnTo>
                  <a:pt x="34056" y="7148"/>
                </a:lnTo>
                <a:lnTo>
                  <a:pt x="30567" y="11076"/>
                </a:lnTo>
                <a:lnTo>
                  <a:pt x="26951" y="16105"/>
                </a:lnTo>
                <a:lnTo>
                  <a:pt x="26951" y="2203"/>
                </a:lnTo>
                <a:lnTo>
                  <a:pt x="26103" y="0"/>
                </a:lnTo>
                <a:lnTo>
                  <a:pt x="23109" y="1356"/>
                </a:lnTo>
                <a:lnTo>
                  <a:pt x="20199" y="2571"/>
                </a:lnTo>
                <a:lnTo>
                  <a:pt x="17374" y="3644"/>
                </a:lnTo>
                <a:lnTo>
                  <a:pt x="16074" y="4153"/>
                </a:lnTo>
                <a:lnTo>
                  <a:pt x="13729" y="5001"/>
                </a:lnTo>
                <a:lnTo>
                  <a:pt x="10339" y="6188"/>
                </a:lnTo>
                <a:lnTo>
                  <a:pt x="6949" y="7374"/>
                </a:lnTo>
                <a:lnTo>
                  <a:pt x="3644" y="8533"/>
                </a:lnTo>
                <a:lnTo>
                  <a:pt x="423" y="9663"/>
                </a:lnTo>
                <a:lnTo>
                  <a:pt x="423" y="12460"/>
                </a:lnTo>
                <a:lnTo>
                  <a:pt x="1440" y="12234"/>
                </a:lnTo>
                <a:lnTo>
                  <a:pt x="3347" y="11909"/>
                </a:lnTo>
                <a:lnTo>
                  <a:pt x="5593" y="11697"/>
                </a:lnTo>
                <a:lnTo>
                  <a:pt x="8362" y="11697"/>
                </a:lnTo>
                <a:lnTo>
                  <a:pt x="10269" y="12898"/>
                </a:lnTo>
                <a:lnTo>
                  <a:pt x="11314" y="15300"/>
                </a:lnTo>
                <a:lnTo>
                  <a:pt x="12359" y="17702"/>
                </a:lnTo>
                <a:lnTo>
                  <a:pt x="12882" y="21700"/>
                </a:lnTo>
                <a:lnTo>
                  <a:pt x="12882" y="70045"/>
                </a:lnTo>
                <a:lnTo>
                  <a:pt x="12034" y="72998"/>
                </a:lnTo>
                <a:lnTo>
                  <a:pt x="10339" y="74382"/>
                </a:lnTo>
                <a:lnTo>
                  <a:pt x="8644" y="75767"/>
                </a:lnTo>
                <a:lnTo>
                  <a:pt x="5198" y="76685"/>
                </a:lnTo>
                <a:lnTo>
                  <a:pt x="0" y="77137"/>
                </a:lnTo>
                <a:lnTo>
                  <a:pt x="0" y="79934"/>
                </a:lnTo>
                <a:lnTo>
                  <a:pt x="41782" y="79934"/>
                </a:lnTo>
                <a:lnTo>
                  <a:pt x="41782" y="77137"/>
                </a:lnTo>
                <a:lnTo>
                  <a:pt x="36528" y="77250"/>
                </a:lnTo>
                <a:lnTo>
                  <a:pt x="32770" y="76360"/>
                </a:lnTo>
                <a:lnTo>
                  <a:pt x="30510" y="74467"/>
                </a:lnTo>
                <a:lnTo>
                  <a:pt x="28250" y="72574"/>
                </a:lnTo>
                <a:lnTo>
                  <a:pt x="27120" y="69197"/>
                </a:lnTo>
                <a:lnTo>
                  <a:pt x="27120" y="22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837013" y="4817086"/>
            <a:ext cx="69959" cy="103888"/>
          </a:xfrm>
          <a:custGeom>
            <a:avLst/>
            <a:gdLst/>
            <a:ahLst/>
            <a:cxnLst/>
            <a:rect l="l" t="t" r="r" b="b"/>
            <a:pathLst>
              <a:path w="76955" h="117740">
                <a:moveTo>
                  <a:pt x="76955" y="12460"/>
                </a:moveTo>
                <a:lnTo>
                  <a:pt x="76955" y="5594"/>
                </a:lnTo>
                <a:lnTo>
                  <a:pt x="73127" y="5637"/>
                </a:lnTo>
                <a:lnTo>
                  <a:pt x="70725" y="5721"/>
                </a:lnTo>
                <a:lnTo>
                  <a:pt x="68324" y="5806"/>
                </a:lnTo>
                <a:lnTo>
                  <a:pt x="60767" y="5848"/>
                </a:lnTo>
                <a:lnTo>
                  <a:pt x="55993" y="4874"/>
                </a:lnTo>
                <a:lnTo>
                  <a:pt x="51020" y="2924"/>
                </a:lnTo>
                <a:lnTo>
                  <a:pt x="46048" y="974"/>
                </a:lnTo>
                <a:lnTo>
                  <a:pt x="41500" y="0"/>
                </a:lnTo>
                <a:lnTo>
                  <a:pt x="27770" y="0"/>
                </a:lnTo>
                <a:lnTo>
                  <a:pt x="20340" y="2966"/>
                </a:lnTo>
                <a:lnTo>
                  <a:pt x="15085" y="8900"/>
                </a:lnTo>
                <a:lnTo>
                  <a:pt x="9831" y="14834"/>
                </a:lnTo>
                <a:lnTo>
                  <a:pt x="7203" y="21106"/>
                </a:lnTo>
                <a:lnTo>
                  <a:pt x="7203" y="33143"/>
                </a:lnTo>
                <a:lnTo>
                  <a:pt x="8630" y="38032"/>
                </a:lnTo>
                <a:lnTo>
                  <a:pt x="11483" y="42383"/>
                </a:lnTo>
                <a:lnTo>
                  <a:pt x="14337" y="46734"/>
                </a:lnTo>
                <a:lnTo>
                  <a:pt x="18334" y="49757"/>
                </a:lnTo>
                <a:lnTo>
                  <a:pt x="23476" y="51453"/>
                </a:lnTo>
                <a:lnTo>
                  <a:pt x="26612" y="41535"/>
                </a:lnTo>
                <a:lnTo>
                  <a:pt x="23278" y="36054"/>
                </a:lnTo>
                <a:lnTo>
                  <a:pt x="21611" y="29866"/>
                </a:lnTo>
                <a:lnTo>
                  <a:pt x="21611" y="18902"/>
                </a:lnTo>
                <a:lnTo>
                  <a:pt x="22148" y="15484"/>
                </a:lnTo>
                <a:lnTo>
                  <a:pt x="23222" y="12715"/>
                </a:lnTo>
                <a:lnTo>
                  <a:pt x="25312" y="7459"/>
                </a:lnTo>
                <a:lnTo>
                  <a:pt x="29126" y="4831"/>
                </a:lnTo>
                <a:lnTo>
                  <a:pt x="41048" y="4831"/>
                </a:lnTo>
                <a:lnTo>
                  <a:pt x="45610" y="8194"/>
                </a:lnTo>
                <a:lnTo>
                  <a:pt x="48351" y="14919"/>
                </a:lnTo>
                <a:lnTo>
                  <a:pt x="51091" y="21643"/>
                </a:lnTo>
                <a:lnTo>
                  <a:pt x="52461" y="27690"/>
                </a:lnTo>
                <a:lnTo>
                  <a:pt x="52461" y="39783"/>
                </a:lnTo>
                <a:lnTo>
                  <a:pt x="50766" y="44502"/>
                </a:lnTo>
                <a:lnTo>
                  <a:pt x="47376" y="47215"/>
                </a:lnTo>
                <a:lnTo>
                  <a:pt x="45285" y="48910"/>
                </a:lnTo>
                <a:lnTo>
                  <a:pt x="42686" y="49757"/>
                </a:lnTo>
                <a:lnTo>
                  <a:pt x="34268" y="49757"/>
                </a:lnTo>
                <a:lnTo>
                  <a:pt x="29945" y="47017"/>
                </a:lnTo>
                <a:lnTo>
                  <a:pt x="27261" y="53064"/>
                </a:lnTo>
                <a:lnTo>
                  <a:pt x="28900" y="53064"/>
                </a:lnTo>
                <a:lnTo>
                  <a:pt x="32573" y="53572"/>
                </a:lnTo>
                <a:lnTo>
                  <a:pt x="35115" y="53826"/>
                </a:lnTo>
                <a:lnTo>
                  <a:pt x="45568" y="53826"/>
                </a:lnTo>
                <a:lnTo>
                  <a:pt x="52758" y="51128"/>
                </a:lnTo>
                <a:lnTo>
                  <a:pt x="58097" y="45731"/>
                </a:lnTo>
                <a:lnTo>
                  <a:pt x="63437" y="40334"/>
                </a:lnTo>
                <a:lnTo>
                  <a:pt x="66106" y="34415"/>
                </a:lnTo>
                <a:lnTo>
                  <a:pt x="66106" y="25034"/>
                </a:lnTo>
                <a:lnTo>
                  <a:pt x="65626" y="21926"/>
                </a:lnTo>
                <a:lnTo>
                  <a:pt x="64665" y="18648"/>
                </a:lnTo>
                <a:lnTo>
                  <a:pt x="64100" y="16896"/>
                </a:lnTo>
                <a:lnTo>
                  <a:pt x="63309" y="14834"/>
                </a:lnTo>
                <a:lnTo>
                  <a:pt x="62292" y="12460"/>
                </a:lnTo>
                <a:lnTo>
                  <a:pt x="76955" y="12460"/>
                </a:lnTo>
                <a:close/>
              </a:path>
              <a:path w="76955" h="117740">
                <a:moveTo>
                  <a:pt x="19733" y="59986"/>
                </a:moveTo>
                <a:lnTo>
                  <a:pt x="22416" y="57217"/>
                </a:lnTo>
                <a:lnTo>
                  <a:pt x="25100" y="54448"/>
                </a:lnTo>
                <a:lnTo>
                  <a:pt x="27261" y="53064"/>
                </a:lnTo>
                <a:lnTo>
                  <a:pt x="29945" y="47017"/>
                </a:lnTo>
                <a:lnTo>
                  <a:pt x="26612" y="41535"/>
                </a:lnTo>
                <a:lnTo>
                  <a:pt x="23476" y="51453"/>
                </a:lnTo>
                <a:lnTo>
                  <a:pt x="17091" y="57104"/>
                </a:lnTo>
                <a:lnTo>
                  <a:pt x="12924" y="61187"/>
                </a:lnTo>
                <a:lnTo>
                  <a:pt x="10975" y="63702"/>
                </a:lnTo>
                <a:lnTo>
                  <a:pt x="9026" y="66216"/>
                </a:lnTo>
                <a:lnTo>
                  <a:pt x="8051" y="68519"/>
                </a:lnTo>
                <a:lnTo>
                  <a:pt x="8051" y="72871"/>
                </a:lnTo>
                <a:lnTo>
                  <a:pt x="9181" y="74877"/>
                </a:lnTo>
                <a:lnTo>
                  <a:pt x="11441" y="76629"/>
                </a:lnTo>
                <a:lnTo>
                  <a:pt x="12741" y="77589"/>
                </a:lnTo>
                <a:lnTo>
                  <a:pt x="14690" y="78578"/>
                </a:lnTo>
                <a:lnTo>
                  <a:pt x="17289" y="79595"/>
                </a:lnTo>
                <a:lnTo>
                  <a:pt x="16272" y="80613"/>
                </a:lnTo>
                <a:lnTo>
                  <a:pt x="10678" y="85614"/>
                </a:lnTo>
                <a:lnTo>
                  <a:pt x="6441" y="89456"/>
                </a:lnTo>
                <a:lnTo>
                  <a:pt x="3601" y="92353"/>
                </a:lnTo>
                <a:lnTo>
                  <a:pt x="2161" y="94302"/>
                </a:lnTo>
                <a:lnTo>
                  <a:pt x="720" y="96252"/>
                </a:lnTo>
                <a:lnTo>
                  <a:pt x="0" y="98244"/>
                </a:lnTo>
                <a:lnTo>
                  <a:pt x="0" y="104404"/>
                </a:lnTo>
                <a:lnTo>
                  <a:pt x="2712" y="108345"/>
                </a:lnTo>
                <a:lnTo>
                  <a:pt x="8136" y="112103"/>
                </a:lnTo>
                <a:lnTo>
                  <a:pt x="13560" y="115861"/>
                </a:lnTo>
                <a:lnTo>
                  <a:pt x="20905" y="117740"/>
                </a:lnTo>
                <a:lnTo>
                  <a:pt x="20467" y="105449"/>
                </a:lnTo>
                <a:lnTo>
                  <a:pt x="15128" y="103641"/>
                </a:lnTo>
                <a:lnTo>
                  <a:pt x="12458" y="100363"/>
                </a:lnTo>
                <a:lnTo>
                  <a:pt x="12458" y="92565"/>
                </a:lnTo>
                <a:lnTo>
                  <a:pt x="13814" y="89231"/>
                </a:lnTo>
                <a:lnTo>
                  <a:pt x="16526" y="85614"/>
                </a:lnTo>
                <a:lnTo>
                  <a:pt x="19182" y="82054"/>
                </a:lnTo>
                <a:lnTo>
                  <a:pt x="20849" y="80273"/>
                </a:lnTo>
                <a:lnTo>
                  <a:pt x="22883" y="80556"/>
                </a:lnTo>
                <a:lnTo>
                  <a:pt x="24945" y="80895"/>
                </a:lnTo>
                <a:lnTo>
                  <a:pt x="27713" y="81291"/>
                </a:lnTo>
                <a:lnTo>
                  <a:pt x="30482" y="81686"/>
                </a:lnTo>
                <a:lnTo>
                  <a:pt x="32488" y="81912"/>
                </a:lnTo>
                <a:lnTo>
                  <a:pt x="33731" y="81969"/>
                </a:lnTo>
                <a:lnTo>
                  <a:pt x="35652" y="82082"/>
                </a:lnTo>
                <a:lnTo>
                  <a:pt x="37771" y="82181"/>
                </a:lnTo>
                <a:lnTo>
                  <a:pt x="40087" y="82266"/>
                </a:lnTo>
                <a:lnTo>
                  <a:pt x="42404" y="82350"/>
                </a:lnTo>
                <a:lnTo>
                  <a:pt x="46698" y="82477"/>
                </a:lnTo>
                <a:lnTo>
                  <a:pt x="54891" y="82590"/>
                </a:lnTo>
                <a:lnTo>
                  <a:pt x="60456" y="83014"/>
                </a:lnTo>
                <a:lnTo>
                  <a:pt x="63394" y="83749"/>
                </a:lnTo>
                <a:lnTo>
                  <a:pt x="68140" y="84992"/>
                </a:lnTo>
                <a:lnTo>
                  <a:pt x="70513" y="87507"/>
                </a:lnTo>
                <a:lnTo>
                  <a:pt x="70513" y="96040"/>
                </a:lnTo>
                <a:lnTo>
                  <a:pt x="67575" y="100038"/>
                </a:lnTo>
                <a:lnTo>
                  <a:pt x="61699" y="103288"/>
                </a:lnTo>
                <a:lnTo>
                  <a:pt x="55823" y="106537"/>
                </a:lnTo>
                <a:lnTo>
                  <a:pt x="48195" y="108162"/>
                </a:lnTo>
                <a:lnTo>
                  <a:pt x="48177" y="114933"/>
                </a:lnTo>
                <a:lnTo>
                  <a:pt x="60385" y="109772"/>
                </a:lnTo>
                <a:lnTo>
                  <a:pt x="61153" y="109354"/>
                </a:lnTo>
                <a:lnTo>
                  <a:pt x="71797" y="100169"/>
                </a:lnTo>
                <a:lnTo>
                  <a:pt x="75344" y="88411"/>
                </a:lnTo>
                <a:lnTo>
                  <a:pt x="75344" y="79652"/>
                </a:lnTo>
                <a:lnTo>
                  <a:pt x="71078" y="73944"/>
                </a:lnTo>
                <a:lnTo>
                  <a:pt x="62547" y="71288"/>
                </a:lnTo>
                <a:lnTo>
                  <a:pt x="60007" y="70630"/>
                </a:lnTo>
                <a:lnTo>
                  <a:pt x="49048" y="69280"/>
                </a:lnTo>
                <a:lnTo>
                  <a:pt x="32968" y="68830"/>
                </a:lnTo>
                <a:lnTo>
                  <a:pt x="29804" y="68830"/>
                </a:lnTo>
                <a:lnTo>
                  <a:pt x="26922" y="68548"/>
                </a:lnTo>
                <a:lnTo>
                  <a:pt x="24323" y="67982"/>
                </a:lnTo>
                <a:lnTo>
                  <a:pt x="20368" y="67135"/>
                </a:lnTo>
                <a:lnTo>
                  <a:pt x="18391" y="65807"/>
                </a:lnTo>
                <a:lnTo>
                  <a:pt x="18391" y="62246"/>
                </a:lnTo>
                <a:lnTo>
                  <a:pt x="19733" y="59986"/>
                </a:lnTo>
                <a:close/>
              </a:path>
              <a:path w="76955" h="117740">
                <a:moveTo>
                  <a:pt x="20467" y="105449"/>
                </a:moveTo>
                <a:lnTo>
                  <a:pt x="20905" y="117740"/>
                </a:lnTo>
                <a:lnTo>
                  <a:pt x="30171" y="117740"/>
                </a:lnTo>
                <a:lnTo>
                  <a:pt x="35870" y="117461"/>
                </a:lnTo>
                <a:lnTo>
                  <a:pt x="48177" y="114933"/>
                </a:lnTo>
                <a:lnTo>
                  <a:pt x="48195" y="108162"/>
                </a:lnTo>
                <a:lnTo>
                  <a:pt x="31923" y="108162"/>
                </a:lnTo>
                <a:lnTo>
                  <a:pt x="25807" y="107257"/>
                </a:lnTo>
                <a:lnTo>
                  <a:pt x="20467" y="105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12907" y="4816936"/>
            <a:ext cx="121127" cy="72475"/>
          </a:xfrm>
          <a:custGeom>
            <a:avLst/>
            <a:gdLst/>
            <a:ahLst/>
            <a:cxnLst/>
            <a:rect l="l" t="t" r="r" b="b"/>
            <a:pathLst>
              <a:path w="133240" h="82138">
                <a:moveTo>
                  <a:pt x="81796" y="53403"/>
                </a:moveTo>
                <a:lnTo>
                  <a:pt x="81796" y="80782"/>
                </a:lnTo>
                <a:lnTo>
                  <a:pt x="83999" y="80782"/>
                </a:lnTo>
                <a:lnTo>
                  <a:pt x="84282" y="80104"/>
                </a:lnTo>
                <a:lnTo>
                  <a:pt x="85694" y="78564"/>
                </a:lnTo>
                <a:lnTo>
                  <a:pt x="87757" y="78324"/>
                </a:lnTo>
                <a:lnTo>
                  <a:pt x="90299" y="78889"/>
                </a:lnTo>
                <a:lnTo>
                  <a:pt x="94593" y="80019"/>
                </a:lnTo>
                <a:lnTo>
                  <a:pt x="98887" y="81149"/>
                </a:lnTo>
                <a:lnTo>
                  <a:pt x="102730" y="81714"/>
                </a:lnTo>
                <a:lnTo>
                  <a:pt x="114199" y="81714"/>
                </a:lnTo>
                <a:lnTo>
                  <a:pt x="120739" y="79595"/>
                </a:lnTo>
                <a:lnTo>
                  <a:pt x="125740" y="75357"/>
                </a:lnTo>
                <a:lnTo>
                  <a:pt x="130740" y="71119"/>
                </a:lnTo>
                <a:lnTo>
                  <a:pt x="133240" y="65666"/>
                </a:lnTo>
                <a:lnTo>
                  <a:pt x="133240" y="58997"/>
                </a:lnTo>
                <a:lnTo>
                  <a:pt x="132942" y="55692"/>
                </a:lnTo>
                <a:lnTo>
                  <a:pt x="127492" y="45290"/>
                </a:lnTo>
                <a:lnTo>
                  <a:pt x="115188" y="36110"/>
                </a:lnTo>
                <a:lnTo>
                  <a:pt x="104001" y="30092"/>
                </a:lnTo>
                <a:lnTo>
                  <a:pt x="96204" y="26023"/>
                </a:lnTo>
                <a:lnTo>
                  <a:pt x="92305" y="21389"/>
                </a:lnTo>
                <a:lnTo>
                  <a:pt x="92305" y="12912"/>
                </a:lnTo>
                <a:lnTo>
                  <a:pt x="93435" y="10059"/>
                </a:lnTo>
                <a:lnTo>
                  <a:pt x="95695" y="7629"/>
                </a:lnTo>
                <a:lnTo>
                  <a:pt x="97955" y="5199"/>
                </a:lnTo>
                <a:lnTo>
                  <a:pt x="101063" y="3984"/>
                </a:lnTo>
                <a:lnTo>
                  <a:pt x="111629" y="3984"/>
                </a:lnTo>
                <a:lnTo>
                  <a:pt x="116685" y="6809"/>
                </a:lnTo>
                <a:lnTo>
                  <a:pt x="120189" y="12460"/>
                </a:lnTo>
                <a:lnTo>
                  <a:pt x="122110" y="15512"/>
                </a:lnTo>
                <a:lnTo>
                  <a:pt x="123635" y="19778"/>
                </a:lnTo>
                <a:lnTo>
                  <a:pt x="124765" y="25260"/>
                </a:lnTo>
                <a:lnTo>
                  <a:pt x="127392" y="25260"/>
                </a:lnTo>
                <a:lnTo>
                  <a:pt x="126799" y="1610"/>
                </a:lnTo>
                <a:lnTo>
                  <a:pt x="124765" y="1610"/>
                </a:lnTo>
                <a:lnTo>
                  <a:pt x="123127" y="3249"/>
                </a:lnTo>
                <a:lnTo>
                  <a:pt x="120923" y="3390"/>
                </a:lnTo>
                <a:lnTo>
                  <a:pt x="118903" y="2825"/>
                </a:lnTo>
                <a:lnTo>
                  <a:pt x="115315" y="1695"/>
                </a:lnTo>
                <a:lnTo>
                  <a:pt x="111727" y="565"/>
                </a:lnTo>
                <a:lnTo>
                  <a:pt x="108436" y="0"/>
                </a:lnTo>
                <a:lnTo>
                  <a:pt x="98605" y="0"/>
                </a:lnTo>
                <a:lnTo>
                  <a:pt x="92927" y="2034"/>
                </a:lnTo>
                <a:lnTo>
                  <a:pt x="88406" y="6103"/>
                </a:lnTo>
                <a:lnTo>
                  <a:pt x="83886" y="10171"/>
                </a:lnTo>
                <a:lnTo>
                  <a:pt x="81626" y="15370"/>
                </a:lnTo>
                <a:lnTo>
                  <a:pt x="81626" y="26842"/>
                </a:lnTo>
                <a:lnTo>
                  <a:pt x="83265" y="31307"/>
                </a:lnTo>
                <a:lnTo>
                  <a:pt x="86542" y="35093"/>
                </a:lnTo>
                <a:lnTo>
                  <a:pt x="89819" y="38879"/>
                </a:lnTo>
                <a:lnTo>
                  <a:pt x="94932" y="42637"/>
                </a:lnTo>
                <a:lnTo>
                  <a:pt x="101882" y="46367"/>
                </a:lnTo>
                <a:lnTo>
                  <a:pt x="111374" y="51792"/>
                </a:lnTo>
                <a:lnTo>
                  <a:pt x="114934" y="53883"/>
                </a:lnTo>
                <a:lnTo>
                  <a:pt x="117420" y="56030"/>
                </a:lnTo>
                <a:lnTo>
                  <a:pt x="118833" y="58234"/>
                </a:lnTo>
                <a:lnTo>
                  <a:pt x="120245" y="60438"/>
                </a:lnTo>
                <a:lnTo>
                  <a:pt x="120951" y="62727"/>
                </a:lnTo>
                <a:lnTo>
                  <a:pt x="120951" y="68830"/>
                </a:lnTo>
                <a:lnTo>
                  <a:pt x="119722" y="71867"/>
                </a:lnTo>
                <a:lnTo>
                  <a:pt x="117265" y="74213"/>
                </a:lnTo>
                <a:lnTo>
                  <a:pt x="114807" y="76558"/>
                </a:lnTo>
                <a:lnTo>
                  <a:pt x="111459" y="77731"/>
                </a:lnTo>
                <a:lnTo>
                  <a:pt x="99594" y="77731"/>
                </a:lnTo>
                <a:lnTo>
                  <a:pt x="93802" y="74566"/>
                </a:lnTo>
                <a:lnTo>
                  <a:pt x="89847" y="68237"/>
                </a:lnTo>
                <a:lnTo>
                  <a:pt x="87644" y="64789"/>
                </a:lnTo>
                <a:lnTo>
                  <a:pt x="85892" y="59845"/>
                </a:lnTo>
                <a:lnTo>
                  <a:pt x="84593" y="53403"/>
                </a:lnTo>
                <a:lnTo>
                  <a:pt x="81796" y="53403"/>
                </a:lnTo>
                <a:close/>
              </a:path>
              <a:path w="133240" h="82138">
                <a:moveTo>
                  <a:pt x="0" y="42383"/>
                </a:moveTo>
                <a:lnTo>
                  <a:pt x="137" y="46264"/>
                </a:lnTo>
                <a:lnTo>
                  <a:pt x="2751" y="58880"/>
                </a:lnTo>
                <a:lnTo>
                  <a:pt x="8687" y="70102"/>
                </a:lnTo>
                <a:lnTo>
                  <a:pt x="9997" y="71799"/>
                </a:lnTo>
                <a:lnTo>
                  <a:pt x="20096" y="79554"/>
                </a:lnTo>
                <a:lnTo>
                  <a:pt x="33307" y="82138"/>
                </a:lnTo>
                <a:lnTo>
                  <a:pt x="42517" y="82138"/>
                </a:lnTo>
                <a:lnTo>
                  <a:pt x="50300" y="79087"/>
                </a:lnTo>
                <a:lnTo>
                  <a:pt x="56656" y="72984"/>
                </a:lnTo>
                <a:lnTo>
                  <a:pt x="63013" y="66880"/>
                </a:lnTo>
                <a:lnTo>
                  <a:pt x="67349" y="60240"/>
                </a:lnTo>
                <a:lnTo>
                  <a:pt x="69666" y="53064"/>
                </a:lnTo>
                <a:lnTo>
                  <a:pt x="66700" y="52046"/>
                </a:lnTo>
                <a:lnTo>
                  <a:pt x="63253" y="57754"/>
                </a:lnTo>
                <a:lnTo>
                  <a:pt x="59496" y="62162"/>
                </a:lnTo>
                <a:lnTo>
                  <a:pt x="55428" y="65270"/>
                </a:lnTo>
                <a:lnTo>
                  <a:pt x="51359" y="68378"/>
                </a:lnTo>
                <a:lnTo>
                  <a:pt x="46359" y="69932"/>
                </a:lnTo>
                <a:lnTo>
                  <a:pt x="33081" y="69932"/>
                </a:lnTo>
                <a:lnTo>
                  <a:pt x="26725" y="66937"/>
                </a:lnTo>
                <a:lnTo>
                  <a:pt x="21357" y="60947"/>
                </a:lnTo>
                <a:lnTo>
                  <a:pt x="19057" y="57939"/>
                </a:lnTo>
                <a:lnTo>
                  <a:pt x="14467" y="47031"/>
                </a:lnTo>
                <a:lnTo>
                  <a:pt x="12458" y="32296"/>
                </a:lnTo>
                <a:lnTo>
                  <a:pt x="66276" y="32296"/>
                </a:lnTo>
                <a:lnTo>
                  <a:pt x="66276" y="22180"/>
                </a:lnTo>
                <a:lnTo>
                  <a:pt x="63281" y="14368"/>
                </a:lnTo>
                <a:lnTo>
                  <a:pt x="57292" y="8858"/>
                </a:lnTo>
                <a:lnTo>
                  <a:pt x="51303" y="3348"/>
                </a:lnTo>
                <a:lnTo>
                  <a:pt x="44325" y="593"/>
                </a:lnTo>
                <a:lnTo>
                  <a:pt x="36358" y="593"/>
                </a:lnTo>
                <a:lnTo>
                  <a:pt x="37940" y="6781"/>
                </a:lnTo>
                <a:lnTo>
                  <a:pt x="42573" y="9267"/>
                </a:lnTo>
                <a:lnTo>
                  <a:pt x="45342" y="14240"/>
                </a:lnTo>
                <a:lnTo>
                  <a:pt x="46868" y="17010"/>
                </a:lnTo>
                <a:lnTo>
                  <a:pt x="47941" y="21219"/>
                </a:lnTo>
                <a:lnTo>
                  <a:pt x="48563" y="26871"/>
                </a:lnTo>
                <a:lnTo>
                  <a:pt x="12797" y="26871"/>
                </a:lnTo>
                <a:lnTo>
                  <a:pt x="10085" y="12969"/>
                </a:lnTo>
                <a:lnTo>
                  <a:pt x="6729" y="17659"/>
                </a:lnTo>
                <a:lnTo>
                  <a:pt x="1682" y="29243"/>
                </a:lnTo>
                <a:lnTo>
                  <a:pt x="0" y="42383"/>
                </a:lnTo>
                <a:close/>
              </a:path>
              <a:path w="133240" h="82138">
                <a:moveTo>
                  <a:pt x="32394" y="788"/>
                </a:moveTo>
                <a:lnTo>
                  <a:pt x="20073" y="4512"/>
                </a:lnTo>
                <a:lnTo>
                  <a:pt x="10085" y="12969"/>
                </a:lnTo>
                <a:lnTo>
                  <a:pt x="12797" y="26871"/>
                </a:lnTo>
                <a:lnTo>
                  <a:pt x="13588" y="22237"/>
                </a:lnTo>
                <a:lnTo>
                  <a:pt x="14888" y="18394"/>
                </a:lnTo>
                <a:lnTo>
                  <a:pt x="16696" y="15342"/>
                </a:lnTo>
                <a:lnTo>
                  <a:pt x="20086" y="9635"/>
                </a:lnTo>
                <a:lnTo>
                  <a:pt x="25001" y="6781"/>
                </a:lnTo>
                <a:lnTo>
                  <a:pt x="37940" y="6781"/>
                </a:lnTo>
                <a:lnTo>
                  <a:pt x="36358" y="593"/>
                </a:lnTo>
                <a:lnTo>
                  <a:pt x="32394" y="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046452" y="4798986"/>
            <a:ext cx="42067" cy="90051"/>
          </a:xfrm>
          <a:custGeom>
            <a:avLst/>
            <a:gdLst/>
            <a:ahLst/>
            <a:cxnLst/>
            <a:rect l="l" t="t" r="r" b="b"/>
            <a:pathLst>
              <a:path w="46274" h="102058">
                <a:moveTo>
                  <a:pt x="10085" y="79765"/>
                </a:moveTo>
                <a:lnTo>
                  <a:pt x="10085" y="85472"/>
                </a:lnTo>
                <a:lnTo>
                  <a:pt x="10735" y="89937"/>
                </a:lnTo>
                <a:lnTo>
                  <a:pt x="12034" y="93158"/>
                </a:lnTo>
                <a:lnTo>
                  <a:pt x="14407" y="99092"/>
                </a:lnTo>
                <a:lnTo>
                  <a:pt x="18927" y="102058"/>
                </a:lnTo>
                <a:lnTo>
                  <a:pt x="28646" y="102058"/>
                </a:lnTo>
                <a:lnTo>
                  <a:pt x="31810" y="101239"/>
                </a:lnTo>
                <a:lnTo>
                  <a:pt x="35087" y="99600"/>
                </a:lnTo>
                <a:lnTo>
                  <a:pt x="38364" y="97961"/>
                </a:lnTo>
                <a:lnTo>
                  <a:pt x="41472" y="95164"/>
                </a:lnTo>
                <a:lnTo>
                  <a:pt x="44410" y="91208"/>
                </a:lnTo>
                <a:lnTo>
                  <a:pt x="46274" y="88665"/>
                </a:lnTo>
                <a:lnTo>
                  <a:pt x="44071" y="86800"/>
                </a:lnTo>
                <a:lnTo>
                  <a:pt x="42150" y="88891"/>
                </a:lnTo>
                <a:lnTo>
                  <a:pt x="40440" y="90417"/>
                </a:lnTo>
                <a:lnTo>
                  <a:pt x="38943" y="91378"/>
                </a:lnTo>
                <a:lnTo>
                  <a:pt x="37446" y="92338"/>
                </a:lnTo>
                <a:lnTo>
                  <a:pt x="35680" y="92819"/>
                </a:lnTo>
                <a:lnTo>
                  <a:pt x="29691" y="92819"/>
                </a:lnTo>
                <a:lnTo>
                  <a:pt x="27035" y="90869"/>
                </a:lnTo>
                <a:lnTo>
                  <a:pt x="25679" y="86970"/>
                </a:lnTo>
                <a:lnTo>
                  <a:pt x="24945" y="84766"/>
                </a:lnTo>
                <a:lnTo>
                  <a:pt x="24578" y="81517"/>
                </a:lnTo>
                <a:lnTo>
                  <a:pt x="24578" y="77222"/>
                </a:lnTo>
                <a:lnTo>
                  <a:pt x="24747" y="28396"/>
                </a:lnTo>
                <a:lnTo>
                  <a:pt x="42037" y="28396"/>
                </a:lnTo>
                <a:lnTo>
                  <a:pt x="42037" y="22293"/>
                </a:lnTo>
                <a:lnTo>
                  <a:pt x="24917" y="22293"/>
                </a:lnTo>
                <a:lnTo>
                  <a:pt x="24917" y="706"/>
                </a:lnTo>
                <a:lnTo>
                  <a:pt x="23391" y="0"/>
                </a:lnTo>
                <a:lnTo>
                  <a:pt x="17006" y="8589"/>
                </a:lnTo>
                <a:lnTo>
                  <a:pt x="12952" y="13887"/>
                </a:lnTo>
                <a:lnTo>
                  <a:pt x="11229" y="15893"/>
                </a:lnTo>
                <a:lnTo>
                  <a:pt x="9506" y="17899"/>
                </a:lnTo>
                <a:lnTo>
                  <a:pt x="6695" y="20513"/>
                </a:lnTo>
                <a:lnTo>
                  <a:pt x="2796" y="23734"/>
                </a:lnTo>
                <a:lnTo>
                  <a:pt x="1440" y="24864"/>
                </a:lnTo>
                <a:lnTo>
                  <a:pt x="0" y="26644"/>
                </a:lnTo>
                <a:lnTo>
                  <a:pt x="847" y="28396"/>
                </a:lnTo>
                <a:lnTo>
                  <a:pt x="10085" y="28396"/>
                </a:lnTo>
                <a:lnTo>
                  <a:pt x="10085" y="79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505720" y="4930581"/>
            <a:ext cx="696599" cy="0"/>
          </a:xfrm>
          <a:custGeom>
            <a:avLst/>
            <a:gdLst/>
            <a:ahLst/>
            <a:cxnLst/>
            <a:rect l="l" t="t" r="r" b="b"/>
            <a:pathLst>
              <a:path w="766259">
                <a:moveTo>
                  <a:pt x="0" y="0"/>
                </a:moveTo>
                <a:lnTo>
                  <a:pt x="766259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08092" y="2571264"/>
            <a:ext cx="0" cy="2364919"/>
          </a:xfrm>
          <a:custGeom>
            <a:avLst/>
            <a:gdLst/>
            <a:ahLst/>
            <a:cxnLst/>
            <a:rect l="l" t="t" r="r" b="b"/>
            <a:pathLst>
              <a:path h="2680242">
                <a:moveTo>
                  <a:pt x="0" y="0"/>
                </a:moveTo>
                <a:lnTo>
                  <a:pt x="0" y="2680242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213866" y="4930581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846963" y="2784220"/>
            <a:ext cx="0" cy="2151964"/>
          </a:xfrm>
          <a:custGeom>
            <a:avLst/>
            <a:gdLst/>
            <a:ahLst/>
            <a:cxnLst/>
            <a:rect l="l" t="t" r="r" b="b"/>
            <a:pathLst>
              <a:path h="2438893">
                <a:moveTo>
                  <a:pt x="0" y="0"/>
                </a:moveTo>
                <a:lnTo>
                  <a:pt x="0" y="2438893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852735" y="493058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489682" y="2784220"/>
            <a:ext cx="0" cy="2151964"/>
          </a:xfrm>
          <a:custGeom>
            <a:avLst/>
            <a:gdLst/>
            <a:ahLst/>
            <a:cxnLst/>
            <a:rect l="l" t="t" r="r" b="b"/>
            <a:pathLst>
              <a:path h="2438893">
                <a:moveTo>
                  <a:pt x="0" y="0"/>
                </a:moveTo>
                <a:lnTo>
                  <a:pt x="0" y="2438893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95454" y="493058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132401" y="2784220"/>
            <a:ext cx="0" cy="2151964"/>
          </a:xfrm>
          <a:custGeom>
            <a:avLst/>
            <a:gdLst/>
            <a:ahLst/>
            <a:cxnLst/>
            <a:rect l="l" t="t" r="r" b="b"/>
            <a:pathLst>
              <a:path h="2438893">
                <a:moveTo>
                  <a:pt x="0" y="0"/>
                </a:moveTo>
                <a:lnTo>
                  <a:pt x="0" y="2438893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138174" y="4930581"/>
            <a:ext cx="627325" cy="0"/>
          </a:xfrm>
          <a:custGeom>
            <a:avLst/>
            <a:gdLst/>
            <a:ahLst/>
            <a:cxnLst/>
            <a:rect l="l" t="t" r="r" b="b"/>
            <a:pathLst>
              <a:path w="690057">
                <a:moveTo>
                  <a:pt x="0" y="0"/>
                </a:moveTo>
                <a:lnTo>
                  <a:pt x="690057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771271" y="2784220"/>
            <a:ext cx="0" cy="2151964"/>
          </a:xfrm>
          <a:custGeom>
            <a:avLst/>
            <a:gdLst/>
            <a:ahLst/>
            <a:cxnLst/>
            <a:rect l="l" t="t" r="r" b="b"/>
            <a:pathLst>
              <a:path h="2438893">
                <a:moveTo>
                  <a:pt x="0" y="0"/>
                </a:moveTo>
                <a:lnTo>
                  <a:pt x="0" y="2438893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777044" y="493058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13991" y="2784220"/>
            <a:ext cx="0" cy="2151964"/>
          </a:xfrm>
          <a:custGeom>
            <a:avLst/>
            <a:gdLst/>
            <a:ahLst/>
            <a:cxnLst/>
            <a:rect l="l" t="t" r="r" b="b"/>
            <a:pathLst>
              <a:path h="2438893">
                <a:moveTo>
                  <a:pt x="0" y="0"/>
                </a:moveTo>
                <a:lnTo>
                  <a:pt x="0" y="2438893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19764" y="493058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056710" y="2784220"/>
            <a:ext cx="0" cy="2151964"/>
          </a:xfrm>
          <a:custGeom>
            <a:avLst/>
            <a:gdLst/>
            <a:ahLst/>
            <a:cxnLst/>
            <a:rect l="l" t="t" r="r" b="b"/>
            <a:pathLst>
              <a:path h="2438893">
                <a:moveTo>
                  <a:pt x="0" y="0"/>
                </a:moveTo>
                <a:lnTo>
                  <a:pt x="0" y="2438893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062483" y="4930581"/>
            <a:ext cx="627324" cy="0"/>
          </a:xfrm>
          <a:custGeom>
            <a:avLst/>
            <a:gdLst/>
            <a:ahLst/>
            <a:cxnLst/>
            <a:rect l="l" t="t" r="r" b="b"/>
            <a:pathLst>
              <a:path w="690056">
                <a:moveTo>
                  <a:pt x="0" y="0"/>
                </a:moveTo>
                <a:lnTo>
                  <a:pt x="690056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695580" y="2784220"/>
            <a:ext cx="0" cy="2151965"/>
          </a:xfrm>
          <a:custGeom>
            <a:avLst/>
            <a:gdLst/>
            <a:ahLst/>
            <a:cxnLst/>
            <a:rect l="l" t="t" r="r" b="b"/>
            <a:pathLst>
              <a:path h="2438894">
                <a:moveTo>
                  <a:pt x="0" y="0"/>
                </a:moveTo>
                <a:lnTo>
                  <a:pt x="0" y="2438894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01354" y="493058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338299" y="2784220"/>
            <a:ext cx="0" cy="2151964"/>
          </a:xfrm>
          <a:custGeom>
            <a:avLst/>
            <a:gdLst/>
            <a:ahLst/>
            <a:cxnLst/>
            <a:rect l="l" t="t" r="r" b="b"/>
            <a:pathLst>
              <a:path h="2438893">
                <a:moveTo>
                  <a:pt x="0" y="0"/>
                </a:moveTo>
                <a:lnTo>
                  <a:pt x="0" y="2438893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344072" y="4930581"/>
            <a:ext cx="631173" cy="0"/>
          </a:xfrm>
          <a:custGeom>
            <a:avLst/>
            <a:gdLst/>
            <a:ahLst/>
            <a:cxnLst/>
            <a:rect l="l" t="t" r="r" b="b"/>
            <a:pathLst>
              <a:path w="694290">
                <a:moveTo>
                  <a:pt x="0" y="0"/>
                </a:moveTo>
                <a:lnTo>
                  <a:pt x="694290" y="0"/>
                </a:lnTo>
              </a:path>
            </a:pathLst>
          </a:custGeom>
          <a:ln w="139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81018" y="2571265"/>
            <a:ext cx="0" cy="2364919"/>
          </a:xfrm>
          <a:custGeom>
            <a:avLst/>
            <a:gdLst/>
            <a:ahLst/>
            <a:cxnLst/>
            <a:rect l="l" t="t" r="r" b="b"/>
            <a:pathLst>
              <a:path h="2680242">
                <a:moveTo>
                  <a:pt x="0" y="0"/>
                </a:moveTo>
                <a:lnTo>
                  <a:pt x="0" y="2680242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925037" y="2653116"/>
            <a:ext cx="52199" cy="88680"/>
          </a:xfrm>
          <a:custGeom>
            <a:avLst/>
            <a:gdLst/>
            <a:ahLst/>
            <a:cxnLst/>
            <a:rect l="l" t="t" r="r" b="b"/>
            <a:pathLst>
              <a:path w="57419" h="100504">
                <a:moveTo>
                  <a:pt x="55851" y="3164"/>
                </a:moveTo>
                <a:lnTo>
                  <a:pt x="56360" y="1299"/>
                </a:lnTo>
                <a:lnTo>
                  <a:pt x="57419" y="0"/>
                </a:lnTo>
                <a:lnTo>
                  <a:pt x="37545" y="677"/>
                </a:lnTo>
                <a:lnTo>
                  <a:pt x="37545" y="3503"/>
                </a:lnTo>
                <a:lnTo>
                  <a:pt x="37361" y="6201"/>
                </a:lnTo>
                <a:lnTo>
                  <a:pt x="36994" y="7868"/>
                </a:lnTo>
                <a:lnTo>
                  <a:pt x="36627" y="9535"/>
                </a:lnTo>
                <a:lnTo>
                  <a:pt x="36132" y="11527"/>
                </a:lnTo>
                <a:lnTo>
                  <a:pt x="35511" y="13845"/>
                </a:lnTo>
                <a:lnTo>
                  <a:pt x="31104" y="93497"/>
                </a:lnTo>
                <a:lnTo>
                  <a:pt x="31273" y="91915"/>
                </a:lnTo>
                <a:lnTo>
                  <a:pt x="31669" y="89880"/>
                </a:lnTo>
                <a:lnTo>
                  <a:pt x="32121" y="88185"/>
                </a:lnTo>
                <a:lnTo>
                  <a:pt x="55851" y="3164"/>
                </a:lnTo>
                <a:close/>
              </a:path>
              <a:path w="57419" h="100504">
                <a:moveTo>
                  <a:pt x="29211" y="-4097"/>
                </a:moveTo>
                <a:lnTo>
                  <a:pt x="32742" y="-3489"/>
                </a:lnTo>
                <a:lnTo>
                  <a:pt x="34663" y="-2387"/>
                </a:lnTo>
                <a:lnTo>
                  <a:pt x="36584" y="-1285"/>
                </a:lnTo>
                <a:lnTo>
                  <a:pt x="37545" y="677"/>
                </a:lnTo>
                <a:lnTo>
                  <a:pt x="57419" y="0"/>
                </a:lnTo>
                <a:lnTo>
                  <a:pt x="59029" y="-734"/>
                </a:lnTo>
                <a:lnTo>
                  <a:pt x="60640" y="-1469"/>
                </a:lnTo>
                <a:lnTo>
                  <a:pt x="63338" y="-1836"/>
                </a:lnTo>
                <a:lnTo>
                  <a:pt x="67123" y="-1836"/>
                </a:lnTo>
                <a:lnTo>
                  <a:pt x="74013" y="-1495"/>
                </a:lnTo>
                <a:lnTo>
                  <a:pt x="87109" y="1998"/>
                </a:lnTo>
                <a:lnTo>
                  <a:pt x="95854" y="9267"/>
                </a:lnTo>
                <a:lnTo>
                  <a:pt x="102232" y="23114"/>
                </a:lnTo>
                <a:lnTo>
                  <a:pt x="103821" y="36562"/>
                </a:lnTo>
                <a:lnTo>
                  <a:pt x="103325" y="44944"/>
                </a:lnTo>
                <a:lnTo>
                  <a:pt x="100738" y="57323"/>
                </a:lnTo>
                <a:lnTo>
                  <a:pt x="95939" y="69536"/>
                </a:lnTo>
                <a:lnTo>
                  <a:pt x="89860" y="79528"/>
                </a:lnTo>
                <a:lnTo>
                  <a:pt x="80957" y="88804"/>
                </a:lnTo>
                <a:lnTo>
                  <a:pt x="70146" y="95430"/>
                </a:lnTo>
                <a:lnTo>
                  <a:pt x="57427" y="99405"/>
                </a:lnTo>
                <a:lnTo>
                  <a:pt x="42800" y="100730"/>
                </a:lnTo>
                <a:lnTo>
                  <a:pt x="38053" y="100730"/>
                </a:lnTo>
                <a:lnTo>
                  <a:pt x="34918" y="100278"/>
                </a:lnTo>
                <a:lnTo>
                  <a:pt x="33392" y="99374"/>
                </a:lnTo>
                <a:lnTo>
                  <a:pt x="31866" y="98470"/>
                </a:lnTo>
                <a:lnTo>
                  <a:pt x="31104" y="96774"/>
                </a:lnTo>
                <a:lnTo>
                  <a:pt x="31104" y="93497"/>
                </a:lnTo>
                <a:lnTo>
                  <a:pt x="35511" y="13845"/>
                </a:lnTo>
                <a:lnTo>
                  <a:pt x="14238" y="90643"/>
                </a:lnTo>
                <a:lnTo>
                  <a:pt x="12712" y="96012"/>
                </a:lnTo>
                <a:lnTo>
                  <a:pt x="10763" y="99544"/>
                </a:lnTo>
                <a:lnTo>
                  <a:pt x="8390" y="101239"/>
                </a:lnTo>
                <a:lnTo>
                  <a:pt x="6865" y="102369"/>
                </a:lnTo>
                <a:lnTo>
                  <a:pt x="4068" y="103104"/>
                </a:lnTo>
                <a:lnTo>
                  <a:pt x="0" y="103443"/>
                </a:lnTo>
                <a:lnTo>
                  <a:pt x="0" y="106240"/>
                </a:lnTo>
                <a:lnTo>
                  <a:pt x="45935" y="106240"/>
                </a:lnTo>
                <a:lnTo>
                  <a:pt x="57381" y="105650"/>
                </a:lnTo>
                <a:lnTo>
                  <a:pt x="70561" y="103273"/>
                </a:lnTo>
                <a:lnTo>
                  <a:pt x="82595" y="99075"/>
                </a:lnTo>
                <a:lnTo>
                  <a:pt x="93484" y="93057"/>
                </a:lnTo>
                <a:lnTo>
                  <a:pt x="103228" y="85218"/>
                </a:lnTo>
                <a:lnTo>
                  <a:pt x="111425" y="76011"/>
                </a:lnTo>
                <a:lnTo>
                  <a:pt x="118030" y="64906"/>
                </a:lnTo>
                <a:lnTo>
                  <a:pt x="121993" y="52886"/>
                </a:lnTo>
                <a:lnTo>
                  <a:pt x="123314" y="39953"/>
                </a:lnTo>
                <a:lnTo>
                  <a:pt x="123314" y="31193"/>
                </a:lnTo>
                <a:lnTo>
                  <a:pt x="121449" y="23310"/>
                </a:lnTo>
                <a:lnTo>
                  <a:pt x="117720" y="16303"/>
                </a:lnTo>
                <a:lnTo>
                  <a:pt x="115178" y="11669"/>
                </a:lnTo>
                <a:lnTo>
                  <a:pt x="112014" y="7657"/>
                </a:lnTo>
                <a:lnTo>
                  <a:pt x="108228" y="4266"/>
                </a:lnTo>
                <a:lnTo>
                  <a:pt x="102861" y="-311"/>
                </a:lnTo>
                <a:lnTo>
                  <a:pt x="97041" y="-3334"/>
                </a:lnTo>
                <a:lnTo>
                  <a:pt x="90769" y="-4803"/>
                </a:lnTo>
                <a:lnTo>
                  <a:pt x="84498" y="-6272"/>
                </a:lnTo>
                <a:lnTo>
                  <a:pt x="77209" y="-7007"/>
                </a:lnTo>
                <a:lnTo>
                  <a:pt x="24069" y="-7007"/>
                </a:lnTo>
                <a:lnTo>
                  <a:pt x="24069" y="-4210"/>
                </a:lnTo>
                <a:lnTo>
                  <a:pt x="29211" y="-4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046119" y="2679020"/>
            <a:ext cx="69574" cy="69484"/>
          </a:xfrm>
          <a:custGeom>
            <a:avLst/>
            <a:gdLst/>
            <a:ahLst/>
            <a:cxnLst/>
            <a:rect l="l" t="t" r="r" b="b"/>
            <a:pathLst>
              <a:path w="76531" h="78748">
                <a:moveTo>
                  <a:pt x="2344" y="67445"/>
                </a:moveTo>
                <a:lnTo>
                  <a:pt x="7034" y="71966"/>
                </a:lnTo>
                <a:lnTo>
                  <a:pt x="11723" y="76487"/>
                </a:lnTo>
                <a:lnTo>
                  <a:pt x="17967" y="78748"/>
                </a:lnTo>
                <a:lnTo>
                  <a:pt x="25764" y="78748"/>
                </a:lnTo>
                <a:lnTo>
                  <a:pt x="28476" y="74933"/>
                </a:lnTo>
                <a:lnTo>
                  <a:pt x="23956" y="74933"/>
                </a:lnTo>
                <a:lnTo>
                  <a:pt x="20524" y="73393"/>
                </a:lnTo>
                <a:lnTo>
                  <a:pt x="18179" y="70313"/>
                </a:lnTo>
                <a:lnTo>
                  <a:pt x="15834" y="67233"/>
                </a:lnTo>
                <a:lnTo>
                  <a:pt x="14662" y="63348"/>
                </a:lnTo>
                <a:lnTo>
                  <a:pt x="14662" y="58658"/>
                </a:lnTo>
                <a:lnTo>
                  <a:pt x="15742" y="47434"/>
                </a:lnTo>
                <a:lnTo>
                  <a:pt x="19300" y="35271"/>
                </a:lnTo>
                <a:lnTo>
                  <a:pt x="25340" y="22971"/>
                </a:lnTo>
                <a:lnTo>
                  <a:pt x="29570" y="16491"/>
                </a:lnTo>
                <a:lnTo>
                  <a:pt x="39349" y="6793"/>
                </a:lnTo>
                <a:lnTo>
                  <a:pt x="49664" y="3560"/>
                </a:lnTo>
                <a:lnTo>
                  <a:pt x="54919" y="3560"/>
                </a:lnTo>
                <a:lnTo>
                  <a:pt x="58535" y="6018"/>
                </a:lnTo>
                <a:lnTo>
                  <a:pt x="60513" y="10934"/>
                </a:lnTo>
                <a:lnTo>
                  <a:pt x="61530" y="13534"/>
                </a:lnTo>
                <a:lnTo>
                  <a:pt x="62038" y="16953"/>
                </a:lnTo>
                <a:lnTo>
                  <a:pt x="62038" y="21191"/>
                </a:lnTo>
                <a:lnTo>
                  <a:pt x="61446" y="29046"/>
                </a:lnTo>
                <a:lnTo>
                  <a:pt x="60682" y="60777"/>
                </a:lnTo>
                <a:lnTo>
                  <a:pt x="61139" y="60275"/>
                </a:lnTo>
                <a:lnTo>
                  <a:pt x="69690" y="48834"/>
                </a:lnTo>
                <a:lnTo>
                  <a:pt x="74821" y="37247"/>
                </a:lnTo>
                <a:lnTo>
                  <a:pt x="76531" y="25514"/>
                </a:lnTo>
                <a:lnTo>
                  <a:pt x="76531" y="18620"/>
                </a:lnTo>
                <a:lnTo>
                  <a:pt x="74581" y="12644"/>
                </a:lnTo>
                <a:lnTo>
                  <a:pt x="70683" y="7586"/>
                </a:lnTo>
                <a:lnTo>
                  <a:pt x="66784" y="2528"/>
                </a:lnTo>
                <a:lnTo>
                  <a:pt x="60089" y="0"/>
                </a:lnTo>
                <a:lnTo>
                  <a:pt x="49802" y="7"/>
                </a:lnTo>
                <a:lnTo>
                  <a:pt x="37896" y="2098"/>
                </a:lnTo>
                <a:lnTo>
                  <a:pt x="26550" y="7887"/>
                </a:lnTo>
                <a:lnTo>
                  <a:pt x="15763" y="17376"/>
                </a:lnTo>
                <a:lnTo>
                  <a:pt x="6735" y="29313"/>
                </a:lnTo>
                <a:lnTo>
                  <a:pt x="1683" y="40931"/>
                </a:lnTo>
                <a:lnTo>
                  <a:pt x="0" y="52894"/>
                </a:lnTo>
                <a:lnTo>
                  <a:pt x="0" y="61088"/>
                </a:lnTo>
                <a:lnTo>
                  <a:pt x="2344" y="67445"/>
                </a:lnTo>
                <a:close/>
              </a:path>
              <a:path w="76531" h="78748">
                <a:moveTo>
                  <a:pt x="61446" y="29046"/>
                </a:moveTo>
                <a:lnTo>
                  <a:pt x="58464" y="41164"/>
                </a:lnTo>
                <a:lnTo>
                  <a:pt x="52970" y="54080"/>
                </a:lnTo>
                <a:lnTo>
                  <a:pt x="48337" y="61932"/>
                </a:lnTo>
                <a:lnTo>
                  <a:pt x="38895" y="71683"/>
                </a:lnTo>
                <a:lnTo>
                  <a:pt x="28476" y="74933"/>
                </a:lnTo>
                <a:lnTo>
                  <a:pt x="25764" y="78748"/>
                </a:lnTo>
                <a:lnTo>
                  <a:pt x="26869" y="78732"/>
                </a:lnTo>
                <a:lnTo>
                  <a:pt x="38601" y="76506"/>
                </a:lnTo>
                <a:lnTo>
                  <a:pt x="49872" y="70521"/>
                </a:lnTo>
                <a:lnTo>
                  <a:pt x="60682" y="60777"/>
                </a:lnTo>
                <a:lnTo>
                  <a:pt x="61446" y="29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125480" y="2642445"/>
            <a:ext cx="37445" cy="106058"/>
          </a:xfrm>
          <a:custGeom>
            <a:avLst/>
            <a:gdLst/>
            <a:ahLst/>
            <a:cxnLst/>
            <a:rect l="l" t="t" r="r" b="b"/>
            <a:pathLst>
              <a:path w="41189" h="120199">
                <a:moveTo>
                  <a:pt x="1214" y="117147"/>
                </a:moveTo>
                <a:lnTo>
                  <a:pt x="3644" y="118673"/>
                </a:lnTo>
                <a:lnTo>
                  <a:pt x="5226" y="119690"/>
                </a:lnTo>
                <a:lnTo>
                  <a:pt x="7034" y="120199"/>
                </a:lnTo>
                <a:lnTo>
                  <a:pt x="13814" y="120199"/>
                </a:lnTo>
                <a:lnTo>
                  <a:pt x="18532" y="117854"/>
                </a:lnTo>
                <a:lnTo>
                  <a:pt x="23222" y="113163"/>
                </a:lnTo>
                <a:lnTo>
                  <a:pt x="25934" y="110394"/>
                </a:lnTo>
                <a:lnTo>
                  <a:pt x="29720" y="105421"/>
                </a:lnTo>
                <a:lnTo>
                  <a:pt x="34578" y="98244"/>
                </a:lnTo>
                <a:lnTo>
                  <a:pt x="32290" y="96633"/>
                </a:lnTo>
                <a:lnTo>
                  <a:pt x="30030" y="100024"/>
                </a:lnTo>
                <a:lnTo>
                  <a:pt x="27262" y="103528"/>
                </a:lnTo>
                <a:lnTo>
                  <a:pt x="23984" y="107144"/>
                </a:lnTo>
                <a:lnTo>
                  <a:pt x="20707" y="110761"/>
                </a:lnTo>
                <a:lnTo>
                  <a:pt x="18052" y="112569"/>
                </a:lnTo>
                <a:lnTo>
                  <a:pt x="16018" y="112569"/>
                </a:lnTo>
                <a:lnTo>
                  <a:pt x="14210" y="112188"/>
                </a:lnTo>
                <a:lnTo>
                  <a:pt x="13419" y="110662"/>
                </a:lnTo>
                <a:lnTo>
                  <a:pt x="13221" y="108670"/>
                </a:lnTo>
                <a:lnTo>
                  <a:pt x="13391" y="107144"/>
                </a:lnTo>
                <a:lnTo>
                  <a:pt x="13871" y="105167"/>
                </a:lnTo>
                <a:lnTo>
                  <a:pt x="14492" y="102737"/>
                </a:lnTo>
                <a:lnTo>
                  <a:pt x="41189" y="847"/>
                </a:lnTo>
                <a:lnTo>
                  <a:pt x="40002" y="0"/>
                </a:lnTo>
                <a:lnTo>
                  <a:pt x="35483" y="1130"/>
                </a:lnTo>
                <a:lnTo>
                  <a:pt x="31640" y="1977"/>
                </a:lnTo>
                <a:lnTo>
                  <a:pt x="28477" y="2542"/>
                </a:lnTo>
                <a:lnTo>
                  <a:pt x="27459" y="2712"/>
                </a:lnTo>
                <a:lnTo>
                  <a:pt x="25298" y="3023"/>
                </a:lnTo>
                <a:lnTo>
                  <a:pt x="21993" y="3475"/>
                </a:lnTo>
                <a:lnTo>
                  <a:pt x="18688" y="3927"/>
                </a:lnTo>
                <a:lnTo>
                  <a:pt x="15763" y="4322"/>
                </a:lnTo>
                <a:lnTo>
                  <a:pt x="13221" y="4662"/>
                </a:lnTo>
                <a:lnTo>
                  <a:pt x="13221" y="7459"/>
                </a:lnTo>
                <a:lnTo>
                  <a:pt x="17854" y="7403"/>
                </a:lnTo>
                <a:lnTo>
                  <a:pt x="20948" y="7586"/>
                </a:lnTo>
                <a:lnTo>
                  <a:pt x="24055" y="8434"/>
                </a:lnTo>
                <a:lnTo>
                  <a:pt x="24832" y="9606"/>
                </a:lnTo>
                <a:lnTo>
                  <a:pt x="24832" y="11528"/>
                </a:lnTo>
                <a:lnTo>
                  <a:pt x="24747" y="13308"/>
                </a:lnTo>
                <a:lnTo>
                  <a:pt x="24323" y="15512"/>
                </a:lnTo>
                <a:lnTo>
                  <a:pt x="1779" y="100279"/>
                </a:lnTo>
                <a:lnTo>
                  <a:pt x="1327" y="102143"/>
                </a:lnTo>
                <a:lnTo>
                  <a:pt x="960" y="103782"/>
                </a:lnTo>
                <a:lnTo>
                  <a:pt x="677" y="105195"/>
                </a:lnTo>
                <a:lnTo>
                  <a:pt x="226" y="107568"/>
                </a:lnTo>
                <a:lnTo>
                  <a:pt x="0" y="109461"/>
                </a:lnTo>
                <a:lnTo>
                  <a:pt x="0" y="114547"/>
                </a:lnTo>
                <a:lnTo>
                  <a:pt x="1214" y="117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171663" y="2642445"/>
            <a:ext cx="110830" cy="106132"/>
          </a:xfrm>
          <a:custGeom>
            <a:avLst/>
            <a:gdLst/>
            <a:ahLst/>
            <a:cxnLst/>
            <a:rect l="l" t="t" r="r" b="b"/>
            <a:pathLst>
              <a:path w="121913" h="120283">
                <a:moveTo>
                  <a:pt x="1214" y="117147"/>
                </a:moveTo>
                <a:lnTo>
                  <a:pt x="3644" y="118673"/>
                </a:lnTo>
                <a:lnTo>
                  <a:pt x="5226" y="119690"/>
                </a:lnTo>
                <a:lnTo>
                  <a:pt x="7034" y="120199"/>
                </a:lnTo>
                <a:lnTo>
                  <a:pt x="13814" y="120199"/>
                </a:lnTo>
                <a:lnTo>
                  <a:pt x="18532" y="117854"/>
                </a:lnTo>
                <a:lnTo>
                  <a:pt x="23221" y="113163"/>
                </a:lnTo>
                <a:lnTo>
                  <a:pt x="25934" y="110394"/>
                </a:lnTo>
                <a:lnTo>
                  <a:pt x="29719" y="105421"/>
                </a:lnTo>
                <a:lnTo>
                  <a:pt x="34579" y="98244"/>
                </a:lnTo>
                <a:lnTo>
                  <a:pt x="32290" y="96633"/>
                </a:lnTo>
                <a:lnTo>
                  <a:pt x="30030" y="100024"/>
                </a:lnTo>
                <a:lnTo>
                  <a:pt x="27262" y="103528"/>
                </a:lnTo>
                <a:lnTo>
                  <a:pt x="23985" y="107144"/>
                </a:lnTo>
                <a:lnTo>
                  <a:pt x="20707" y="110761"/>
                </a:lnTo>
                <a:lnTo>
                  <a:pt x="18052" y="112569"/>
                </a:lnTo>
                <a:lnTo>
                  <a:pt x="16017" y="112569"/>
                </a:lnTo>
                <a:lnTo>
                  <a:pt x="14210" y="112188"/>
                </a:lnTo>
                <a:lnTo>
                  <a:pt x="13418" y="110662"/>
                </a:lnTo>
                <a:lnTo>
                  <a:pt x="13221" y="108670"/>
                </a:lnTo>
                <a:lnTo>
                  <a:pt x="13391" y="107144"/>
                </a:lnTo>
                <a:lnTo>
                  <a:pt x="13871" y="105167"/>
                </a:lnTo>
                <a:lnTo>
                  <a:pt x="14492" y="102737"/>
                </a:lnTo>
                <a:lnTo>
                  <a:pt x="41189" y="847"/>
                </a:lnTo>
                <a:lnTo>
                  <a:pt x="40003" y="0"/>
                </a:lnTo>
                <a:lnTo>
                  <a:pt x="35483" y="1130"/>
                </a:lnTo>
                <a:lnTo>
                  <a:pt x="31640" y="1977"/>
                </a:lnTo>
                <a:lnTo>
                  <a:pt x="28476" y="2542"/>
                </a:lnTo>
                <a:lnTo>
                  <a:pt x="27459" y="2712"/>
                </a:lnTo>
                <a:lnTo>
                  <a:pt x="25298" y="3023"/>
                </a:lnTo>
                <a:lnTo>
                  <a:pt x="21993" y="3475"/>
                </a:lnTo>
                <a:lnTo>
                  <a:pt x="18688" y="3927"/>
                </a:lnTo>
                <a:lnTo>
                  <a:pt x="15763" y="4322"/>
                </a:lnTo>
                <a:lnTo>
                  <a:pt x="13221" y="4662"/>
                </a:lnTo>
                <a:lnTo>
                  <a:pt x="13221" y="7459"/>
                </a:lnTo>
                <a:lnTo>
                  <a:pt x="17854" y="7403"/>
                </a:lnTo>
                <a:lnTo>
                  <a:pt x="20947" y="7586"/>
                </a:lnTo>
                <a:lnTo>
                  <a:pt x="24055" y="8434"/>
                </a:lnTo>
                <a:lnTo>
                  <a:pt x="24832" y="9606"/>
                </a:lnTo>
                <a:lnTo>
                  <a:pt x="24832" y="11528"/>
                </a:lnTo>
                <a:lnTo>
                  <a:pt x="24747" y="13308"/>
                </a:lnTo>
                <a:lnTo>
                  <a:pt x="24324" y="15512"/>
                </a:lnTo>
                <a:lnTo>
                  <a:pt x="1779" y="100279"/>
                </a:lnTo>
                <a:lnTo>
                  <a:pt x="1327" y="102143"/>
                </a:lnTo>
                <a:lnTo>
                  <a:pt x="960" y="103782"/>
                </a:lnTo>
                <a:lnTo>
                  <a:pt x="678" y="105195"/>
                </a:lnTo>
                <a:lnTo>
                  <a:pt x="226" y="107568"/>
                </a:lnTo>
                <a:lnTo>
                  <a:pt x="0" y="109461"/>
                </a:lnTo>
                <a:lnTo>
                  <a:pt x="0" y="114547"/>
                </a:lnTo>
                <a:lnTo>
                  <a:pt x="1214" y="117147"/>
                </a:lnTo>
                <a:close/>
              </a:path>
              <a:path w="121913" h="120283">
                <a:moveTo>
                  <a:pt x="56907" y="103104"/>
                </a:moveTo>
                <a:lnTo>
                  <a:pt x="55467" y="120283"/>
                </a:lnTo>
                <a:lnTo>
                  <a:pt x="60043" y="120283"/>
                </a:lnTo>
                <a:lnTo>
                  <a:pt x="57882" y="106396"/>
                </a:lnTo>
                <a:lnTo>
                  <a:pt x="56907" y="103104"/>
                </a:lnTo>
                <a:close/>
              </a:path>
              <a:path w="121913" h="120283">
                <a:moveTo>
                  <a:pt x="93874" y="119464"/>
                </a:moveTo>
                <a:lnTo>
                  <a:pt x="95498" y="120199"/>
                </a:lnTo>
                <a:lnTo>
                  <a:pt x="100809" y="120199"/>
                </a:lnTo>
                <a:lnTo>
                  <a:pt x="104199" y="118856"/>
                </a:lnTo>
                <a:lnTo>
                  <a:pt x="107759" y="116172"/>
                </a:lnTo>
                <a:lnTo>
                  <a:pt x="111319" y="113488"/>
                </a:lnTo>
                <a:lnTo>
                  <a:pt x="116036" y="108388"/>
                </a:lnTo>
                <a:lnTo>
                  <a:pt x="121913" y="100872"/>
                </a:lnTo>
                <a:lnTo>
                  <a:pt x="119879" y="99092"/>
                </a:lnTo>
                <a:lnTo>
                  <a:pt x="114624" y="104517"/>
                </a:lnTo>
                <a:lnTo>
                  <a:pt x="112590" y="106509"/>
                </a:lnTo>
                <a:lnTo>
                  <a:pt x="111064" y="107908"/>
                </a:lnTo>
                <a:lnTo>
                  <a:pt x="108776" y="109773"/>
                </a:lnTo>
                <a:lnTo>
                  <a:pt x="106869" y="110959"/>
                </a:lnTo>
                <a:lnTo>
                  <a:pt x="105188" y="111129"/>
                </a:lnTo>
                <a:lnTo>
                  <a:pt x="103606" y="109631"/>
                </a:lnTo>
                <a:lnTo>
                  <a:pt x="103606" y="107597"/>
                </a:lnTo>
                <a:lnTo>
                  <a:pt x="104651" y="102624"/>
                </a:lnTo>
                <a:lnTo>
                  <a:pt x="106742" y="93921"/>
                </a:lnTo>
                <a:lnTo>
                  <a:pt x="107929" y="89117"/>
                </a:lnTo>
                <a:lnTo>
                  <a:pt x="109369" y="83410"/>
                </a:lnTo>
                <a:lnTo>
                  <a:pt x="111064" y="76798"/>
                </a:lnTo>
                <a:lnTo>
                  <a:pt x="118862" y="46452"/>
                </a:lnTo>
                <a:lnTo>
                  <a:pt x="119088" y="45660"/>
                </a:lnTo>
                <a:lnTo>
                  <a:pt x="119652" y="43626"/>
                </a:lnTo>
                <a:lnTo>
                  <a:pt x="119031" y="41535"/>
                </a:lnTo>
                <a:lnTo>
                  <a:pt x="109454" y="42637"/>
                </a:lnTo>
                <a:lnTo>
                  <a:pt x="108437" y="42849"/>
                </a:lnTo>
                <a:lnTo>
                  <a:pt x="107674" y="44587"/>
                </a:lnTo>
                <a:lnTo>
                  <a:pt x="105810" y="51029"/>
                </a:lnTo>
                <a:lnTo>
                  <a:pt x="105386" y="49842"/>
                </a:lnTo>
                <a:lnTo>
                  <a:pt x="103634" y="46169"/>
                </a:lnTo>
                <a:lnTo>
                  <a:pt x="99905" y="42609"/>
                </a:lnTo>
                <a:lnTo>
                  <a:pt x="96459" y="41451"/>
                </a:lnTo>
                <a:lnTo>
                  <a:pt x="90702" y="41478"/>
                </a:lnTo>
                <a:lnTo>
                  <a:pt x="79532" y="44023"/>
                </a:lnTo>
                <a:lnTo>
                  <a:pt x="68606" y="50710"/>
                </a:lnTo>
                <a:lnTo>
                  <a:pt x="57925" y="61540"/>
                </a:lnTo>
                <a:lnTo>
                  <a:pt x="56160" y="63738"/>
                </a:lnTo>
                <a:lnTo>
                  <a:pt x="48289" y="75683"/>
                </a:lnTo>
                <a:lnTo>
                  <a:pt x="43566" y="87326"/>
                </a:lnTo>
                <a:lnTo>
                  <a:pt x="41991" y="98668"/>
                </a:lnTo>
                <a:lnTo>
                  <a:pt x="41991" y="105562"/>
                </a:lnTo>
                <a:lnTo>
                  <a:pt x="43856" y="110888"/>
                </a:lnTo>
                <a:lnTo>
                  <a:pt x="47585" y="114647"/>
                </a:lnTo>
                <a:lnTo>
                  <a:pt x="51314" y="118404"/>
                </a:lnTo>
                <a:lnTo>
                  <a:pt x="55467" y="120283"/>
                </a:lnTo>
                <a:lnTo>
                  <a:pt x="56907" y="103104"/>
                </a:lnTo>
                <a:lnTo>
                  <a:pt x="56907" y="98583"/>
                </a:lnTo>
                <a:lnTo>
                  <a:pt x="57548" y="91581"/>
                </a:lnTo>
                <a:lnTo>
                  <a:pt x="60966" y="79750"/>
                </a:lnTo>
                <a:lnTo>
                  <a:pt x="67332" y="66457"/>
                </a:lnTo>
                <a:lnTo>
                  <a:pt x="73069" y="57598"/>
                </a:lnTo>
                <a:lnTo>
                  <a:pt x="82757" y="48348"/>
                </a:lnTo>
                <a:lnTo>
                  <a:pt x="93012" y="45265"/>
                </a:lnTo>
                <a:lnTo>
                  <a:pt x="95668" y="45265"/>
                </a:lnTo>
                <a:lnTo>
                  <a:pt x="97928" y="46226"/>
                </a:lnTo>
                <a:lnTo>
                  <a:pt x="99792" y="48147"/>
                </a:lnTo>
                <a:lnTo>
                  <a:pt x="101657" y="50068"/>
                </a:lnTo>
                <a:lnTo>
                  <a:pt x="102589" y="53063"/>
                </a:lnTo>
                <a:lnTo>
                  <a:pt x="102589" y="57132"/>
                </a:lnTo>
                <a:lnTo>
                  <a:pt x="101709" y="66025"/>
                </a:lnTo>
                <a:lnTo>
                  <a:pt x="98112" y="78024"/>
                </a:lnTo>
                <a:lnTo>
                  <a:pt x="91741" y="90954"/>
                </a:lnTo>
                <a:lnTo>
                  <a:pt x="86727" y="98682"/>
                </a:lnTo>
                <a:lnTo>
                  <a:pt x="77048" y="108335"/>
                </a:lnTo>
                <a:lnTo>
                  <a:pt x="67078" y="111552"/>
                </a:lnTo>
                <a:lnTo>
                  <a:pt x="64196" y="111552"/>
                </a:lnTo>
                <a:lnTo>
                  <a:pt x="61781" y="110521"/>
                </a:lnTo>
                <a:lnTo>
                  <a:pt x="59831" y="108458"/>
                </a:lnTo>
                <a:lnTo>
                  <a:pt x="57882" y="106396"/>
                </a:lnTo>
                <a:lnTo>
                  <a:pt x="60043" y="120283"/>
                </a:lnTo>
                <a:lnTo>
                  <a:pt x="62756" y="120283"/>
                </a:lnTo>
                <a:lnTo>
                  <a:pt x="65581" y="119775"/>
                </a:lnTo>
                <a:lnTo>
                  <a:pt x="68518" y="118758"/>
                </a:lnTo>
                <a:lnTo>
                  <a:pt x="72304" y="117232"/>
                </a:lnTo>
                <a:lnTo>
                  <a:pt x="76259" y="114632"/>
                </a:lnTo>
                <a:lnTo>
                  <a:pt x="80384" y="110959"/>
                </a:lnTo>
                <a:lnTo>
                  <a:pt x="83887" y="107908"/>
                </a:lnTo>
                <a:lnTo>
                  <a:pt x="86839" y="104757"/>
                </a:lnTo>
                <a:lnTo>
                  <a:pt x="89241" y="101507"/>
                </a:lnTo>
                <a:lnTo>
                  <a:pt x="91642" y="98258"/>
                </a:lnTo>
                <a:lnTo>
                  <a:pt x="93351" y="95786"/>
                </a:lnTo>
                <a:lnTo>
                  <a:pt x="94368" y="94090"/>
                </a:lnTo>
                <a:lnTo>
                  <a:pt x="93634" y="96690"/>
                </a:lnTo>
                <a:lnTo>
                  <a:pt x="92885" y="99897"/>
                </a:lnTo>
                <a:lnTo>
                  <a:pt x="92122" y="103711"/>
                </a:lnTo>
                <a:lnTo>
                  <a:pt x="91359" y="107526"/>
                </a:lnTo>
                <a:lnTo>
                  <a:pt x="90978" y="110450"/>
                </a:lnTo>
                <a:lnTo>
                  <a:pt x="90978" y="114689"/>
                </a:lnTo>
                <a:lnTo>
                  <a:pt x="91557" y="116525"/>
                </a:lnTo>
                <a:lnTo>
                  <a:pt x="93874" y="1194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288428" y="2678796"/>
            <a:ext cx="57863" cy="68062"/>
          </a:xfrm>
          <a:custGeom>
            <a:avLst/>
            <a:gdLst/>
            <a:ahLst/>
            <a:cxnLst/>
            <a:rect l="l" t="t" r="r" b="b"/>
            <a:pathLst>
              <a:path w="63649" h="77137">
                <a:moveTo>
                  <a:pt x="32121" y="2797"/>
                </a:moveTo>
                <a:lnTo>
                  <a:pt x="32290" y="1525"/>
                </a:lnTo>
                <a:lnTo>
                  <a:pt x="30934" y="0"/>
                </a:lnTo>
                <a:lnTo>
                  <a:pt x="30652" y="0"/>
                </a:lnTo>
                <a:lnTo>
                  <a:pt x="27897" y="508"/>
                </a:lnTo>
                <a:lnTo>
                  <a:pt x="22671" y="1525"/>
                </a:lnTo>
                <a:lnTo>
                  <a:pt x="17445" y="2543"/>
                </a:lnTo>
                <a:lnTo>
                  <a:pt x="12628" y="3503"/>
                </a:lnTo>
                <a:lnTo>
                  <a:pt x="8221" y="4408"/>
                </a:lnTo>
                <a:lnTo>
                  <a:pt x="4830" y="5086"/>
                </a:lnTo>
                <a:lnTo>
                  <a:pt x="4830" y="7883"/>
                </a:lnTo>
                <a:lnTo>
                  <a:pt x="7458" y="7572"/>
                </a:lnTo>
                <a:lnTo>
                  <a:pt x="9492" y="7346"/>
                </a:lnTo>
                <a:lnTo>
                  <a:pt x="13108" y="7289"/>
                </a:lnTo>
                <a:lnTo>
                  <a:pt x="15425" y="8646"/>
                </a:lnTo>
                <a:lnTo>
                  <a:pt x="16696" y="10850"/>
                </a:lnTo>
                <a:lnTo>
                  <a:pt x="16696" y="14014"/>
                </a:lnTo>
                <a:lnTo>
                  <a:pt x="16456" y="15908"/>
                </a:lnTo>
                <a:lnTo>
                  <a:pt x="15975" y="18225"/>
                </a:lnTo>
                <a:lnTo>
                  <a:pt x="15495" y="20542"/>
                </a:lnTo>
                <a:lnTo>
                  <a:pt x="14859" y="23169"/>
                </a:lnTo>
                <a:lnTo>
                  <a:pt x="14068" y="26108"/>
                </a:lnTo>
                <a:lnTo>
                  <a:pt x="0" y="77137"/>
                </a:lnTo>
                <a:lnTo>
                  <a:pt x="13051" y="77137"/>
                </a:lnTo>
                <a:lnTo>
                  <a:pt x="15594" y="68830"/>
                </a:lnTo>
                <a:lnTo>
                  <a:pt x="17628" y="62416"/>
                </a:lnTo>
                <a:lnTo>
                  <a:pt x="19154" y="57895"/>
                </a:lnTo>
                <a:lnTo>
                  <a:pt x="21583" y="50718"/>
                </a:lnTo>
                <a:lnTo>
                  <a:pt x="23787" y="44954"/>
                </a:lnTo>
                <a:lnTo>
                  <a:pt x="25764" y="40603"/>
                </a:lnTo>
                <a:lnTo>
                  <a:pt x="29041" y="33426"/>
                </a:lnTo>
                <a:lnTo>
                  <a:pt x="32756" y="26758"/>
                </a:lnTo>
                <a:lnTo>
                  <a:pt x="36909" y="20598"/>
                </a:lnTo>
                <a:lnTo>
                  <a:pt x="41062" y="14438"/>
                </a:lnTo>
                <a:lnTo>
                  <a:pt x="44240" y="11359"/>
                </a:lnTo>
                <a:lnTo>
                  <a:pt x="46896" y="11359"/>
                </a:lnTo>
                <a:lnTo>
                  <a:pt x="48393" y="12460"/>
                </a:lnTo>
                <a:lnTo>
                  <a:pt x="49410" y="14325"/>
                </a:lnTo>
                <a:lnTo>
                  <a:pt x="49919" y="15229"/>
                </a:lnTo>
                <a:lnTo>
                  <a:pt x="51529" y="16698"/>
                </a:lnTo>
                <a:lnTo>
                  <a:pt x="53761" y="17716"/>
                </a:lnTo>
                <a:lnTo>
                  <a:pt x="58055" y="17716"/>
                </a:lnTo>
                <a:lnTo>
                  <a:pt x="60047" y="16882"/>
                </a:lnTo>
                <a:lnTo>
                  <a:pt x="61487" y="15215"/>
                </a:lnTo>
                <a:lnTo>
                  <a:pt x="62928" y="13548"/>
                </a:lnTo>
                <a:lnTo>
                  <a:pt x="63649" y="11443"/>
                </a:lnTo>
                <a:lnTo>
                  <a:pt x="63649" y="6640"/>
                </a:lnTo>
                <a:lnTo>
                  <a:pt x="62928" y="4633"/>
                </a:lnTo>
                <a:lnTo>
                  <a:pt x="61487" y="2882"/>
                </a:lnTo>
                <a:lnTo>
                  <a:pt x="60047" y="1130"/>
                </a:lnTo>
                <a:lnTo>
                  <a:pt x="57998" y="254"/>
                </a:lnTo>
                <a:lnTo>
                  <a:pt x="50427" y="254"/>
                </a:lnTo>
                <a:lnTo>
                  <a:pt x="45243" y="3546"/>
                </a:lnTo>
                <a:lnTo>
                  <a:pt x="39791" y="10129"/>
                </a:lnTo>
                <a:lnTo>
                  <a:pt x="31944" y="20810"/>
                </a:lnTo>
                <a:lnTo>
                  <a:pt x="25510" y="31957"/>
                </a:lnTo>
                <a:lnTo>
                  <a:pt x="23645" y="35602"/>
                </a:lnTo>
                <a:lnTo>
                  <a:pt x="32121" y="2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385447" y="27468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400354" y="2646934"/>
            <a:ext cx="159240" cy="102767"/>
          </a:xfrm>
          <a:custGeom>
            <a:avLst/>
            <a:gdLst/>
            <a:ahLst/>
            <a:cxnLst/>
            <a:rect l="l" t="t" r="r" b="b"/>
            <a:pathLst>
              <a:path w="175164" h="116469">
                <a:moveTo>
                  <a:pt x="41782" y="0"/>
                </a:moveTo>
                <a:lnTo>
                  <a:pt x="0" y="0"/>
                </a:lnTo>
                <a:lnTo>
                  <a:pt x="0" y="2797"/>
                </a:lnTo>
                <a:lnTo>
                  <a:pt x="4802" y="3362"/>
                </a:lnTo>
                <a:lnTo>
                  <a:pt x="7839" y="4718"/>
                </a:lnTo>
                <a:lnTo>
                  <a:pt x="9110" y="6866"/>
                </a:lnTo>
                <a:lnTo>
                  <a:pt x="10382" y="9013"/>
                </a:lnTo>
                <a:lnTo>
                  <a:pt x="11893" y="15427"/>
                </a:lnTo>
                <a:lnTo>
                  <a:pt x="13645" y="26107"/>
                </a:lnTo>
                <a:lnTo>
                  <a:pt x="28307" y="116469"/>
                </a:lnTo>
                <a:lnTo>
                  <a:pt x="31697" y="116469"/>
                </a:lnTo>
                <a:lnTo>
                  <a:pt x="96448" y="9578"/>
                </a:lnTo>
                <a:lnTo>
                  <a:pt x="97973" y="7035"/>
                </a:lnTo>
                <a:lnTo>
                  <a:pt x="99344" y="5396"/>
                </a:lnTo>
                <a:lnTo>
                  <a:pt x="101773" y="3927"/>
                </a:lnTo>
                <a:lnTo>
                  <a:pt x="103623" y="3305"/>
                </a:lnTo>
                <a:lnTo>
                  <a:pt x="106109" y="2797"/>
                </a:lnTo>
                <a:lnTo>
                  <a:pt x="106109" y="0"/>
                </a:lnTo>
                <a:lnTo>
                  <a:pt x="73904" y="0"/>
                </a:lnTo>
                <a:lnTo>
                  <a:pt x="73904" y="2797"/>
                </a:lnTo>
                <a:lnTo>
                  <a:pt x="77859" y="3305"/>
                </a:lnTo>
                <a:lnTo>
                  <a:pt x="80656" y="3927"/>
                </a:lnTo>
                <a:lnTo>
                  <a:pt x="82294" y="4661"/>
                </a:lnTo>
                <a:lnTo>
                  <a:pt x="83933" y="5396"/>
                </a:lnTo>
                <a:lnTo>
                  <a:pt x="84752" y="6809"/>
                </a:lnTo>
                <a:lnTo>
                  <a:pt x="84752" y="10991"/>
                </a:lnTo>
                <a:lnTo>
                  <a:pt x="83424" y="14720"/>
                </a:lnTo>
                <a:lnTo>
                  <a:pt x="80768" y="20089"/>
                </a:lnTo>
                <a:lnTo>
                  <a:pt x="79186" y="23254"/>
                </a:lnTo>
                <a:lnTo>
                  <a:pt x="77520" y="26334"/>
                </a:lnTo>
                <a:lnTo>
                  <a:pt x="75768" y="29328"/>
                </a:lnTo>
                <a:lnTo>
                  <a:pt x="40765" y="89767"/>
                </a:lnTo>
                <a:lnTo>
                  <a:pt x="39748" y="89767"/>
                </a:lnTo>
                <a:lnTo>
                  <a:pt x="28561" y="14240"/>
                </a:lnTo>
                <a:lnTo>
                  <a:pt x="28448" y="13322"/>
                </a:lnTo>
                <a:lnTo>
                  <a:pt x="28307" y="11443"/>
                </a:lnTo>
                <a:lnTo>
                  <a:pt x="28307" y="8109"/>
                </a:lnTo>
                <a:lnTo>
                  <a:pt x="32629" y="4407"/>
                </a:lnTo>
                <a:lnTo>
                  <a:pt x="37601" y="3023"/>
                </a:lnTo>
                <a:lnTo>
                  <a:pt x="41782" y="2797"/>
                </a:lnTo>
                <a:lnTo>
                  <a:pt x="41782" y="0"/>
                </a:lnTo>
                <a:close/>
              </a:path>
              <a:path w="175164" h="116469">
                <a:moveTo>
                  <a:pt x="110159" y="98018"/>
                </a:moveTo>
                <a:lnTo>
                  <a:pt x="108718" y="115197"/>
                </a:lnTo>
                <a:lnTo>
                  <a:pt x="113294" y="115197"/>
                </a:lnTo>
                <a:lnTo>
                  <a:pt x="111134" y="101310"/>
                </a:lnTo>
                <a:lnTo>
                  <a:pt x="110159" y="98018"/>
                </a:lnTo>
                <a:close/>
              </a:path>
              <a:path w="175164" h="116469">
                <a:moveTo>
                  <a:pt x="147125" y="114378"/>
                </a:moveTo>
                <a:lnTo>
                  <a:pt x="148749" y="115112"/>
                </a:lnTo>
                <a:lnTo>
                  <a:pt x="154060" y="115112"/>
                </a:lnTo>
                <a:lnTo>
                  <a:pt x="157450" y="113770"/>
                </a:lnTo>
                <a:lnTo>
                  <a:pt x="161010" y="111086"/>
                </a:lnTo>
                <a:lnTo>
                  <a:pt x="164570" y="108402"/>
                </a:lnTo>
                <a:lnTo>
                  <a:pt x="169288" y="103302"/>
                </a:lnTo>
                <a:lnTo>
                  <a:pt x="175164" y="95786"/>
                </a:lnTo>
                <a:lnTo>
                  <a:pt x="173130" y="94006"/>
                </a:lnTo>
                <a:lnTo>
                  <a:pt x="167875" y="99431"/>
                </a:lnTo>
                <a:lnTo>
                  <a:pt x="165841" y="101423"/>
                </a:lnTo>
                <a:lnTo>
                  <a:pt x="164315" y="102821"/>
                </a:lnTo>
                <a:lnTo>
                  <a:pt x="162027" y="104686"/>
                </a:lnTo>
                <a:lnTo>
                  <a:pt x="160121" y="105873"/>
                </a:lnTo>
                <a:lnTo>
                  <a:pt x="158440" y="106042"/>
                </a:lnTo>
                <a:lnTo>
                  <a:pt x="156857" y="104545"/>
                </a:lnTo>
                <a:lnTo>
                  <a:pt x="156857" y="102510"/>
                </a:lnTo>
                <a:lnTo>
                  <a:pt x="157902" y="97538"/>
                </a:lnTo>
                <a:lnTo>
                  <a:pt x="159993" y="88835"/>
                </a:lnTo>
                <a:lnTo>
                  <a:pt x="161180" y="84031"/>
                </a:lnTo>
                <a:lnTo>
                  <a:pt x="162621" y="78324"/>
                </a:lnTo>
                <a:lnTo>
                  <a:pt x="164315" y="71712"/>
                </a:lnTo>
                <a:lnTo>
                  <a:pt x="172113" y="41366"/>
                </a:lnTo>
                <a:lnTo>
                  <a:pt x="172339" y="40574"/>
                </a:lnTo>
                <a:lnTo>
                  <a:pt x="172904" y="38540"/>
                </a:lnTo>
                <a:lnTo>
                  <a:pt x="172282" y="36449"/>
                </a:lnTo>
                <a:lnTo>
                  <a:pt x="162705" y="37551"/>
                </a:lnTo>
                <a:lnTo>
                  <a:pt x="161688" y="37763"/>
                </a:lnTo>
                <a:lnTo>
                  <a:pt x="160925" y="39500"/>
                </a:lnTo>
                <a:lnTo>
                  <a:pt x="159061" y="45943"/>
                </a:lnTo>
                <a:lnTo>
                  <a:pt x="158637" y="44756"/>
                </a:lnTo>
                <a:lnTo>
                  <a:pt x="156885" y="41083"/>
                </a:lnTo>
                <a:lnTo>
                  <a:pt x="153156" y="37523"/>
                </a:lnTo>
                <a:lnTo>
                  <a:pt x="149710" y="36364"/>
                </a:lnTo>
                <a:lnTo>
                  <a:pt x="143954" y="36391"/>
                </a:lnTo>
                <a:lnTo>
                  <a:pt x="132783" y="38936"/>
                </a:lnTo>
                <a:lnTo>
                  <a:pt x="121857" y="45624"/>
                </a:lnTo>
                <a:lnTo>
                  <a:pt x="111176" y="56454"/>
                </a:lnTo>
                <a:lnTo>
                  <a:pt x="109412" y="58652"/>
                </a:lnTo>
                <a:lnTo>
                  <a:pt x="101540" y="70597"/>
                </a:lnTo>
                <a:lnTo>
                  <a:pt x="96817" y="82240"/>
                </a:lnTo>
                <a:lnTo>
                  <a:pt x="95243" y="93582"/>
                </a:lnTo>
                <a:lnTo>
                  <a:pt x="95243" y="100476"/>
                </a:lnTo>
                <a:lnTo>
                  <a:pt x="97107" y="105802"/>
                </a:lnTo>
                <a:lnTo>
                  <a:pt x="100836" y="109560"/>
                </a:lnTo>
                <a:lnTo>
                  <a:pt x="104565" y="113318"/>
                </a:lnTo>
                <a:lnTo>
                  <a:pt x="108718" y="115197"/>
                </a:lnTo>
                <a:lnTo>
                  <a:pt x="110159" y="98018"/>
                </a:lnTo>
                <a:lnTo>
                  <a:pt x="110159" y="93497"/>
                </a:lnTo>
                <a:lnTo>
                  <a:pt x="110800" y="86495"/>
                </a:lnTo>
                <a:lnTo>
                  <a:pt x="114218" y="74664"/>
                </a:lnTo>
                <a:lnTo>
                  <a:pt x="120583" y="61370"/>
                </a:lnTo>
                <a:lnTo>
                  <a:pt x="126320" y="52512"/>
                </a:lnTo>
                <a:lnTo>
                  <a:pt x="136008" y="43262"/>
                </a:lnTo>
                <a:lnTo>
                  <a:pt x="146263" y="40179"/>
                </a:lnTo>
                <a:lnTo>
                  <a:pt x="148919" y="40179"/>
                </a:lnTo>
                <a:lnTo>
                  <a:pt x="151179" y="41140"/>
                </a:lnTo>
                <a:lnTo>
                  <a:pt x="153043" y="43061"/>
                </a:lnTo>
                <a:lnTo>
                  <a:pt x="154908" y="44982"/>
                </a:lnTo>
                <a:lnTo>
                  <a:pt x="155840" y="47977"/>
                </a:lnTo>
                <a:lnTo>
                  <a:pt x="155840" y="52046"/>
                </a:lnTo>
                <a:lnTo>
                  <a:pt x="154960" y="60939"/>
                </a:lnTo>
                <a:lnTo>
                  <a:pt x="151363" y="72937"/>
                </a:lnTo>
                <a:lnTo>
                  <a:pt x="144992" y="85868"/>
                </a:lnTo>
                <a:lnTo>
                  <a:pt x="139979" y="93596"/>
                </a:lnTo>
                <a:lnTo>
                  <a:pt x="130300" y="103249"/>
                </a:lnTo>
                <a:lnTo>
                  <a:pt x="120329" y="106466"/>
                </a:lnTo>
                <a:lnTo>
                  <a:pt x="117448" y="106466"/>
                </a:lnTo>
                <a:lnTo>
                  <a:pt x="115032" y="105435"/>
                </a:lnTo>
                <a:lnTo>
                  <a:pt x="113083" y="103372"/>
                </a:lnTo>
                <a:lnTo>
                  <a:pt x="111134" y="101310"/>
                </a:lnTo>
                <a:lnTo>
                  <a:pt x="113294" y="115197"/>
                </a:lnTo>
                <a:lnTo>
                  <a:pt x="116007" y="115197"/>
                </a:lnTo>
                <a:lnTo>
                  <a:pt x="118832" y="114688"/>
                </a:lnTo>
                <a:lnTo>
                  <a:pt x="121770" y="113671"/>
                </a:lnTo>
                <a:lnTo>
                  <a:pt x="125555" y="112145"/>
                </a:lnTo>
                <a:lnTo>
                  <a:pt x="129511" y="109546"/>
                </a:lnTo>
                <a:lnTo>
                  <a:pt x="133635" y="105873"/>
                </a:lnTo>
                <a:lnTo>
                  <a:pt x="137138" y="102821"/>
                </a:lnTo>
                <a:lnTo>
                  <a:pt x="140091" y="99671"/>
                </a:lnTo>
                <a:lnTo>
                  <a:pt x="142492" y="96421"/>
                </a:lnTo>
                <a:lnTo>
                  <a:pt x="144893" y="93172"/>
                </a:lnTo>
                <a:lnTo>
                  <a:pt x="146602" y="90700"/>
                </a:lnTo>
                <a:lnTo>
                  <a:pt x="147619" y="89004"/>
                </a:lnTo>
                <a:lnTo>
                  <a:pt x="146885" y="91604"/>
                </a:lnTo>
                <a:lnTo>
                  <a:pt x="146136" y="94811"/>
                </a:lnTo>
                <a:lnTo>
                  <a:pt x="145373" y="98625"/>
                </a:lnTo>
                <a:lnTo>
                  <a:pt x="144611" y="102440"/>
                </a:lnTo>
                <a:lnTo>
                  <a:pt x="144229" y="105364"/>
                </a:lnTo>
                <a:lnTo>
                  <a:pt x="144229" y="109603"/>
                </a:lnTo>
                <a:lnTo>
                  <a:pt x="144808" y="111439"/>
                </a:lnTo>
                <a:lnTo>
                  <a:pt x="147125" y="114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568071" y="2642445"/>
            <a:ext cx="37445" cy="106058"/>
          </a:xfrm>
          <a:custGeom>
            <a:avLst/>
            <a:gdLst/>
            <a:ahLst/>
            <a:cxnLst/>
            <a:rect l="l" t="t" r="r" b="b"/>
            <a:pathLst>
              <a:path w="41189" h="120199">
                <a:moveTo>
                  <a:pt x="1214" y="117147"/>
                </a:moveTo>
                <a:lnTo>
                  <a:pt x="3644" y="118673"/>
                </a:lnTo>
                <a:lnTo>
                  <a:pt x="5226" y="119690"/>
                </a:lnTo>
                <a:lnTo>
                  <a:pt x="7034" y="120199"/>
                </a:lnTo>
                <a:lnTo>
                  <a:pt x="13814" y="120199"/>
                </a:lnTo>
                <a:lnTo>
                  <a:pt x="18532" y="117854"/>
                </a:lnTo>
                <a:lnTo>
                  <a:pt x="23222" y="113163"/>
                </a:lnTo>
                <a:lnTo>
                  <a:pt x="25934" y="110394"/>
                </a:lnTo>
                <a:lnTo>
                  <a:pt x="29719" y="105421"/>
                </a:lnTo>
                <a:lnTo>
                  <a:pt x="34579" y="98244"/>
                </a:lnTo>
                <a:lnTo>
                  <a:pt x="32290" y="96633"/>
                </a:lnTo>
                <a:lnTo>
                  <a:pt x="30030" y="100024"/>
                </a:lnTo>
                <a:lnTo>
                  <a:pt x="27261" y="103528"/>
                </a:lnTo>
                <a:lnTo>
                  <a:pt x="23985" y="107144"/>
                </a:lnTo>
                <a:lnTo>
                  <a:pt x="20707" y="110761"/>
                </a:lnTo>
                <a:lnTo>
                  <a:pt x="18052" y="112569"/>
                </a:lnTo>
                <a:lnTo>
                  <a:pt x="16017" y="112569"/>
                </a:lnTo>
                <a:lnTo>
                  <a:pt x="14210" y="112188"/>
                </a:lnTo>
                <a:lnTo>
                  <a:pt x="13418" y="110662"/>
                </a:lnTo>
                <a:lnTo>
                  <a:pt x="13221" y="108670"/>
                </a:lnTo>
                <a:lnTo>
                  <a:pt x="13391" y="107144"/>
                </a:lnTo>
                <a:lnTo>
                  <a:pt x="13871" y="105167"/>
                </a:lnTo>
                <a:lnTo>
                  <a:pt x="14492" y="102737"/>
                </a:lnTo>
                <a:lnTo>
                  <a:pt x="41189" y="847"/>
                </a:lnTo>
                <a:lnTo>
                  <a:pt x="40003" y="0"/>
                </a:lnTo>
                <a:lnTo>
                  <a:pt x="35483" y="1130"/>
                </a:lnTo>
                <a:lnTo>
                  <a:pt x="31640" y="1977"/>
                </a:lnTo>
                <a:lnTo>
                  <a:pt x="28476" y="2542"/>
                </a:lnTo>
                <a:lnTo>
                  <a:pt x="27459" y="2712"/>
                </a:lnTo>
                <a:lnTo>
                  <a:pt x="25298" y="3023"/>
                </a:lnTo>
                <a:lnTo>
                  <a:pt x="21993" y="3475"/>
                </a:lnTo>
                <a:lnTo>
                  <a:pt x="18688" y="3927"/>
                </a:lnTo>
                <a:lnTo>
                  <a:pt x="15763" y="4322"/>
                </a:lnTo>
                <a:lnTo>
                  <a:pt x="13221" y="4662"/>
                </a:lnTo>
                <a:lnTo>
                  <a:pt x="13221" y="7459"/>
                </a:lnTo>
                <a:lnTo>
                  <a:pt x="17854" y="7403"/>
                </a:lnTo>
                <a:lnTo>
                  <a:pt x="20947" y="7586"/>
                </a:lnTo>
                <a:lnTo>
                  <a:pt x="24055" y="8434"/>
                </a:lnTo>
                <a:lnTo>
                  <a:pt x="24832" y="9606"/>
                </a:lnTo>
                <a:lnTo>
                  <a:pt x="24832" y="11528"/>
                </a:lnTo>
                <a:lnTo>
                  <a:pt x="24747" y="13308"/>
                </a:lnTo>
                <a:lnTo>
                  <a:pt x="24324" y="15512"/>
                </a:lnTo>
                <a:lnTo>
                  <a:pt x="1780" y="100279"/>
                </a:lnTo>
                <a:lnTo>
                  <a:pt x="1327" y="102143"/>
                </a:lnTo>
                <a:lnTo>
                  <a:pt x="960" y="103782"/>
                </a:lnTo>
                <a:lnTo>
                  <a:pt x="678" y="105195"/>
                </a:lnTo>
                <a:lnTo>
                  <a:pt x="226" y="107568"/>
                </a:lnTo>
                <a:lnTo>
                  <a:pt x="0" y="109461"/>
                </a:lnTo>
                <a:lnTo>
                  <a:pt x="0" y="114547"/>
                </a:lnTo>
                <a:lnTo>
                  <a:pt x="1214" y="117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614255" y="2679020"/>
            <a:ext cx="135374" cy="69708"/>
          </a:xfrm>
          <a:custGeom>
            <a:avLst/>
            <a:gdLst/>
            <a:ahLst/>
            <a:cxnLst/>
            <a:rect l="l" t="t" r="r" b="b"/>
            <a:pathLst>
              <a:path w="148911" h="79002">
                <a:moveTo>
                  <a:pt x="98512" y="48754"/>
                </a:moveTo>
                <a:lnTo>
                  <a:pt x="99020" y="46904"/>
                </a:lnTo>
                <a:lnTo>
                  <a:pt x="99755" y="44586"/>
                </a:lnTo>
                <a:lnTo>
                  <a:pt x="104586" y="43993"/>
                </a:lnTo>
                <a:lnTo>
                  <a:pt x="114082" y="37372"/>
                </a:lnTo>
                <a:lnTo>
                  <a:pt x="100941" y="40772"/>
                </a:lnTo>
                <a:lnTo>
                  <a:pt x="99840" y="17970"/>
                </a:lnTo>
                <a:lnTo>
                  <a:pt x="98116" y="19814"/>
                </a:lnTo>
                <a:lnTo>
                  <a:pt x="89657" y="31112"/>
                </a:lnTo>
                <a:lnTo>
                  <a:pt x="84581" y="42647"/>
                </a:lnTo>
                <a:lnTo>
                  <a:pt x="82889" y="54420"/>
                </a:lnTo>
                <a:lnTo>
                  <a:pt x="82889" y="62331"/>
                </a:lnTo>
                <a:lnTo>
                  <a:pt x="85149" y="68406"/>
                </a:lnTo>
                <a:lnTo>
                  <a:pt x="89669" y="72644"/>
                </a:lnTo>
                <a:lnTo>
                  <a:pt x="94189" y="76883"/>
                </a:lnTo>
                <a:lnTo>
                  <a:pt x="99444" y="79002"/>
                </a:lnTo>
                <a:lnTo>
                  <a:pt x="106864" y="78973"/>
                </a:lnTo>
                <a:lnTo>
                  <a:pt x="118838" y="76472"/>
                </a:lnTo>
                <a:lnTo>
                  <a:pt x="130774" y="69932"/>
                </a:lnTo>
                <a:lnTo>
                  <a:pt x="135520" y="66541"/>
                </a:lnTo>
                <a:lnTo>
                  <a:pt x="139165" y="63235"/>
                </a:lnTo>
                <a:lnTo>
                  <a:pt x="141707" y="60014"/>
                </a:lnTo>
                <a:lnTo>
                  <a:pt x="139504" y="58064"/>
                </a:lnTo>
                <a:lnTo>
                  <a:pt x="134362" y="62303"/>
                </a:lnTo>
                <a:lnTo>
                  <a:pt x="130435" y="65241"/>
                </a:lnTo>
                <a:lnTo>
                  <a:pt x="127723" y="66880"/>
                </a:lnTo>
                <a:lnTo>
                  <a:pt x="122977" y="69706"/>
                </a:lnTo>
                <a:lnTo>
                  <a:pt x="118485" y="71118"/>
                </a:lnTo>
                <a:lnTo>
                  <a:pt x="109784" y="71118"/>
                </a:lnTo>
                <a:lnTo>
                  <a:pt x="105928" y="69734"/>
                </a:lnTo>
                <a:lnTo>
                  <a:pt x="102679" y="66965"/>
                </a:lnTo>
                <a:lnTo>
                  <a:pt x="99430" y="64196"/>
                </a:lnTo>
                <a:lnTo>
                  <a:pt x="97806" y="60325"/>
                </a:lnTo>
                <a:lnTo>
                  <a:pt x="97806" y="53261"/>
                </a:lnTo>
                <a:lnTo>
                  <a:pt x="97947" y="51523"/>
                </a:lnTo>
                <a:lnTo>
                  <a:pt x="98512" y="48754"/>
                </a:lnTo>
                <a:close/>
              </a:path>
              <a:path w="148911" h="79002">
                <a:moveTo>
                  <a:pt x="15255" y="2542"/>
                </a:moveTo>
                <a:lnTo>
                  <a:pt x="2796" y="5001"/>
                </a:lnTo>
                <a:lnTo>
                  <a:pt x="2796" y="7374"/>
                </a:lnTo>
                <a:lnTo>
                  <a:pt x="6751" y="7374"/>
                </a:lnTo>
                <a:lnTo>
                  <a:pt x="9449" y="7642"/>
                </a:lnTo>
                <a:lnTo>
                  <a:pt x="10890" y="8179"/>
                </a:lnTo>
                <a:lnTo>
                  <a:pt x="13051" y="10200"/>
                </a:lnTo>
                <a:lnTo>
                  <a:pt x="13051" y="12630"/>
                </a:lnTo>
                <a:lnTo>
                  <a:pt x="12924" y="14113"/>
                </a:lnTo>
                <a:lnTo>
                  <a:pt x="12627" y="15681"/>
                </a:lnTo>
                <a:lnTo>
                  <a:pt x="762" y="63235"/>
                </a:lnTo>
                <a:lnTo>
                  <a:pt x="480" y="64535"/>
                </a:lnTo>
                <a:lnTo>
                  <a:pt x="56" y="67021"/>
                </a:lnTo>
                <a:lnTo>
                  <a:pt x="0" y="73238"/>
                </a:lnTo>
                <a:lnTo>
                  <a:pt x="1468" y="76063"/>
                </a:lnTo>
                <a:lnTo>
                  <a:pt x="4407" y="77646"/>
                </a:lnTo>
                <a:lnTo>
                  <a:pt x="5932" y="78437"/>
                </a:lnTo>
                <a:lnTo>
                  <a:pt x="7627" y="78832"/>
                </a:lnTo>
                <a:lnTo>
                  <a:pt x="9920" y="78826"/>
                </a:lnTo>
                <a:lnTo>
                  <a:pt x="20377" y="75233"/>
                </a:lnTo>
                <a:lnTo>
                  <a:pt x="31442" y="65015"/>
                </a:lnTo>
                <a:lnTo>
                  <a:pt x="34811" y="60677"/>
                </a:lnTo>
                <a:lnTo>
                  <a:pt x="41584" y="50791"/>
                </a:lnTo>
                <a:lnTo>
                  <a:pt x="49834" y="37551"/>
                </a:lnTo>
                <a:lnTo>
                  <a:pt x="50427" y="37551"/>
                </a:lnTo>
                <a:lnTo>
                  <a:pt x="48563" y="44756"/>
                </a:lnTo>
                <a:lnTo>
                  <a:pt x="46980" y="50690"/>
                </a:lnTo>
                <a:lnTo>
                  <a:pt x="45681" y="55635"/>
                </a:lnTo>
                <a:lnTo>
                  <a:pt x="44664" y="59590"/>
                </a:lnTo>
                <a:lnTo>
                  <a:pt x="44042" y="61794"/>
                </a:lnTo>
                <a:lnTo>
                  <a:pt x="43590" y="63772"/>
                </a:lnTo>
                <a:lnTo>
                  <a:pt x="43308" y="65524"/>
                </a:lnTo>
                <a:lnTo>
                  <a:pt x="43025" y="67276"/>
                </a:lnTo>
                <a:lnTo>
                  <a:pt x="42884" y="68886"/>
                </a:lnTo>
                <a:lnTo>
                  <a:pt x="42884" y="73238"/>
                </a:lnTo>
                <a:lnTo>
                  <a:pt x="43675" y="75357"/>
                </a:lnTo>
                <a:lnTo>
                  <a:pt x="45257" y="76713"/>
                </a:lnTo>
                <a:lnTo>
                  <a:pt x="46839" y="78070"/>
                </a:lnTo>
                <a:lnTo>
                  <a:pt x="48873" y="78748"/>
                </a:lnTo>
                <a:lnTo>
                  <a:pt x="56162" y="78748"/>
                </a:lnTo>
                <a:lnTo>
                  <a:pt x="61360" y="75611"/>
                </a:lnTo>
                <a:lnTo>
                  <a:pt x="66954" y="69339"/>
                </a:lnTo>
                <a:lnTo>
                  <a:pt x="69779" y="66231"/>
                </a:lnTo>
                <a:lnTo>
                  <a:pt x="72490" y="62529"/>
                </a:lnTo>
                <a:lnTo>
                  <a:pt x="75090" y="58234"/>
                </a:lnTo>
                <a:lnTo>
                  <a:pt x="72717" y="56623"/>
                </a:lnTo>
                <a:lnTo>
                  <a:pt x="70626" y="59167"/>
                </a:lnTo>
                <a:lnTo>
                  <a:pt x="69072" y="61060"/>
                </a:lnTo>
                <a:lnTo>
                  <a:pt x="68055" y="62303"/>
                </a:lnTo>
                <a:lnTo>
                  <a:pt x="66417" y="64337"/>
                </a:lnTo>
                <a:lnTo>
                  <a:pt x="65287" y="65665"/>
                </a:lnTo>
                <a:lnTo>
                  <a:pt x="63309" y="67643"/>
                </a:lnTo>
                <a:lnTo>
                  <a:pt x="61275" y="69296"/>
                </a:lnTo>
                <a:lnTo>
                  <a:pt x="59495" y="70271"/>
                </a:lnTo>
                <a:lnTo>
                  <a:pt x="57207" y="70002"/>
                </a:lnTo>
                <a:lnTo>
                  <a:pt x="56360" y="68293"/>
                </a:lnTo>
                <a:lnTo>
                  <a:pt x="56473" y="66146"/>
                </a:lnTo>
                <a:lnTo>
                  <a:pt x="56925" y="64224"/>
                </a:lnTo>
                <a:lnTo>
                  <a:pt x="57461" y="62049"/>
                </a:lnTo>
                <a:lnTo>
                  <a:pt x="73479" y="1949"/>
                </a:lnTo>
                <a:lnTo>
                  <a:pt x="60682" y="1949"/>
                </a:lnTo>
                <a:lnTo>
                  <a:pt x="57292" y="11443"/>
                </a:lnTo>
                <a:lnTo>
                  <a:pt x="54693" y="18365"/>
                </a:lnTo>
                <a:lnTo>
                  <a:pt x="52885" y="22717"/>
                </a:lnTo>
                <a:lnTo>
                  <a:pt x="49947" y="29724"/>
                </a:lnTo>
                <a:lnTo>
                  <a:pt x="46726" y="36082"/>
                </a:lnTo>
                <a:lnTo>
                  <a:pt x="43223" y="41789"/>
                </a:lnTo>
                <a:lnTo>
                  <a:pt x="39324" y="48175"/>
                </a:lnTo>
                <a:lnTo>
                  <a:pt x="34875" y="54335"/>
                </a:lnTo>
                <a:lnTo>
                  <a:pt x="29874" y="60268"/>
                </a:lnTo>
                <a:lnTo>
                  <a:pt x="24874" y="66202"/>
                </a:lnTo>
                <a:lnTo>
                  <a:pt x="20707" y="69169"/>
                </a:lnTo>
                <a:lnTo>
                  <a:pt x="16187" y="69169"/>
                </a:lnTo>
                <a:lnTo>
                  <a:pt x="14492" y="68067"/>
                </a:lnTo>
                <a:lnTo>
                  <a:pt x="13390" y="66315"/>
                </a:lnTo>
                <a:lnTo>
                  <a:pt x="13475" y="64111"/>
                </a:lnTo>
                <a:lnTo>
                  <a:pt x="13814" y="62529"/>
                </a:lnTo>
                <a:lnTo>
                  <a:pt x="14492" y="60014"/>
                </a:lnTo>
                <a:lnTo>
                  <a:pt x="29493" y="2373"/>
                </a:lnTo>
                <a:lnTo>
                  <a:pt x="28730" y="0"/>
                </a:lnTo>
                <a:lnTo>
                  <a:pt x="15255" y="2542"/>
                </a:lnTo>
                <a:close/>
              </a:path>
              <a:path w="148911" h="79002">
                <a:moveTo>
                  <a:pt x="104586" y="43993"/>
                </a:moveTo>
                <a:lnTo>
                  <a:pt x="110927" y="42923"/>
                </a:lnTo>
                <a:lnTo>
                  <a:pt x="123014" y="39209"/>
                </a:lnTo>
                <a:lnTo>
                  <a:pt x="134630" y="33355"/>
                </a:lnTo>
                <a:lnTo>
                  <a:pt x="144151" y="27563"/>
                </a:lnTo>
                <a:lnTo>
                  <a:pt x="148911" y="20598"/>
                </a:lnTo>
                <a:lnTo>
                  <a:pt x="148911" y="8448"/>
                </a:lnTo>
                <a:lnTo>
                  <a:pt x="147612" y="5424"/>
                </a:lnTo>
                <a:lnTo>
                  <a:pt x="145013" y="3390"/>
                </a:lnTo>
                <a:lnTo>
                  <a:pt x="142413" y="1355"/>
                </a:lnTo>
                <a:lnTo>
                  <a:pt x="138911" y="338"/>
                </a:lnTo>
                <a:lnTo>
                  <a:pt x="133777" y="346"/>
                </a:lnTo>
                <a:lnTo>
                  <a:pt x="122230" y="2460"/>
                </a:lnTo>
                <a:lnTo>
                  <a:pt x="110917" y="8335"/>
                </a:lnTo>
                <a:lnTo>
                  <a:pt x="99840" y="17970"/>
                </a:lnTo>
                <a:lnTo>
                  <a:pt x="100941" y="40772"/>
                </a:lnTo>
                <a:lnTo>
                  <a:pt x="102015" y="37890"/>
                </a:lnTo>
                <a:lnTo>
                  <a:pt x="103032" y="35319"/>
                </a:lnTo>
                <a:lnTo>
                  <a:pt x="103992" y="33058"/>
                </a:lnTo>
                <a:lnTo>
                  <a:pt x="105744" y="28820"/>
                </a:lnTo>
                <a:lnTo>
                  <a:pt x="108117" y="24384"/>
                </a:lnTo>
                <a:lnTo>
                  <a:pt x="111112" y="19750"/>
                </a:lnTo>
                <a:lnTo>
                  <a:pt x="113937" y="15794"/>
                </a:lnTo>
                <a:lnTo>
                  <a:pt x="117115" y="12248"/>
                </a:lnTo>
                <a:lnTo>
                  <a:pt x="120646" y="9112"/>
                </a:lnTo>
                <a:lnTo>
                  <a:pt x="124178" y="5975"/>
                </a:lnTo>
                <a:lnTo>
                  <a:pt x="127780" y="4407"/>
                </a:lnTo>
                <a:lnTo>
                  <a:pt x="133430" y="4407"/>
                </a:lnTo>
                <a:lnTo>
                  <a:pt x="134927" y="5043"/>
                </a:lnTo>
                <a:lnTo>
                  <a:pt x="136961" y="7586"/>
                </a:lnTo>
                <a:lnTo>
                  <a:pt x="137470" y="9295"/>
                </a:lnTo>
                <a:lnTo>
                  <a:pt x="137470" y="17376"/>
                </a:lnTo>
                <a:lnTo>
                  <a:pt x="134080" y="23353"/>
                </a:lnTo>
                <a:lnTo>
                  <a:pt x="127299" y="29371"/>
                </a:lnTo>
                <a:lnTo>
                  <a:pt x="124869" y="31368"/>
                </a:lnTo>
                <a:lnTo>
                  <a:pt x="114082" y="37372"/>
                </a:lnTo>
                <a:lnTo>
                  <a:pt x="104586" y="43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524638" y="27468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33457" y="2642670"/>
            <a:ext cx="111755" cy="105833"/>
          </a:xfrm>
          <a:custGeom>
            <a:avLst/>
            <a:gdLst/>
            <a:ahLst/>
            <a:cxnLst/>
            <a:rect l="l" t="t" r="r" b="b"/>
            <a:pathLst>
              <a:path w="122930" h="119944">
                <a:moveTo>
                  <a:pt x="32799" y="98668"/>
                </a:moveTo>
                <a:lnTo>
                  <a:pt x="30595" y="97396"/>
                </a:lnTo>
                <a:lnTo>
                  <a:pt x="26979" y="102087"/>
                </a:lnTo>
                <a:lnTo>
                  <a:pt x="24408" y="105223"/>
                </a:lnTo>
                <a:lnTo>
                  <a:pt x="22883" y="106805"/>
                </a:lnTo>
                <a:lnTo>
                  <a:pt x="20227" y="109744"/>
                </a:lnTo>
                <a:lnTo>
                  <a:pt x="18165" y="111213"/>
                </a:lnTo>
                <a:lnTo>
                  <a:pt x="16697" y="111213"/>
                </a:lnTo>
                <a:lnTo>
                  <a:pt x="14860" y="110747"/>
                </a:lnTo>
                <a:lnTo>
                  <a:pt x="13955" y="108882"/>
                </a:lnTo>
                <a:lnTo>
                  <a:pt x="14153" y="106890"/>
                </a:lnTo>
                <a:lnTo>
                  <a:pt x="29409" y="49842"/>
                </a:lnTo>
                <a:lnTo>
                  <a:pt x="43817" y="49842"/>
                </a:lnTo>
                <a:lnTo>
                  <a:pt x="44834" y="44163"/>
                </a:lnTo>
                <a:lnTo>
                  <a:pt x="31019" y="44163"/>
                </a:lnTo>
                <a:lnTo>
                  <a:pt x="35850" y="25684"/>
                </a:lnTo>
                <a:lnTo>
                  <a:pt x="35920" y="25019"/>
                </a:lnTo>
                <a:lnTo>
                  <a:pt x="34974" y="23423"/>
                </a:lnTo>
                <a:lnTo>
                  <a:pt x="32968" y="24073"/>
                </a:lnTo>
                <a:lnTo>
                  <a:pt x="31612" y="25684"/>
                </a:lnTo>
                <a:lnTo>
                  <a:pt x="26188" y="32126"/>
                </a:lnTo>
                <a:lnTo>
                  <a:pt x="21908" y="36477"/>
                </a:lnTo>
                <a:lnTo>
                  <a:pt x="18772" y="38737"/>
                </a:lnTo>
                <a:lnTo>
                  <a:pt x="15637" y="40998"/>
                </a:lnTo>
                <a:lnTo>
                  <a:pt x="11216" y="43343"/>
                </a:lnTo>
                <a:lnTo>
                  <a:pt x="5509" y="45773"/>
                </a:lnTo>
                <a:lnTo>
                  <a:pt x="4039" y="46564"/>
                </a:lnTo>
                <a:lnTo>
                  <a:pt x="3474" y="48316"/>
                </a:lnTo>
                <a:lnTo>
                  <a:pt x="3474" y="49842"/>
                </a:lnTo>
                <a:lnTo>
                  <a:pt x="16357" y="49842"/>
                </a:lnTo>
                <a:lnTo>
                  <a:pt x="423" y="109094"/>
                </a:lnTo>
                <a:lnTo>
                  <a:pt x="84" y="110916"/>
                </a:lnTo>
                <a:lnTo>
                  <a:pt x="0" y="112485"/>
                </a:lnTo>
                <a:lnTo>
                  <a:pt x="0" y="114406"/>
                </a:lnTo>
                <a:lnTo>
                  <a:pt x="649" y="116129"/>
                </a:lnTo>
                <a:lnTo>
                  <a:pt x="1949" y="117655"/>
                </a:lnTo>
                <a:lnTo>
                  <a:pt x="3249" y="119181"/>
                </a:lnTo>
                <a:lnTo>
                  <a:pt x="5339" y="119944"/>
                </a:lnTo>
                <a:lnTo>
                  <a:pt x="11554" y="119944"/>
                </a:lnTo>
                <a:lnTo>
                  <a:pt x="15071" y="118517"/>
                </a:lnTo>
                <a:lnTo>
                  <a:pt x="18772" y="115663"/>
                </a:lnTo>
                <a:lnTo>
                  <a:pt x="22473" y="112809"/>
                </a:lnTo>
                <a:lnTo>
                  <a:pt x="26753" y="107738"/>
                </a:lnTo>
                <a:lnTo>
                  <a:pt x="31612" y="100448"/>
                </a:lnTo>
                <a:lnTo>
                  <a:pt x="32799" y="98668"/>
                </a:lnTo>
                <a:close/>
              </a:path>
              <a:path w="122930" h="119944">
                <a:moveTo>
                  <a:pt x="122930" y="99854"/>
                </a:moveTo>
                <a:lnTo>
                  <a:pt x="120726" y="97820"/>
                </a:lnTo>
                <a:lnTo>
                  <a:pt x="116715" y="102963"/>
                </a:lnTo>
                <a:lnTo>
                  <a:pt x="113974" y="106296"/>
                </a:lnTo>
                <a:lnTo>
                  <a:pt x="112505" y="107822"/>
                </a:lnTo>
                <a:lnTo>
                  <a:pt x="110132" y="110252"/>
                </a:lnTo>
                <a:lnTo>
                  <a:pt x="108070" y="111468"/>
                </a:lnTo>
                <a:lnTo>
                  <a:pt x="105471" y="111468"/>
                </a:lnTo>
                <a:lnTo>
                  <a:pt x="103917" y="110266"/>
                </a:lnTo>
                <a:lnTo>
                  <a:pt x="103691" y="108585"/>
                </a:lnTo>
                <a:lnTo>
                  <a:pt x="103804" y="106791"/>
                </a:lnTo>
                <a:lnTo>
                  <a:pt x="104256" y="104700"/>
                </a:lnTo>
                <a:lnTo>
                  <a:pt x="104877" y="102482"/>
                </a:lnTo>
                <a:lnTo>
                  <a:pt x="116319" y="61879"/>
                </a:lnTo>
                <a:lnTo>
                  <a:pt x="116715" y="60579"/>
                </a:lnTo>
                <a:lnTo>
                  <a:pt x="117054" y="59082"/>
                </a:lnTo>
                <a:lnTo>
                  <a:pt x="117336" y="57386"/>
                </a:lnTo>
                <a:lnTo>
                  <a:pt x="117619" y="55691"/>
                </a:lnTo>
                <a:lnTo>
                  <a:pt x="117760" y="53233"/>
                </a:lnTo>
                <a:lnTo>
                  <a:pt x="117760" y="48769"/>
                </a:lnTo>
                <a:lnTo>
                  <a:pt x="116503" y="45674"/>
                </a:lnTo>
                <a:lnTo>
                  <a:pt x="113988" y="43951"/>
                </a:lnTo>
                <a:lnTo>
                  <a:pt x="111474" y="42227"/>
                </a:lnTo>
                <a:lnTo>
                  <a:pt x="108861" y="41365"/>
                </a:lnTo>
                <a:lnTo>
                  <a:pt x="99538" y="41365"/>
                </a:lnTo>
                <a:lnTo>
                  <a:pt x="92278" y="45547"/>
                </a:lnTo>
                <a:lnTo>
                  <a:pt x="84367" y="53911"/>
                </a:lnTo>
                <a:lnTo>
                  <a:pt x="82659" y="55811"/>
                </a:lnTo>
                <a:lnTo>
                  <a:pt x="75535" y="64755"/>
                </a:lnTo>
                <a:lnTo>
                  <a:pt x="66908" y="76967"/>
                </a:lnTo>
                <a:lnTo>
                  <a:pt x="86825" y="1271"/>
                </a:lnTo>
                <a:lnTo>
                  <a:pt x="85808" y="0"/>
                </a:lnTo>
                <a:lnTo>
                  <a:pt x="84113" y="282"/>
                </a:lnTo>
                <a:lnTo>
                  <a:pt x="80525" y="988"/>
                </a:lnTo>
                <a:lnTo>
                  <a:pt x="73858" y="2288"/>
                </a:lnTo>
                <a:lnTo>
                  <a:pt x="72219" y="2570"/>
                </a:lnTo>
                <a:lnTo>
                  <a:pt x="70285" y="2867"/>
                </a:lnTo>
                <a:lnTo>
                  <a:pt x="68053" y="3178"/>
                </a:lnTo>
                <a:lnTo>
                  <a:pt x="65821" y="3489"/>
                </a:lnTo>
                <a:lnTo>
                  <a:pt x="62897" y="3898"/>
                </a:lnTo>
                <a:lnTo>
                  <a:pt x="59281" y="4407"/>
                </a:lnTo>
                <a:lnTo>
                  <a:pt x="59281" y="7204"/>
                </a:lnTo>
                <a:lnTo>
                  <a:pt x="63744" y="6978"/>
                </a:lnTo>
                <a:lnTo>
                  <a:pt x="66768" y="7106"/>
                </a:lnTo>
                <a:lnTo>
                  <a:pt x="68349" y="7586"/>
                </a:lnTo>
                <a:lnTo>
                  <a:pt x="69931" y="8066"/>
                </a:lnTo>
                <a:lnTo>
                  <a:pt x="70722" y="9521"/>
                </a:lnTo>
                <a:lnTo>
                  <a:pt x="70722" y="11951"/>
                </a:lnTo>
                <a:lnTo>
                  <a:pt x="70637" y="13392"/>
                </a:lnTo>
                <a:lnTo>
                  <a:pt x="70298" y="15257"/>
                </a:lnTo>
                <a:lnTo>
                  <a:pt x="43178" y="118079"/>
                </a:lnTo>
                <a:lnTo>
                  <a:pt x="56314" y="118079"/>
                </a:lnTo>
                <a:lnTo>
                  <a:pt x="57540" y="113682"/>
                </a:lnTo>
                <a:lnTo>
                  <a:pt x="61701" y="99158"/>
                </a:lnTo>
                <a:lnTo>
                  <a:pt x="64324" y="90784"/>
                </a:lnTo>
                <a:lnTo>
                  <a:pt x="65708" y="86829"/>
                </a:lnTo>
                <a:lnTo>
                  <a:pt x="67756" y="82619"/>
                </a:lnTo>
                <a:lnTo>
                  <a:pt x="70468" y="78154"/>
                </a:lnTo>
                <a:lnTo>
                  <a:pt x="74423" y="71825"/>
                </a:lnTo>
                <a:lnTo>
                  <a:pt x="79282" y="65623"/>
                </a:lnTo>
                <a:lnTo>
                  <a:pt x="85045" y="59548"/>
                </a:lnTo>
                <a:lnTo>
                  <a:pt x="90809" y="53473"/>
                </a:lnTo>
                <a:lnTo>
                  <a:pt x="95583" y="50436"/>
                </a:lnTo>
                <a:lnTo>
                  <a:pt x="100781" y="50436"/>
                </a:lnTo>
                <a:lnTo>
                  <a:pt x="102843" y="51622"/>
                </a:lnTo>
                <a:lnTo>
                  <a:pt x="104115" y="53515"/>
                </a:lnTo>
                <a:lnTo>
                  <a:pt x="104073" y="55931"/>
                </a:lnTo>
                <a:lnTo>
                  <a:pt x="103691" y="57810"/>
                </a:lnTo>
                <a:lnTo>
                  <a:pt x="90639" y="107483"/>
                </a:lnTo>
                <a:lnTo>
                  <a:pt x="90173" y="109645"/>
                </a:lnTo>
                <a:lnTo>
                  <a:pt x="90046" y="111721"/>
                </a:lnTo>
                <a:lnTo>
                  <a:pt x="90046" y="114378"/>
                </a:lnTo>
                <a:lnTo>
                  <a:pt x="90809" y="116412"/>
                </a:lnTo>
                <a:lnTo>
                  <a:pt x="92334" y="117825"/>
                </a:lnTo>
                <a:lnTo>
                  <a:pt x="93860" y="119237"/>
                </a:lnTo>
                <a:lnTo>
                  <a:pt x="95752" y="119944"/>
                </a:lnTo>
                <a:lnTo>
                  <a:pt x="102984" y="119944"/>
                </a:lnTo>
                <a:lnTo>
                  <a:pt x="107929" y="117542"/>
                </a:lnTo>
                <a:lnTo>
                  <a:pt x="112844" y="112739"/>
                </a:lnTo>
                <a:lnTo>
                  <a:pt x="115613" y="110026"/>
                </a:lnTo>
                <a:lnTo>
                  <a:pt x="118974" y="105731"/>
                </a:lnTo>
                <a:lnTo>
                  <a:pt x="122930" y="99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50993" y="2679020"/>
            <a:ext cx="69574" cy="69484"/>
          </a:xfrm>
          <a:custGeom>
            <a:avLst/>
            <a:gdLst/>
            <a:ahLst/>
            <a:cxnLst/>
            <a:rect l="l" t="t" r="r" b="b"/>
            <a:pathLst>
              <a:path w="76531" h="78748">
                <a:moveTo>
                  <a:pt x="2344" y="67445"/>
                </a:moveTo>
                <a:lnTo>
                  <a:pt x="7034" y="71966"/>
                </a:lnTo>
                <a:lnTo>
                  <a:pt x="11724" y="76487"/>
                </a:lnTo>
                <a:lnTo>
                  <a:pt x="17967" y="78748"/>
                </a:lnTo>
                <a:lnTo>
                  <a:pt x="25764" y="78748"/>
                </a:lnTo>
                <a:lnTo>
                  <a:pt x="28476" y="74933"/>
                </a:lnTo>
                <a:lnTo>
                  <a:pt x="23956" y="74933"/>
                </a:lnTo>
                <a:lnTo>
                  <a:pt x="20524" y="73393"/>
                </a:lnTo>
                <a:lnTo>
                  <a:pt x="18179" y="70313"/>
                </a:lnTo>
                <a:lnTo>
                  <a:pt x="15834" y="67233"/>
                </a:lnTo>
                <a:lnTo>
                  <a:pt x="14662" y="63348"/>
                </a:lnTo>
                <a:lnTo>
                  <a:pt x="14662" y="58658"/>
                </a:lnTo>
                <a:lnTo>
                  <a:pt x="15742" y="47434"/>
                </a:lnTo>
                <a:lnTo>
                  <a:pt x="19300" y="35271"/>
                </a:lnTo>
                <a:lnTo>
                  <a:pt x="25341" y="22971"/>
                </a:lnTo>
                <a:lnTo>
                  <a:pt x="29570" y="16491"/>
                </a:lnTo>
                <a:lnTo>
                  <a:pt x="39349" y="6793"/>
                </a:lnTo>
                <a:lnTo>
                  <a:pt x="49664" y="3560"/>
                </a:lnTo>
                <a:lnTo>
                  <a:pt x="54919" y="3560"/>
                </a:lnTo>
                <a:lnTo>
                  <a:pt x="58535" y="6018"/>
                </a:lnTo>
                <a:lnTo>
                  <a:pt x="60513" y="10934"/>
                </a:lnTo>
                <a:lnTo>
                  <a:pt x="61529" y="13534"/>
                </a:lnTo>
                <a:lnTo>
                  <a:pt x="62038" y="16953"/>
                </a:lnTo>
                <a:lnTo>
                  <a:pt x="62038" y="21191"/>
                </a:lnTo>
                <a:lnTo>
                  <a:pt x="61446" y="29046"/>
                </a:lnTo>
                <a:lnTo>
                  <a:pt x="60682" y="60777"/>
                </a:lnTo>
                <a:lnTo>
                  <a:pt x="61139" y="60275"/>
                </a:lnTo>
                <a:lnTo>
                  <a:pt x="69690" y="48834"/>
                </a:lnTo>
                <a:lnTo>
                  <a:pt x="74821" y="37247"/>
                </a:lnTo>
                <a:lnTo>
                  <a:pt x="76531" y="25514"/>
                </a:lnTo>
                <a:lnTo>
                  <a:pt x="76531" y="18620"/>
                </a:lnTo>
                <a:lnTo>
                  <a:pt x="74581" y="12644"/>
                </a:lnTo>
                <a:lnTo>
                  <a:pt x="70683" y="7586"/>
                </a:lnTo>
                <a:lnTo>
                  <a:pt x="66784" y="2528"/>
                </a:lnTo>
                <a:lnTo>
                  <a:pt x="60089" y="0"/>
                </a:lnTo>
                <a:lnTo>
                  <a:pt x="49802" y="7"/>
                </a:lnTo>
                <a:lnTo>
                  <a:pt x="37896" y="2098"/>
                </a:lnTo>
                <a:lnTo>
                  <a:pt x="26550" y="7887"/>
                </a:lnTo>
                <a:lnTo>
                  <a:pt x="15763" y="17376"/>
                </a:lnTo>
                <a:lnTo>
                  <a:pt x="6735" y="29313"/>
                </a:lnTo>
                <a:lnTo>
                  <a:pt x="1683" y="40931"/>
                </a:lnTo>
                <a:lnTo>
                  <a:pt x="0" y="52894"/>
                </a:lnTo>
                <a:lnTo>
                  <a:pt x="0" y="61088"/>
                </a:lnTo>
                <a:lnTo>
                  <a:pt x="2344" y="67445"/>
                </a:lnTo>
                <a:close/>
              </a:path>
              <a:path w="76531" h="78748">
                <a:moveTo>
                  <a:pt x="61446" y="29046"/>
                </a:moveTo>
                <a:lnTo>
                  <a:pt x="58465" y="41164"/>
                </a:lnTo>
                <a:lnTo>
                  <a:pt x="52970" y="54080"/>
                </a:lnTo>
                <a:lnTo>
                  <a:pt x="48338" y="61932"/>
                </a:lnTo>
                <a:lnTo>
                  <a:pt x="38896" y="71683"/>
                </a:lnTo>
                <a:lnTo>
                  <a:pt x="28476" y="74933"/>
                </a:lnTo>
                <a:lnTo>
                  <a:pt x="25764" y="78748"/>
                </a:lnTo>
                <a:lnTo>
                  <a:pt x="26869" y="78732"/>
                </a:lnTo>
                <a:lnTo>
                  <a:pt x="38601" y="76506"/>
                </a:lnTo>
                <a:lnTo>
                  <a:pt x="49872" y="70521"/>
                </a:lnTo>
                <a:lnTo>
                  <a:pt x="60682" y="60777"/>
                </a:lnTo>
                <a:lnTo>
                  <a:pt x="61446" y="29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734202" y="2679020"/>
            <a:ext cx="68264" cy="69558"/>
          </a:xfrm>
          <a:custGeom>
            <a:avLst/>
            <a:gdLst/>
            <a:ahLst/>
            <a:cxnLst/>
            <a:rect l="l" t="t" r="r" b="b"/>
            <a:pathLst>
              <a:path w="75090" h="78832">
                <a:moveTo>
                  <a:pt x="15255" y="2542"/>
                </a:moveTo>
                <a:lnTo>
                  <a:pt x="2796" y="5001"/>
                </a:lnTo>
                <a:lnTo>
                  <a:pt x="2796" y="7374"/>
                </a:lnTo>
                <a:lnTo>
                  <a:pt x="6751" y="7374"/>
                </a:lnTo>
                <a:lnTo>
                  <a:pt x="9449" y="7642"/>
                </a:lnTo>
                <a:lnTo>
                  <a:pt x="10890" y="8179"/>
                </a:lnTo>
                <a:lnTo>
                  <a:pt x="13051" y="10200"/>
                </a:lnTo>
                <a:lnTo>
                  <a:pt x="13051" y="12630"/>
                </a:lnTo>
                <a:lnTo>
                  <a:pt x="12924" y="14113"/>
                </a:lnTo>
                <a:lnTo>
                  <a:pt x="12627" y="15681"/>
                </a:lnTo>
                <a:lnTo>
                  <a:pt x="762" y="63235"/>
                </a:lnTo>
                <a:lnTo>
                  <a:pt x="480" y="64535"/>
                </a:lnTo>
                <a:lnTo>
                  <a:pt x="56" y="67021"/>
                </a:lnTo>
                <a:lnTo>
                  <a:pt x="0" y="73238"/>
                </a:lnTo>
                <a:lnTo>
                  <a:pt x="1468" y="76063"/>
                </a:lnTo>
                <a:lnTo>
                  <a:pt x="4407" y="77646"/>
                </a:lnTo>
                <a:lnTo>
                  <a:pt x="5932" y="78437"/>
                </a:lnTo>
                <a:lnTo>
                  <a:pt x="7627" y="78832"/>
                </a:lnTo>
                <a:lnTo>
                  <a:pt x="9920" y="78826"/>
                </a:lnTo>
                <a:lnTo>
                  <a:pt x="20377" y="75233"/>
                </a:lnTo>
                <a:lnTo>
                  <a:pt x="31443" y="65015"/>
                </a:lnTo>
                <a:lnTo>
                  <a:pt x="34811" y="60677"/>
                </a:lnTo>
                <a:lnTo>
                  <a:pt x="41584" y="50791"/>
                </a:lnTo>
                <a:lnTo>
                  <a:pt x="49834" y="37551"/>
                </a:lnTo>
                <a:lnTo>
                  <a:pt x="50427" y="37551"/>
                </a:lnTo>
                <a:lnTo>
                  <a:pt x="48563" y="44756"/>
                </a:lnTo>
                <a:lnTo>
                  <a:pt x="46980" y="50690"/>
                </a:lnTo>
                <a:lnTo>
                  <a:pt x="45681" y="55635"/>
                </a:lnTo>
                <a:lnTo>
                  <a:pt x="44664" y="59590"/>
                </a:lnTo>
                <a:lnTo>
                  <a:pt x="44042" y="61794"/>
                </a:lnTo>
                <a:lnTo>
                  <a:pt x="43591" y="63772"/>
                </a:lnTo>
                <a:lnTo>
                  <a:pt x="43308" y="65524"/>
                </a:lnTo>
                <a:lnTo>
                  <a:pt x="43025" y="67276"/>
                </a:lnTo>
                <a:lnTo>
                  <a:pt x="42884" y="68886"/>
                </a:lnTo>
                <a:lnTo>
                  <a:pt x="42884" y="73238"/>
                </a:lnTo>
                <a:lnTo>
                  <a:pt x="43675" y="75357"/>
                </a:lnTo>
                <a:lnTo>
                  <a:pt x="45257" y="76713"/>
                </a:lnTo>
                <a:lnTo>
                  <a:pt x="46839" y="78070"/>
                </a:lnTo>
                <a:lnTo>
                  <a:pt x="48873" y="78748"/>
                </a:lnTo>
                <a:lnTo>
                  <a:pt x="56162" y="78748"/>
                </a:lnTo>
                <a:lnTo>
                  <a:pt x="61360" y="75611"/>
                </a:lnTo>
                <a:lnTo>
                  <a:pt x="66954" y="69339"/>
                </a:lnTo>
                <a:lnTo>
                  <a:pt x="69778" y="66231"/>
                </a:lnTo>
                <a:lnTo>
                  <a:pt x="72491" y="62529"/>
                </a:lnTo>
                <a:lnTo>
                  <a:pt x="75090" y="58234"/>
                </a:lnTo>
                <a:lnTo>
                  <a:pt x="72717" y="56623"/>
                </a:lnTo>
                <a:lnTo>
                  <a:pt x="70627" y="59167"/>
                </a:lnTo>
                <a:lnTo>
                  <a:pt x="69073" y="61060"/>
                </a:lnTo>
                <a:lnTo>
                  <a:pt x="68056" y="62303"/>
                </a:lnTo>
                <a:lnTo>
                  <a:pt x="66417" y="64337"/>
                </a:lnTo>
                <a:lnTo>
                  <a:pt x="65287" y="65665"/>
                </a:lnTo>
                <a:lnTo>
                  <a:pt x="63310" y="67643"/>
                </a:lnTo>
                <a:lnTo>
                  <a:pt x="61275" y="69296"/>
                </a:lnTo>
                <a:lnTo>
                  <a:pt x="59496" y="70271"/>
                </a:lnTo>
                <a:lnTo>
                  <a:pt x="57207" y="70002"/>
                </a:lnTo>
                <a:lnTo>
                  <a:pt x="56360" y="68293"/>
                </a:lnTo>
                <a:lnTo>
                  <a:pt x="56473" y="66146"/>
                </a:lnTo>
                <a:lnTo>
                  <a:pt x="56924" y="64224"/>
                </a:lnTo>
                <a:lnTo>
                  <a:pt x="57462" y="62049"/>
                </a:lnTo>
                <a:lnTo>
                  <a:pt x="73480" y="1949"/>
                </a:lnTo>
                <a:lnTo>
                  <a:pt x="60682" y="1949"/>
                </a:lnTo>
                <a:lnTo>
                  <a:pt x="57292" y="11443"/>
                </a:lnTo>
                <a:lnTo>
                  <a:pt x="54693" y="18365"/>
                </a:lnTo>
                <a:lnTo>
                  <a:pt x="52885" y="22717"/>
                </a:lnTo>
                <a:lnTo>
                  <a:pt x="49947" y="29724"/>
                </a:lnTo>
                <a:lnTo>
                  <a:pt x="46726" y="36082"/>
                </a:lnTo>
                <a:lnTo>
                  <a:pt x="43223" y="41789"/>
                </a:lnTo>
                <a:lnTo>
                  <a:pt x="39324" y="48175"/>
                </a:lnTo>
                <a:lnTo>
                  <a:pt x="34875" y="54335"/>
                </a:lnTo>
                <a:lnTo>
                  <a:pt x="29875" y="60268"/>
                </a:lnTo>
                <a:lnTo>
                  <a:pt x="24874" y="66202"/>
                </a:lnTo>
                <a:lnTo>
                  <a:pt x="20708" y="69169"/>
                </a:lnTo>
                <a:lnTo>
                  <a:pt x="16187" y="69169"/>
                </a:lnTo>
                <a:lnTo>
                  <a:pt x="14492" y="68067"/>
                </a:lnTo>
                <a:lnTo>
                  <a:pt x="13390" y="66315"/>
                </a:lnTo>
                <a:lnTo>
                  <a:pt x="13475" y="64111"/>
                </a:lnTo>
                <a:lnTo>
                  <a:pt x="13814" y="62529"/>
                </a:lnTo>
                <a:lnTo>
                  <a:pt x="14492" y="60014"/>
                </a:lnTo>
                <a:lnTo>
                  <a:pt x="29493" y="2373"/>
                </a:lnTo>
                <a:lnTo>
                  <a:pt x="28730" y="0"/>
                </a:lnTo>
                <a:lnTo>
                  <a:pt x="15255" y="2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807168" y="2663338"/>
            <a:ext cx="101876" cy="85689"/>
          </a:xfrm>
          <a:custGeom>
            <a:avLst/>
            <a:gdLst/>
            <a:ahLst/>
            <a:cxnLst/>
            <a:rect l="l" t="t" r="r" b="b"/>
            <a:pathLst>
              <a:path w="112064" h="97114">
                <a:moveTo>
                  <a:pt x="100030" y="75244"/>
                </a:moveTo>
                <a:lnTo>
                  <a:pt x="97826" y="73973"/>
                </a:lnTo>
                <a:lnTo>
                  <a:pt x="94210" y="78663"/>
                </a:lnTo>
                <a:lnTo>
                  <a:pt x="91639" y="81799"/>
                </a:lnTo>
                <a:lnTo>
                  <a:pt x="90114" y="83382"/>
                </a:lnTo>
                <a:lnTo>
                  <a:pt x="87458" y="86320"/>
                </a:lnTo>
                <a:lnTo>
                  <a:pt x="85396" y="87790"/>
                </a:lnTo>
                <a:lnTo>
                  <a:pt x="83927" y="87790"/>
                </a:lnTo>
                <a:lnTo>
                  <a:pt x="82091" y="87323"/>
                </a:lnTo>
                <a:lnTo>
                  <a:pt x="81186" y="85458"/>
                </a:lnTo>
                <a:lnTo>
                  <a:pt x="81384" y="83466"/>
                </a:lnTo>
                <a:lnTo>
                  <a:pt x="96640" y="26418"/>
                </a:lnTo>
                <a:lnTo>
                  <a:pt x="111048" y="26418"/>
                </a:lnTo>
                <a:lnTo>
                  <a:pt x="112064" y="20739"/>
                </a:lnTo>
                <a:lnTo>
                  <a:pt x="98250" y="20739"/>
                </a:lnTo>
                <a:lnTo>
                  <a:pt x="103081" y="2260"/>
                </a:lnTo>
                <a:lnTo>
                  <a:pt x="103152" y="1596"/>
                </a:lnTo>
                <a:lnTo>
                  <a:pt x="102205" y="0"/>
                </a:lnTo>
                <a:lnTo>
                  <a:pt x="100199" y="649"/>
                </a:lnTo>
                <a:lnTo>
                  <a:pt x="98843" y="2260"/>
                </a:lnTo>
                <a:lnTo>
                  <a:pt x="93419" y="8702"/>
                </a:lnTo>
                <a:lnTo>
                  <a:pt x="89139" y="13054"/>
                </a:lnTo>
                <a:lnTo>
                  <a:pt x="86003" y="15314"/>
                </a:lnTo>
                <a:lnTo>
                  <a:pt x="82868" y="17574"/>
                </a:lnTo>
                <a:lnTo>
                  <a:pt x="78446" y="19920"/>
                </a:lnTo>
                <a:lnTo>
                  <a:pt x="72740" y="22350"/>
                </a:lnTo>
                <a:lnTo>
                  <a:pt x="71270" y="23141"/>
                </a:lnTo>
                <a:lnTo>
                  <a:pt x="70705" y="24893"/>
                </a:lnTo>
                <a:lnTo>
                  <a:pt x="70705" y="26418"/>
                </a:lnTo>
                <a:lnTo>
                  <a:pt x="83588" y="26418"/>
                </a:lnTo>
                <a:lnTo>
                  <a:pt x="67654" y="85671"/>
                </a:lnTo>
                <a:lnTo>
                  <a:pt x="67315" y="87493"/>
                </a:lnTo>
                <a:lnTo>
                  <a:pt x="67231" y="89061"/>
                </a:lnTo>
                <a:lnTo>
                  <a:pt x="67231" y="90982"/>
                </a:lnTo>
                <a:lnTo>
                  <a:pt x="67880" y="92706"/>
                </a:lnTo>
                <a:lnTo>
                  <a:pt x="69180" y="94232"/>
                </a:lnTo>
                <a:lnTo>
                  <a:pt x="70480" y="95757"/>
                </a:lnTo>
                <a:lnTo>
                  <a:pt x="72570" y="96521"/>
                </a:lnTo>
                <a:lnTo>
                  <a:pt x="78785" y="96521"/>
                </a:lnTo>
                <a:lnTo>
                  <a:pt x="82302" y="95094"/>
                </a:lnTo>
                <a:lnTo>
                  <a:pt x="86003" y="92240"/>
                </a:lnTo>
                <a:lnTo>
                  <a:pt x="89704" y="89386"/>
                </a:lnTo>
                <a:lnTo>
                  <a:pt x="93984" y="84314"/>
                </a:lnTo>
                <a:lnTo>
                  <a:pt x="98843" y="77024"/>
                </a:lnTo>
                <a:lnTo>
                  <a:pt x="100030" y="75244"/>
                </a:lnTo>
                <a:close/>
              </a:path>
              <a:path w="112064" h="97114">
                <a:moveTo>
                  <a:pt x="33519" y="22703"/>
                </a:moveTo>
                <a:lnTo>
                  <a:pt x="35736" y="21926"/>
                </a:lnTo>
                <a:lnTo>
                  <a:pt x="44099" y="21926"/>
                </a:lnTo>
                <a:lnTo>
                  <a:pt x="48393" y="24497"/>
                </a:lnTo>
                <a:lnTo>
                  <a:pt x="51105" y="29640"/>
                </a:lnTo>
                <a:lnTo>
                  <a:pt x="52574" y="32409"/>
                </a:lnTo>
                <a:lnTo>
                  <a:pt x="53676" y="36534"/>
                </a:lnTo>
                <a:lnTo>
                  <a:pt x="54410" y="42016"/>
                </a:lnTo>
                <a:lnTo>
                  <a:pt x="57207" y="42016"/>
                </a:lnTo>
                <a:lnTo>
                  <a:pt x="60682" y="17942"/>
                </a:lnTo>
                <a:lnTo>
                  <a:pt x="58224" y="17942"/>
                </a:lnTo>
                <a:lnTo>
                  <a:pt x="56359" y="20230"/>
                </a:lnTo>
                <a:lnTo>
                  <a:pt x="54636" y="21078"/>
                </a:lnTo>
                <a:lnTo>
                  <a:pt x="51923" y="21078"/>
                </a:lnTo>
                <a:lnTo>
                  <a:pt x="49494" y="20556"/>
                </a:lnTo>
                <a:lnTo>
                  <a:pt x="45935" y="19510"/>
                </a:lnTo>
                <a:lnTo>
                  <a:pt x="42375" y="18465"/>
                </a:lnTo>
                <a:lnTo>
                  <a:pt x="39211" y="17942"/>
                </a:lnTo>
                <a:lnTo>
                  <a:pt x="29945" y="17942"/>
                </a:lnTo>
                <a:lnTo>
                  <a:pt x="24930" y="19821"/>
                </a:lnTo>
                <a:lnTo>
                  <a:pt x="21399" y="23579"/>
                </a:lnTo>
                <a:lnTo>
                  <a:pt x="17868" y="27337"/>
                </a:lnTo>
                <a:lnTo>
                  <a:pt x="16102" y="31674"/>
                </a:lnTo>
                <a:lnTo>
                  <a:pt x="16102" y="39812"/>
                </a:lnTo>
                <a:lnTo>
                  <a:pt x="16921" y="43033"/>
                </a:lnTo>
                <a:lnTo>
                  <a:pt x="18560" y="46254"/>
                </a:lnTo>
                <a:lnTo>
                  <a:pt x="19634" y="48401"/>
                </a:lnTo>
                <a:lnTo>
                  <a:pt x="22289" y="52640"/>
                </a:lnTo>
                <a:lnTo>
                  <a:pt x="26527" y="58969"/>
                </a:lnTo>
                <a:lnTo>
                  <a:pt x="33561" y="69395"/>
                </a:lnTo>
                <a:lnTo>
                  <a:pt x="35214" y="72136"/>
                </a:lnTo>
                <a:lnTo>
                  <a:pt x="35807" y="73718"/>
                </a:lnTo>
                <a:lnTo>
                  <a:pt x="36400" y="75301"/>
                </a:lnTo>
                <a:lnTo>
                  <a:pt x="36697" y="77335"/>
                </a:lnTo>
                <a:lnTo>
                  <a:pt x="36697" y="83834"/>
                </a:lnTo>
                <a:lnTo>
                  <a:pt x="35525" y="87055"/>
                </a:lnTo>
                <a:lnTo>
                  <a:pt x="33180" y="89485"/>
                </a:lnTo>
                <a:lnTo>
                  <a:pt x="30835" y="91915"/>
                </a:lnTo>
                <a:lnTo>
                  <a:pt x="27939" y="93130"/>
                </a:lnTo>
                <a:lnTo>
                  <a:pt x="18334" y="93130"/>
                </a:lnTo>
                <a:lnTo>
                  <a:pt x="13701" y="90220"/>
                </a:lnTo>
                <a:lnTo>
                  <a:pt x="10594" y="84399"/>
                </a:lnTo>
                <a:lnTo>
                  <a:pt x="8898" y="81234"/>
                </a:lnTo>
                <a:lnTo>
                  <a:pt x="7429" y="76233"/>
                </a:lnTo>
                <a:lnTo>
                  <a:pt x="6186" y="69395"/>
                </a:lnTo>
                <a:lnTo>
                  <a:pt x="3390" y="69395"/>
                </a:lnTo>
                <a:lnTo>
                  <a:pt x="0" y="97114"/>
                </a:lnTo>
                <a:lnTo>
                  <a:pt x="2796" y="97114"/>
                </a:lnTo>
                <a:lnTo>
                  <a:pt x="3742" y="95334"/>
                </a:lnTo>
                <a:lnTo>
                  <a:pt x="5650" y="94062"/>
                </a:lnTo>
                <a:lnTo>
                  <a:pt x="7457" y="94062"/>
                </a:lnTo>
                <a:lnTo>
                  <a:pt x="9944" y="94543"/>
                </a:lnTo>
                <a:lnTo>
                  <a:pt x="14237" y="95503"/>
                </a:lnTo>
                <a:lnTo>
                  <a:pt x="18532" y="96464"/>
                </a:lnTo>
                <a:lnTo>
                  <a:pt x="21837" y="96944"/>
                </a:lnTo>
                <a:lnTo>
                  <a:pt x="31329" y="96944"/>
                </a:lnTo>
                <a:lnTo>
                  <a:pt x="37516" y="94853"/>
                </a:lnTo>
                <a:lnTo>
                  <a:pt x="42714" y="90671"/>
                </a:lnTo>
                <a:lnTo>
                  <a:pt x="47913" y="86490"/>
                </a:lnTo>
                <a:lnTo>
                  <a:pt x="50512" y="81347"/>
                </a:lnTo>
                <a:lnTo>
                  <a:pt x="50512" y="71966"/>
                </a:lnTo>
                <a:lnTo>
                  <a:pt x="49862" y="68915"/>
                </a:lnTo>
                <a:lnTo>
                  <a:pt x="48563" y="66089"/>
                </a:lnTo>
                <a:lnTo>
                  <a:pt x="47263" y="63264"/>
                </a:lnTo>
                <a:lnTo>
                  <a:pt x="45059" y="59619"/>
                </a:lnTo>
                <a:lnTo>
                  <a:pt x="41951" y="55154"/>
                </a:lnTo>
                <a:lnTo>
                  <a:pt x="35934" y="46508"/>
                </a:lnTo>
                <a:lnTo>
                  <a:pt x="32827" y="42044"/>
                </a:lnTo>
                <a:lnTo>
                  <a:pt x="30835" y="38936"/>
                </a:lnTo>
                <a:lnTo>
                  <a:pt x="29959" y="37184"/>
                </a:lnTo>
                <a:lnTo>
                  <a:pt x="29083" y="35432"/>
                </a:lnTo>
                <a:lnTo>
                  <a:pt x="28645" y="33398"/>
                </a:lnTo>
                <a:lnTo>
                  <a:pt x="28645" y="28085"/>
                </a:lnTo>
                <a:lnTo>
                  <a:pt x="29620" y="25811"/>
                </a:lnTo>
                <a:lnTo>
                  <a:pt x="31569" y="24257"/>
                </a:lnTo>
                <a:lnTo>
                  <a:pt x="33519" y="2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914775" y="2679020"/>
            <a:ext cx="16411" cy="69558"/>
          </a:xfrm>
          <a:custGeom>
            <a:avLst/>
            <a:gdLst/>
            <a:ahLst/>
            <a:cxnLst/>
            <a:rect l="l" t="t" r="r" b="b"/>
            <a:pathLst>
              <a:path w="18052" h="78832">
                <a:moveTo>
                  <a:pt x="14916" y="61653"/>
                </a:moveTo>
                <a:lnTo>
                  <a:pt x="13476" y="78832"/>
                </a:lnTo>
                <a:lnTo>
                  <a:pt x="18052" y="78832"/>
                </a:lnTo>
                <a:lnTo>
                  <a:pt x="15891" y="64944"/>
                </a:lnTo>
                <a:lnTo>
                  <a:pt x="14916" y="61653"/>
                </a:lnTo>
                <a:close/>
              </a:path>
              <a:path w="18052" h="78832">
                <a:moveTo>
                  <a:pt x="51882" y="78013"/>
                </a:moveTo>
                <a:lnTo>
                  <a:pt x="53507" y="78748"/>
                </a:lnTo>
                <a:lnTo>
                  <a:pt x="58818" y="78748"/>
                </a:lnTo>
                <a:lnTo>
                  <a:pt x="62208" y="77405"/>
                </a:lnTo>
                <a:lnTo>
                  <a:pt x="65768" y="74721"/>
                </a:lnTo>
                <a:lnTo>
                  <a:pt x="69327" y="72037"/>
                </a:lnTo>
                <a:lnTo>
                  <a:pt x="74044" y="66937"/>
                </a:lnTo>
                <a:lnTo>
                  <a:pt x="79921" y="59421"/>
                </a:lnTo>
                <a:lnTo>
                  <a:pt x="77887" y="57641"/>
                </a:lnTo>
                <a:lnTo>
                  <a:pt x="72633" y="63066"/>
                </a:lnTo>
                <a:lnTo>
                  <a:pt x="70598" y="65058"/>
                </a:lnTo>
                <a:lnTo>
                  <a:pt x="69073" y="66457"/>
                </a:lnTo>
                <a:lnTo>
                  <a:pt x="66784" y="68321"/>
                </a:lnTo>
                <a:lnTo>
                  <a:pt x="64878" y="69508"/>
                </a:lnTo>
                <a:lnTo>
                  <a:pt x="63197" y="69677"/>
                </a:lnTo>
                <a:lnTo>
                  <a:pt x="61614" y="68180"/>
                </a:lnTo>
                <a:lnTo>
                  <a:pt x="61614" y="66146"/>
                </a:lnTo>
                <a:lnTo>
                  <a:pt x="62660" y="61173"/>
                </a:lnTo>
                <a:lnTo>
                  <a:pt x="64751" y="52470"/>
                </a:lnTo>
                <a:lnTo>
                  <a:pt x="65937" y="47666"/>
                </a:lnTo>
                <a:lnTo>
                  <a:pt x="67378" y="41959"/>
                </a:lnTo>
                <a:lnTo>
                  <a:pt x="69073" y="35347"/>
                </a:lnTo>
                <a:lnTo>
                  <a:pt x="76869" y="5001"/>
                </a:lnTo>
                <a:lnTo>
                  <a:pt x="77096" y="4209"/>
                </a:lnTo>
                <a:lnTo>
                  <a:pt x="77661" y="2175"/>
                </a:lnTo>
                <a:lnTo>
                  <a:pt x="77039" y="84"/>
                </a:lnTo>
                <a:lnTo>
                  <a:pt x="67463" y="1186"/>
                </a:lnTo>
                <a:lnTo>
                  <a:pt x="66445" y="1398"/>
                </a:lnTo>
                <a:lnTo>
                  <a:pt x="65683" y="3136"/>
                </a:lnTo>
                <a:lnTo>
                  <a:pt x="63818" y="9578"/>
                </a:lnTo>
                <a:lnTo>
                  <a:pt x="63394" y="8391"/>
                </a:lnTo>
                <a:lnTo>
                  <a:pt x="61643" y="4718"/>
                </a:lnTo>
                <a:lnTo>
                  <a:pt x="57914" y="1158"/>
                </a:lnTo>
                <a:lnTo>
                  <a:pt x="54467" y="0"/>
                </a:lnTo>
                <a:lnTo>
                  <a:pt x="48711" y="27"/>
                </a:lnTo>
                <a:lnTo>
                  <a:pt x="37540" y="2571"/>
                </a:lnTo>
                <a:lnTo>
                  <a:pt x="26615" y="9259"/>
                </a:lnTo>
                <a:lnTo>
                  <a:pt x="15933" y="20089"/>
                </a:lnTo>
                <a:lnTo>
                  <a:pt x="14169" y="22287"/>
                </a:lnTo>
                <a:lnTo>
                  <a:pt x="6297" y="34232"/>
                </a:lnTo>
                <a:lnTo>
                  <a:pt x="1574" y="45875"/>
                </a:lnTo>
                <a:lnTo>
                  <a:pt x="0" y="57217"/>
                </a:lnTo>
                <a:lnTo>
                  <a:pt x="0" y="64111"/>
                </a:lnTo>
                <a:lnTo>
                  <a:pt x="1864" y="69437"/>
                </a:lnTo>
                <a:lnTo>
                  <a:pt x="5593" y="73196"/>
                </a:lnTo>
                <a:lnTo>
                  <a:pt x="9322" y="76953"/>
                </a:lnTo>
                <a:lnTo>
                  <a:pt x="13476" y="78832"/>
                </a:lnTo>
                <a:lnTo>
                  <a:pt x="14916" y="61653"/>
                </a:lnTo>
                <a:lnTo>
                  <a:pt x="14916" y="57132"/>
                </a:lnTo>
                <a:lnTo>
                  <a:pt x="15557" y="50130"/>
                </a:lnTo>
                <a:lnTo>
                  <a:pt x="18975" y="38299"/>
                </a:lnTo>
                <a:lnTo>
                  <a:pt x="25341" y="25005"/>
                </a:lnTo>
                <a:lnTo>
                  <a:pt x="31077" y="16147"/>
                </a:lnTo>
                <a:lnTo>
                  <a:pt x="40765" y="6897"/>
                </a:lnTo>
                <a:lnTo>
                  <a:pt x="51021" y="3814"/>
                </a:lnTo>
                <a:lnTo>
                  <a:pt x="53676" y="3814"/>
                </a:lnTo>
                <a:lnTo>
                  <a:pt x="55936" y="4775"/>
                </a:lnTo>
                <a:lnTo>
                  <a:pt x="57800" y="6696"/>
                </a:lnTo>
                <a:lnTo>
                  <a:pt x="59665" y="8617"/>
                </a:lnTo>
                <a:lnTo>
                  <a:pt x="60598" y="11612"/>
                </a:lnTo>
                <a:lnTo>
                  <a:pt x="60598" y="15681"/>
                </a:lnTo>
                <a:lnTo>
                  <a:pt x="59717" y="24574"/>
                </a:lnTo>
                <a:lnTo>
                  <a:pt x="56120" y="36572"/>
                </a:lnTo>
                <a:lnTo>
                  <a:pt x="49749" y="49503"/>
                </a:lnTo>
                <a:lnTo>
                  <a:pt x="44736" y="57231"/>
                </a:lnTo>
                <a:lnTo>
                  <a:pt x="35057" y="66884"/>
                </a:lnTo>
                <a:lnTo>
                  <a:pt x="25086" y="70101"/>
                </a:lnTo>
                <a:lnTo>
                  <a:pt x="22205" y="70101"/>
                </a:lnTo>
                <a:lnTo>
                  <a:pt x="19790" y="69070"/>
                </a:lnTo>
                <a:lnTo>
                  <a:pt x="17840" y="67007"/>
                </a:lnTo>
                <a:lnTo>
                  <a:pt x="15891" y="64944"/>
                </a:lnTo>
                <a:lnTo>
                  <a:pt x="18052" y="78832"/>
                </a:lnTo>
                <a:lnTo>
                  <a:pt x="20764" y="78832"/>
                </a:lnTo>
                <a:lnTo>
                  <a:pt x="23589" y="78324"/>
                </a:lnTo>
                <a:lnTo>
                  <a:pt x="26527" y="77306"/>
                </a:lnTo>
                <a:lnTo>
                  <a:pt x="30312" y="75781"/>
                </a:lnTo>
                <a:lnTo>
                  <a:pt x="34268" y="73181"/>
                </a:lnTo>
                <a:lnTo>
                  <a:pt x="38392" y="69508"/>
                </a:lnTo>
                <a:lnTo>
                  <a:pt x="41896" y="66457"/>
                </a:lnTo>
                <a:lnTo>
                  <a:pt x="44848" y="63306"/>
                </a:lnTo>
                <a:lnTo>
                  <a:pt x="47249" y="60056"/>
                </a:lnTo>
                <a:lnTo>
                  <a:pt x="49651" y="56807"/>
                </a:lnTo>
                <a:lnTo>
                  <a:pt x="51360" y="54335"/>
                </a:lnTo>
                <a:lnTo>
                  <a:pt x="52376" y="52639"/>
                </a:lnTo>
                <a:lnTo>
                  <a:pt x="51642" y="55239"/>
                </a:lnTo>
                <a:lnTo>
                  <a:pt x="50894" y="58446"/>
                </a:lnTo>
                <a:lnTo>
                  <a:pt x="50131" y="62260"/>
                </a:lnTo>
                <a:lnTo>
                  <a:pt x="49368" y="66075"/>
                </a:lnTo>
                <a:lnTo>
                  <a:pt x="48986" y="68999"/>
                </a:lnTo>
                <a:lnTo>
                  <a:pt x="48986" y="73238"/>
                </a:lnTo>
                <a:lnTo>
                  <a:pt x="49566" y="75074"/>
                </a:lnTo>
                <a:lnTo>
                  <a:pt x="51882" y="78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992209" y="2679169"/>
            <a:ext cx="72733" cy="69334"/>
          </a:xfrm>
          <a:custGeom>
            <a:avLst/>
            <a:gdLst/>
            <a:ahLst/>
            <a:cxnLst/>
            <a:rect l="l" t="t" r="r" b="b"/>
            <a:pathLst>
              <a:path w="80006" h="78578">
                <a:moveTo>
                  <a:pt x="14662" y="24327"/>
                </a:moveTo>
                <a:lnTo>
                  <a:pt x="0" y="76713"/>
                </a:lnTo>
                <a:lnTo>
                  <a:pt x="13137" y="76713"/>
                </a:lnTo>
                <a:lnTo>
                  <a:pt x="13663" y="74984"/>
                </a:lnTo>
                <a:lnTo>
                  <a:pt x="18171" y="60570"/>
                </a:lnTo>
                <a:lnTo>
                  <a:pt x="21315" y="51326"/>
                </a:lnTo>
                <a:lnTo>
                  <a:pt x="23038" y="46663"/>
                </a:lnTo>
                <a:lnTo>
                  <a:pt x="25397" y="41874"/>
                </a:lnTo>
                <a:lnTo>
                  <a:pt x="28392" y="36958"/>
                </a:lnTo>
                <a:lnTo>
                  <a:pt x="32290" y="30628"/>
                </a:lnTo>
                <a:lnTo>
                  <a:pt x="36132" y="25175"/>
                </a:lnTo>
                <a:lnTo>
                  <a:pt x="39918" y="20598"/>
                </a:lnTo>
                <a:lnTo>
                  <a:pt x="46359" y="12912"/>
                </a:lnTo>
                <a:lnTo>
                  <a:pt x="51699" y="9070"/>
                </a:lnTo>
                <a:lnTo>
                  <a:pt x="57575" y="9070"/>
                </a:lnTo>
                <a:lnTo>
                  <a:pt x="58719" y="9564"/>
                </a:lnTo>
                <a:lnTo>
                  <a:pt x="60018" y="11542"/>
                </a:lnTo>
                <a:lnTo>
                  <a:pt x="60343" y="14071"/>
                </a:lnTo>
                <a:lnTo>
                  <a:pt x="60245" y="15724"/>
                </a:lnTo>
                <a:lnTo>
                  <a:pt x="59849" y="18606"/>
                </a:lnTo>
                <a:lnTo>
                  <a:pt x="59467" y="20456"/>
                </a:lnTo>
                <a:lnTo>
                  <a:pt x="58903" y="22717"/>
                </a:lnTo>
                <a:lnTo>
                  <a:pt x="48224" y="63913"/>
                </a:lnTo>
                <a:lnTo>
                  <a:pt x="47814" y="65637"/>
                </a:lnTo>
                <a:lnTo>
                  <a:pt x="47531" y="67785"/>
                </a:lnTo>
                <a:lnTo>
                  <a:pt x="47461" y="73097"/>
                </a:lnTo>
                <a:lnTo>
                  <a:pt x="48351" y="75399"/>
                </a:lnTo>
                <a:lnTo>
                  <a:pt x="50130" y="76671"/>
                </a:lnTo>
                <a:lnTo>
                  <a:pt x="51910" y="77942"/>
                </a:lnTo>
                <a:lnTo>
                  <a:pt x="53761" y="78578"/>
                </a:lnTo>
                <a:lnTo>
                  <a:pt x="59919" y="78578"/>
                </a:lnTo>
                <a:lnTo>
                  <a:pt x="64355" y="76346"/>
                </a:lnTo>
                <a:lnTo>
                  <a:pt x="68988" y="71881"/>
                </a:lnTo>
                <a:lnTo>
                  <a:pt x="71700" y="69338"/>
                </a:lnTo>
                <a:lnTo>
                  <a:pt x="75372" y="64931"/>
                </a:lnTo>
                <a:lnTo>
                  <a:pt x="80006" y="58658"/>
                </a:lnTo>
                <a:lnTo>
                  <a:pt x="77548" y="56454"/>
                </a:lnTo>
                <a:lnTo>
                  <a:pt x="73197" y="62105"/>
                </a:lnTo>
                <a:lnTo>
                  <a:pt x="70061" y="65792"/>
                </a:lnTo>
                <a:lnTo>
                  <a:pt x="68141" y="67516"/>
                </a:lnTo>
                <a:lnTo>
                  <a:pt x="66220" y="69240"/>
                </a:lnTo>
                <a:lnTo>
                  <a:pt x="64525" y="70102"/>
                </a:lnTo>
                <a:lnTo>
                  <a:pt x="63055" y="70102"/>
                </a:lnTo>
                <a:lnTo>
                  <a:pt x="61501" y="69762"/>
                </a:lnTo>
                <a:lnTo>
                  <a:pt x="60513" y="67643"/>
                </a:lnTo>
                <a:lnTo>
                  <a:pt x="60654" y="65425"/>
                </a:lnTo>
                <a:lnTo>
                  <a:pt x="61219" y="62995"/>
                </a:lnTo>
                <a:lnTo>
                  <a:pt x="61699" y="61116"/>
                </a:lnTo>
                <a:lnTo>
                  <a:pt x="72802" y="20513"/>
                </a:lnTo>
                <a:lnTo>
                  <a:pt x="73254" y="18818"/>
                </a:lnTo>
                <a:lnTo>
                  <a:pt x="73621" y="17236"/>
                </a:lnTo>
                <a:lnTo>
                  <a:pt x="74187" y="14297"/>
                </a:lnTo>
                <a:lnTo>
                  <a:pt x="74327" y="11528"/>
                </a:lnTo>
                <a:lnTo>
                  <a:pt x="74327" y="6668"/>
                </a:lnTo>
                <a:lnTo>
                  <a:pt x="72604" y="3306"/>
                </a:lnTo>
                <a:lnTo>
                  <a:pt x="69157" y="1440"/>
                </a:lnTo>
                <a:lnTo>
                  <a:pt x="67350" y="480"/>
                </a:lnTo>
                <a:lnTo>
                  <a:pt x="65203" y="0"/>
                </a:lnTo>
                <a:lnTo>
                  <a:pt x="62434" y="2"/>
                </a:lnTo>
                <a:lnTo>
                  <a:pt x="52260" y="3511"/>
                </a:lnTo>
                <a:lnTo>
                  <a:pt x="40850" y="13647"/>
                </a:lnTo>
                <a:lnTo>
                  <a:pt x="38972" y="15807"/>
                </a:lnTo>
                <a:lnTo>
                  <a:pt x="31907" y="24973"/>
                </a:lnTo>
                <a:lnTo>
                  <a:pt x="23561" y="37212"/>
                </a:lnTo>
                <a:lnTo>
                  <a:pt x="34833" y="762"/>
                </a:lnTo>
                <a:lnTo>
                  <a:pt x="34155" y="0"/>
                </a:lnTo>
                <a:lnTo>
                  <a:pt x="18984" y="3306"/>
                </a:lnTo>
                <a:lnTo>
                  <a:pt x="17176" y="3701"/>
                </a:lnTo>
                <a:lnTo>
                  <a:pt x="15495" y="4040"/>
                </a:lnTo>
                <a:lnTo>
                  <a:pt x="13941" y="4323"/>
                </a:lnTo>
                <a:lnTo>
                  <a:pt x="12388" y="4605"/>
                </a:lnTo>
                <a:lnTo>
                  <a:pt x="9775" y="5029"/>
                </a:lnTo>
                <a:lnTo>
                  <a:pt x="6102" y="5594"/>
                </a:lnTo>
                <a:lnTo>
                  <a:pt x="6102" y="8476"/>
                </a:lnTo>
                <a:lnTo>
                  <a:pt x="8263" y="8179"/>
                </a:lnTo>
                <a:lnTo>
                  <a:pt x="10255" y="8052"/>
                </a:lnTo>
                <a:lnTo>
                  <a:pt x="12967" y="8052"/>
                </a:lnTo>
                <a:lnTo>
                  <a:pt x="14789" y="8518"/>
                </a:lnTo>
                <a:lnTo>
                  <a:pt x="15721" y="9451"/>
                </a:lnTo>
                <a:lnTo>
                  <a:pt x="17120" y="11669"/>
                </a:lnTo>
                <a:lnTo>
                  <a:pt x="17120" y="13308"/>
                </a:lnTo>
                <a:lnTo>
                  <a:pt x="17021" y="15385"/>
                </a:lnTo>
                <a:lnTo>
                  <a:pt x="16625" y="17250"/>
                </a:lnTo>
                <a:lnTo>
                  <a:pt x="15904" y="19920"/>
                </a:lnTo>
                <a:lnTo>
                  <a:pt x="14662" y="24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072492" y="2732547"/>
            <a:ext cx="16718" cy="106281"/>
          </a:xfrm>
          <a:custGeom>
            <a:avLst/>
            <a:gdLst/>
            <a:ahLst/>
            <a:cxnLst/>
            <a:rect l="l" t="t" r="r" b="b"/>
            <a:pathLst>
              <a:path w="18390" h="120452">
                <a:moveTo>
                  <a:pt x="18390" y="18168"/>
                </a:moveTo>
                <a:lnTo>
                  <a:pt x="17458" y="5580"/>
                </a:lnTo>
                <a:lnTo>
                  <a:pt x="15876" y="3009"/>
                </a:lnTo>
                <a:lnTo>
                  <a:pt x="15085" y="0"/>
                </a:lnTo>
                <a:lnTo>
                  <a:pt x="13475" y="18168"/>
                </a:lnTo>
                <a:lnTo>
                  <a:pt x="18390" y="18168"/>
                </a:lnTo>
                <a:close/>
              </a:path>
              <a:path w="18390" h="120452">
                <a:moveTo>
                  <a:pt x="65287" y="9013"/>
                </a:moveTo>
                <a:lnTo>
                  <a:pt x="63648" y="9013"/>
                </a:lnTo>
                <a:lnTo>
                  <a:pt x="62419" y="8787"/>
                </a:lnTo>
                <a:lnTo>
                  <a:pt x="60512" y="6894"/>
                </a:lnTo>
                <a:lnTo>
                  <a:pt x="60583" y="4054"/>
                </a:lnTo>
                <a:lnTo>
                  <a:pt x="60866" y="2528"/>
                </a:lnTo>
                <a:lnTo>
                  <a:pt x="61275" y="791"/>
                </a:lnTo>
                <a:lnTo>
                  <a:pt x="72378" y="-39557"/>
                </a:lnTo>
                <a:lnTo>
                  <a:pt x="88650" y="-100504"/>
                </a:lnTo>
                <a:lnTo>
                  <a:pt x="88057" y="-102284"/>
                </a:lnTo>
                <a:lnTo>
                  <a:pt x="86199" y="-101942"/>
                </a:lnTo>
                <a:lnTo>
                  <a:pt x="72220" y="-99493"/>
                </a:lnTo>
                <a:lnTo>
                  <a:pt x="61529" y="-97877"/>
                </a:lnTo>
                <a:lnTo>
                  <a:pt x="61529" y="-95079"/>
                </a:lnTo>
                <a:lnTo>
                  <a:pt x="63974" y="-95277"/>
                </a:lnTo>
                <a:lnTo>
                  <a:pt x="65611" y="-95390"/>
                </a:lnTo>
                <a:lnTo>
                  <a:pt x="68988" y="-95418"/>
                </a:lnTo>
                <a:lnTo>
                  <a:pt x="70979" y="-94571"/>
                </a:lnTo>
                <a:lnTo>
                  <a:pt x="72208" y="-92621"/>
                </a:lnTo>
                <a:lnTo>
                  <a:pt x="72165" y="-89188"/>
                </a:lnTo>
                <a:lnTo>
                  <a:pt x="71996" y="-87662"/>
                </a:lnTo>
                <a:lnTo>
                  <a:pt x="71530" y="-85840"/>
                </a:lnTo>
                <a:lnTo>
                  <a:pt x="61869" y="-51086"/>
                </a:lnTo>
                <a:lnTo>
                  <a:pt x="61246" y="-54081"/>
                </a:lnTo>
                <a:lnTo>
                  <a:pt x="60399" y="-56200"/>
                </a:lnTo>
                <a:lnTo>
                  <a:pt x="59326" y="-57443"/>
                </a:lnTo>
                <a:lnTo>
                  <a:pt x="57461" y="-59590"/>
                </a:lnTo>
                <a:lnTo>
                  <a:pt x="54297" y="-60664"/>
                </a:lnTo>
                <a:lnTo>
                  <a:pt x="49834" y="-60664"/>
                </a:lnTo>
                <a:lnTo>
                  <a:pt x="39011" y="-58488"/>
                </a:lnTo>
                <a:lnTo>
                  <a:pt x="28074" y="-52017"/>
                </a:lnTo>
                <a:lnTo>
                  <a:pt x="16949" y="-41252"/>
                </a:lnTo>
                <a:lnTo>
                  <a:pt x="14227" y="-37991"/>
                </a:lnTo>
                <a:lnTo>
                  <a:pt x="6323" y="-26230"/>
                </a:lnTo>
                <a:lnTo>
                  <a:pt x="1580" y="-14659"/>
                </a:lnTo>
                <a:lnTo>
                  <a:pt x="0" y="-3277"/>
                </a:lnTo>
                <a:lnTo>
                  <a:pt x="0" y="4012"/>
                </a:lnTo>
                <a:lnTo>
                  <a:pt x="1836" y="9409"/>
                </a:lnTo>
                <a:lnTo>
                  <a:pt x="5508" y="12912"/>
                </a:lnTo>
                <a:lnTo>
                  <a:pt x="9181" y="16416"/>
                </a:lnTo>
                <a:lnTo>
                  <a:pt x="13475" y="18168"/>
                </a:lnTo>
                <a:lnTo>
                  <a:pt x="15085" y="0"/>
                </a:lnTo>
                <a:lnTo>
                  <a:pt x="15085" y="-3446"/>
                </a:lnTo>
                <a:lnTo>
                  <a:pt x="15788" y="-10789"/>
                </a:lnTo>
                <a:lnTo>
                  <a:pt x="19328" y="-22627"/>
                </a:lnTo>
                <a:lnTo>
                  <a:pt x="25848" y="-35827"/>
                </a:lnTo>
                <a:lnTo>
                  <a:pt x="31142" y="-43937"/>
                </a:lnTo>
                <a:lnTo>
                  <a:pt x="40824" y="-53494"/>
                </a:lnTo>
                <a:lnTo>
                  <a:pt x="50766" y="-56680"/>
                </a:lnTo>
                <a:lnTo>
                  <a:pt x="54212" y="-56680"/>
                </a:lnTo>
                <a:lnTo>
                  <a:pt x="56501" y="-55550"/>
                </a:lnTo>
                <a:lnTo>
                  <a:pt x="57630" y="-53289"/>
                </a:lnTo>
                <a:lnTo>
                  <a:pt x="58761" y="-51029"/>
                </a:lnTo>
                <a:lnTo>
                  <a:pt x="59326" y="-48175"/>
                </a:lnTo>
                <a:lnTo>
                  <a:pt x="59326" y="-44728"/>
                </a:lnTo>
                <a:lnTo>
                  <a:pt x="58387" y="-34775"/>
                </a:lnTo>
                <a:lnTo>
                  <a:pt x="54893" y="-22656"/>
                </a:lnTo>
                <a:lnTo>
                  <a:pt x="48816" y="-10058"/>
                </a:lnTo>
                <a:lnTo>
                  <a:pt x="45120" y="-4185"/>
                </a:lnTo>
                <a:lnTo>
                  <a:pt x="35478" y="6031"/>
                </a:lnTo>
                <a:lnTo>
                  <a:pt x="25510" y="9437"/>
                </a:lnTo>
                <a:lnTo>
                  <a:pt x="21724" y="9437"/>
                </a:lnTo>
                <a:lnTo>
                  <a:pt x="19040" y="8151"/>
                </a:lnTo>
                <a:lnTo>
                  <a:pt x="17458" y="5580"/>
                </a:lnTo>
                <a:lnTo>
                  <a:pt x="18390" y="18168"/>
                </a:lnTo>
                <a:lnTo>
                  <a:pt x="24436" y="18168"/>
                </a:lnTo>
                <a:lnTo>
                  <a:pt x="30016" y="16077"/>
                </a:lnTo>
                <a:lnTo>
                  <a:pt x="35129" y="11895"/>
                </a:lnTo>
                <a:lnTo>
                  <a:pt x="40242" y="7713"/>
                </a:lnTo>
                <a:lnTo>
                  <a:pt x="44946" y="2345"/>
                </a:lnTo>
                <a:lnTo>
                  <a:pt x="49240" y="-4210"/>
                </a:lnTo>
                <a:lnTo>
                  <a:pt x="48563" y="-1158"/>
                </a:lnTo>
                <a:lnTo>
                  <a:pt x="48053" y="1667"/>
                </a:lnTo>
                <a:lnTo>
                  <a:pt x="47715" y="4266"/>
                </a:lnTo>
                <a:lnTo>
                  <a:pt x="47376" y="6866"/>
                </a:lnTo>
                <a:lnTo>
                  <a:pt x="47206" y="8759"/>
                </a:lnTo>
                <a:lnTo>
                  <a:pt x="47206" y="13449"/>
                </a:lnTo>
                <a:lnTo>
                  <a:pt x="48364" y="15879"/>
                </a:lnTo>
                <a:lnTo>
                  <a:pt x="50681" y="17235"/>
                </a:lnTo>
                <a:lnTo>
                  <a:pt x="53308" y="18253"/>
                </a:lnTo>
                <a:lnTo>
                  <a:pt x="59466" y="18253"/>
                </a:lnTo>
                <a:lnTo>
                  <a:pt x="64693" y="15399"/>
                </a:lnTo>
                <a:lnTo>
                  <a:pt x="70513" y="9691"/>
                </a:lnTo>
                <a:lnTo>
                  <a:pt x="73790" y="6470"/>
                </a:lnTo>
                <a:lnTo>
                  <a:pt x="76474" y="3305"/>
                </a:lnTo>
                <a:lnTo>
                  <a:pt x="78565" y="197"/>
                </a:lnTo>
                <a:lnTo>
                  <a:pt x="79751" y="-1582"/>
                </a:lnTo>
                <a:lnTo>
                  <a:pt x="77802" y="-3446"/>
                </a:lnTo>
                <a:lnTo>
                  <a:pt x="74751" y="226"/>
                </a:lnTo>
                <a:lnTo>
                  <a:pt x="72349" y="2938"/>
                </a:lnTo>
                <a:lnTo>
                  <a:pt x="70598" y="4690"/>
                </a:lnTo>
                <a:lnTo>
                  <a:pt x="67603" y="7572"/>
                </a:lnTo>
                <a:lnTo>
                  <a:pt x="65287" y="9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489351" y="2857719"/>
            <a:ext cx="75198" cy="103440"/>
          </a:xfrm>
          <a:custGeom>
            <a:avLst/>
            <a:gdLst/>
            <a:ahLst/>
            <a:cxnLst/>
            <a:rect l="l" t="t" r="r" b="b"/>
            <a:pathLst>
              <a:path w="82718" h="117232">
                <a:moveTo>
                  <a:pt x="3743" y="100476"/>
                </a:moveTo>
                <a:lnTo>
                  <a:pt x="2245" y="101720"/>
                </a:lnTo>
                <a:lnTo>
                  <a:pt x="748" y="102963"/>
                </a:lnTo>
                <a:lnTo>
                  <a:pt x="0" y="104715"/>
                </a:lnTo>
                <a:lnTo>
                  <a:pt x="0" y="111100"/>
                </a:lnTo>
                <a:lnTo>
                  <a:pt x="2655" y="114039"/>
                </a:lnTo>
                <a:lnTo>
                  <a:pt x="7966" y="115791"/>
                </a:lnTo>
                <a:lnTo>
                  <a:pt x="11017" y="116751"/>
                </a:lnTo>
                <a:lnTo>
                  <a:pt x="14323" y="117232"/>
                </a:lnTo>
                <a:lnTo>
                  <a:pt x="20584" y="117175"/>
                </a:lnTo>
                <a:lnTo>
                  <a:pt x="33622" y="115110"/>
                </a:lnTo>
                <a:lnTo>
                  <a:pt x="45265" y="110071"/>
                </a:lnTo>
                <a:lnTo>
                  <a:pt x="55512" y="102058"/>
                </a:lnTo>
                <a:lnTo>
                  <a:pt x="63765" y="91793"/>
                </a:lnTo>
                <a:lnTo>
                  <a:pt x="69017" y="80211"/>
                </a:lnTo>
                <a:lnTo>
                  <a:pt x="70768" y="67813"/>
                </a:lnTo>
                <a:lnTo>
                  <a:pt x="70610" y="63571"/>
                </a:lnTo>
                <a:lnTo>
                  <a:pt x="67587" y="50631"/>
                </a:lnTo>
                <a:lnTo>
                  <a:pt x="60725" y="40561"/>
                </a:lnTo>
                <a:lnTo>
                  <a:pt x="56553" y="37025"/>
                </a:lnTo>
                <a:lnTo>
                  <a:pt x="45699" y="31243"/>
                </a:lnTo>
                <a:lnTo>
                  <a:pt x="32036" y="27718"/>
                </a:lnTo>
                <a:lnTo>
                  <a:pt x="38901" y="12460"/>
                </a:lnTo>
                <a:lnTo>
                  <a:pt x="78650" y="12460"/>
                </a:lnTo>
                <a:lnTo>
                  <a:pt x="82718" y="0"/>
                </a:lnTo>
                <a:lnTo>
                  <a:pt x="38308" y="0"/>
                </a:lnTo>
                <a:lnTo>
                  <a:pt x="20171" y="37975"/>
                </a:lnTo>
                <a:lnTo>
                  <a:pt x="20171" y="40603"/>
                </a:lnTo>
                <a:lnTo>
                  <a:pt x="21501" y="40856"/>
                </a:lnTo>
                <a:lnTo>
                  <a:pt x="35794" y="44399"/>
                </a:lnTo>
                <a:lnTo>
                  <a:pt x="45342" y="48571"/>
                </a:lnTo>
                <a:lnTo>
                  <a:pt x="47832" y="50305"/>
                </a:lnTo>
                <a:lnTo>
                  <a:pt x="55626" y="60197"/>
                </a:lnTo>
                <a:lnTo>
                  <a:pt x="58224" y="73747"/>
                </a:lnTo>
                <a:lnTo>
                  <a:pt x="58177" y="75920"/>
                </a:lnTo>
                <a:lnTo>
                  <a:pt x="55562" y="88802"/>
                </a:lnTo>
                <a:lnTo>
                  <a:pt x="48944" y="99473"/>
                </a:lnTo>
                <a:lnTo>
                  <a:pt x="42757" y="106339"/>
                </a:lnTo>
                <a:lnTo>
                  <a:pt x="35934" y="109772"/>
                </a:lnTo>
                <a:lnTo>
                  <a:pt x="25312" y="109772"/>
                </a:lnTo>
                <a:lnTo>
                  <a:pt x="21527" y="108119"/>
                </a:lnTo>
                <a:lnTo>
                  <a:pt x="17119" y="104813"/>
                </a:lnTo>
                <a:lnTo>
                  <a:pt x="12712" y="101508"/>
                </a:lnTo>
                <a:lnTo>
                  <a:pt x="9379" y="99855"/>
                </a:lnTo>
                <a:lnTo>
                  <a:pt x="5367" y="99855"/>
                </a:lnTo>
                <a:lnTo>
                  <a:pt x="3743" y="100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089274" y="2856148"/>
            <a:ext cx="69574" cy="103664"/>
          </a:xfrm>
          <a:custGeom>
            <a:avLst/>
            <a:gdLst/>
            <a:ahLst/>
            <a:cxnLst/>
            <a:rect l="l" t="t" r="r" b="b"/>
            <a:pathLst>
              <a:path w="76531" h="117486">
                <a:moveTo>
                  <a:pt x="67547" y="93412"/>
                </a:moveTo>
                <a:lnTo>
                  <a:pt x="65513" y="97594"/>
                </a:lnTo>
                <a:lnTo>
                  <a:pt x="63324" y="100448"/>
                </a:lnTo>
                <a:lnTo>
                  <a:pt x="60979" y="101974"/>
                </a:lnTo>
                <a:lnTo>
                  <a:pt x="58634" y="103500"/>
                </a:lnTo>
                <a:lnTo>
                  <a:pt x="55060" y="104262"/>
                </a:lnTo>
                <a:lnTo>
                  <a:pt x="17289" y="104262"/>
                </a:lnTo>
                <a:lnTo>
                  <a:pt x="17289" y="103500"/>
                </a:lnTo>
                <a:lnTo>
                  <a:pt x="50681" y="70102"/>
                </a:lnTo>
                <a:lnTo>
                  <a:pt x="54930" y="65785"/>
                </a:lnTo>
                <a:lnTo>
                  <a:pt x="64234" y="55651"/>
                </a:lnTo>
                <a:lnTo>
                  <a:pt x="70641" y="47469"/>
                </a:lnTo>
                <a:lnTo>
                  <a:pt x="74567" y="41761"/>
                </a:lnTo>
                <a:lnTo>
                  <a:pt x="76531" y="35686"/>
                </a:lnTo>
                <a:lnTo>
                  <a:pt x="76531" y="21841"/>
                </a:lnTo>
                <a:lnTo>
                  <a:pt x="73974" y="15116"/>
                </a:lnTo>
                <a:lnTo>
                  <a:pt x="68861" y="9070"/>
                </a:lnTo>
                <a:lnTo>
                  <a:pt x="63747" y="3023"/>
                </a:lnTo>
                <a:lnTo>
                  <a:pt x="56755" y="0"/>
                </a:lnTo>
                <a:lnTo>
                  <a:pt x="42404" y="0"/>
                </a:lnTo>
                <a:lnTo>
                  <a:pt x="37234" y="1158"/>
                </a:lnTo>
                <a:lnTo>
                  <a:pt x="32375" y="3475"/>
                </a:lnTo>
                <a:lnTo>
                  <a:pt x="26995" y="6682"/>
                </a:lnTo>
                <a:lnTo>
                  <a:pt x="18247" y="15564"/>
                </a:lnTo>
                <a:lnTo>
                  <a:pt x="11865" y="27888"/>
                </a:lnTo>
                <a:lnTo>
                  <a:pt x="15509" y="29159"/>
                </a:lnTo>
                <a:lnTo>
                  <a:pt x="18108" y="24808"/>
                </a:lnTo>
                <a:lnTo>
                  <a:pt x="20679" y="21474"/>
                </a:lnTo>
                <a:lnTo>
                  <a:pt x="23222" y="19157"/>
                </a:lnTo>
                <a:lnTo>
                  <a:pt x="27968" y="14919"/>
                </a:lnTo>
                <a:lnTo>
                  <a:pt x="33505" y="12800"/>
                </a:lnTo>
                <a:lnTo>
                  <a:pt x="46557" y="12800"/>
                </a:lnTo>
                <a:lnTo>
                  <a:pt x="51854" y="14891"/>
                </a:lnTo>
                <a:lnTo>
                  <a:pt x="55724" y="19072"/>
                </a:lnTo>
                <a:lnTo>
                  <a:pt x="59594" y="23254"/>
                </a:lnTo>
                <a:lnTo>
                  <a:pt x="61530" y="28340"/>
                </a:lnTo>
                <a:lnTo>
                  <a:pt x="61529" y="34456"/>
                </a:lnTo>
                <a:lnTo>
                  <a:pt x="59018" y="45130"/>
                </a:lnTo>
                <a:lnTo>
                  <a:pt x="51614" y="57895"/>
                </a:lnTo>
                <a:lnTo>
                  <a:pt x="47885" y="63151"/>
                </a:lnTo>
                <a:lnTo>
                  <a:pt x="42884" y="69084"/>
                </a:lnTo>
                <a:lnTo>
                  <a:pt x="36612" y="75696"/>
                </a:lnTo>
                <a:lnTo>
                  <a:pt x="0" y="114519"/>
                </a:lnTo>
                <a:lnTo>
                  <a:pt x="0" y="117486"/>
                </a:lnTo>
                <a:lnTo>
                  <a:pt x="61699" y="117486"/>
                </a:lnTo>
                <a:lnTo>
                  <a:pt x="70344" y="94599"/>
                </a:lnTo>
                <a:lnTo>
                  <a:pt x="67547" y="93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170557" y="2857719"/>
            <a:ext cx="75197" cy="103440"/>
          </a:xfrm>
          <a:custGeom>
            <a:avLst/>
            <a:gdLst/>
            <a:ahLst/>
            <a:cxnLst/>
            <a:rect l="l" t="t" r="r" b="b"/>
            <a:pathLst>
              <a:path w="82717" h="117232">
                <a:moveTo>
                  <a:pt x="3743" y="100476"/>
                </a:moveTo>
                <a:lnTo>
                  <a:pt x="2245" y="101720"/>
                </a:lnTo>
                <a:lnTo>
                  <a:pt x="748" y="102963"/>
                </a:lnTo>
                <a:lnTo>
                  <a:pt x="0" y="104715"/>
                </a:lnTo>
                <a:lnTo>
                  <a:pt x="0" y="111100"/>
                </a:lnTo>
                <a:lnTo>
                  <a:pt x="2655" y="114039"/>
                </a:lnTo>
                <a:lnTo>
                  <a:pt x="7966" y="115791"/>
                </a:lnTo>
                <a:lnTo>
                  <a:pt x="11017" y="116751"/>
                </a:lnTo>
                <a:lnTo>
                  <a:pt x="14323" y="117232"/>
                </a:lnTo>
                <a:lnTo>
                  <a:pt x="20584" y="117175"/>
                </a:lnTo>
                <a:lnTo>
                  <a:pt x="33622" y="115110"/>
                </a:lnTo>
                <a:lnTo>
                  <a:pt x="45265" y="110071"/>
                </a:lnTo>
                <a:lnTo>
                  <a:pt x="55512" y="102058"/>
                </a:lnTo>
                <a:lnTo>
                  <a:pt x="63765" y="91793"/>
                </a:lnTo>
                <a:lnTo>
                  <a:pt x="69017" y="80211"/>
                </a:lnTo>
                <a:lnTo>
                  <a:pt x="70768" y="67813"/>
                </a:lnTo>
                <a:lnTo>
                  <a:pt x="70610" y="63571"/>
                </a:lnTo>
                <a:lnTo>
                  <a:pt x="67587" y="50631"/>
                </a:lnTo>
                <a:lnTo>
                  <a:pt x="60724" y="40561"/>
                </a:lnTo>
                <a:lnTo>
                  <a:pt x="56553" y="37025"/>
                </a:lnTo>
                <a:lnTo>
                  <a:pt x="45699" y="31243"/>
                </a:lnTo>
                <a:lnTo>
                  <a:pt x="32036" y="27718"/>
                </a:lnTo>
                <a:lnTo>
                  <a:pt x="38901" y="12460"/>
                </a:lnTo>
                <a:lnTo>
                  <a:pt x="78650" y="12460"/>
                </a:lnTo>
                <a:lnTo>
                  <a:pt x="82717" y="0"/>
                </a:lnTo>
                <a:lnTo>
                  <a:pt x="38307" y="0"/>
                </a:lnTo>
                <a:lnTo>
                  <a:pt x="20171" y="37975"/>
                </a:lnTo>
                <a:lnTo>
                  <a:pt x="20171" y="40603"/>
                </a:lnTo>
                <a:lnTo>
                  <a:pt x="21501" y="40856"/>
                </a:lnTo>
                <a:lnTo>
                  <a:pt x="35794" y="44399"/>
                </a:lnTo>
                <a:lnTo>
                  <a:pt x="45342" y="48571"/>
                </a:lnTo>
                <a:lnTo>
                  <a:pt x="47832" y="50305"/>
                </a:lnTo>
                <a:lnTo>
                  <a:pt x="55626" y="60197"/>
                </a:lnTo>
                <a:lnTo>
                  <a:pt x="58224" y="73747"/>
                </a:lnTo>
                <a:lnTo>
                  <a:pt x="58177" y="75920"/>
                </a:lnTo>
                <a:lnTo>
                  <a:pt x="55562" y="88802"/>
                </a:lnTo>
                <a:lnTo>
                  <a:pt x="48944" y="99473"/>
                </a:lnTo>
                <a:lnTo>
                  <a:pt x="42757" y="106339"/>
                </a:lnTo>
                <a:lnTo>
                  <a:pt x="35934" y="109772"/>
                </a:lnTo>
                <a:lnTo>
                  <a:pt x="25312" y="109772"/>
                </a:lnTo>
                <a:lnTo>
                  <a:pt x="21527" y="108119"/>
                </a:lnTo>
                <a:lnTo>
                  <a:pt x="17119" y="104813"/>
                </a:lnTo>
                <a:lnTo>
                  <a:pt x="12712" y="101508"/>
                </a:lnTo>
                <a:lnTo>
                  <a:pt x="9379" y="99855"/>
                </a:lnTo>
                <a:lnTo>
                  <a:pt x="5367" y="99855"/>
                </a:lnTo>
                <a:lnTo>
                  <a:pt x="3743" y="100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693507" y="2856148"/>
            <a:ext cx="69574" cy="103664"/>
          </a:xfrm>
          <a:custGeom>
            <a:avLst/>
            <a:gdLst/>
            <a:ahLst/>
            <a:cxnLst/>
            <a:rect l="l" t="t" r="r" b="b"/>
            <a:pathLst>
              <a:path w="76531" h="117486">
                <a:moveTo>
                  <a:pt x="67547" y="93412"/>
                </a:moveTo>
                <a:lnTo>
                  <a:pt x="65513" y="97594"/>
                </a:lnTo>
                <a:lnTo>
                  <a:pt x="63324" y="100448"/>
                </a:lnTo>
                <a:lnTo>
                  <a:pt x="60979" y="101974"/>
                </a:lnTo>
                <a:lnTo>
                  <a:pt x="58634" y="103500"/>
                </a:lnTo>
                <a:lnTo>
                  <a:pt x="55061" y="104262"/>
                </a:lnTo>
                <a:lnTo>
                  <a:pt x="17289" y="104262"/>
                </a:lnTo>
                <a:lnTo>
                  <a:pt x="17289" y="103500"/>
                </a:lnTo>
                <a:lnTo>
                  <a:pt x="50682" y="70102"/>
                </a:lnTo>
                <a:lnTo>
                  <a:pt x="54930" y="65785"/>
                </a:lnTo>
                <a:lnTo>
                  <a:pt x="64234" y="55651"/>
                </a:lnTo>
                <a:lnTo>
                  <a:pt x="70641" y="47469"/>
                </a:lnTo>
                <a:lnTo>
                  <a:pt x="74568" y="41761"/>
                </a:lnTo>
                <a:lnTo>
                  <a:pt x="76531" y="35686"/>
                </a:lnTo>
                <a:lnTo>
                  <a:pt x="76531" y="21841"/>
                </a:lnTo>
                <a:lnTo>
                  <a:pt x="73974" y="15116"/>
                </a:lnTo>
                <a:lnTo>
                  <a:pt x="68861" y="9070"/>
                </a:lnTo>
                <a:lnTo>
                  <a:pt x="63748" y="3023"/>
                </a:lnTo>
                <a:lnTo>
                  <a:pt x="56755" y="0"/>
                </a:lnTo>
                <a:lnTo>
                  <a:pt x="42404" y="0"/>
                </a:lnTo>
                <a:lnTo>
                  <a:pt x="37234" y="1158"/>
                </a:lnTo>
                <a:lnTo>
                  <a:pt x="32375" y="3475"/>
                </a:lnTo>
                <a:lnTo>
                  <a:pt x="26995" y="6682"/>
                </a:lnTo>
                <a:lnTo>
                  <a:pt x="18247" y="15564"/>
                </a:lnTo>
                <a:lnTo>
                  <a:pt x="11865" y="27888"/>
                </a:lnTo>
                <a:lnTo>
                  <a:pt x="15509" y="29159"/>
                </a:lnTo>
                <a:lnTo>
                  <a:pt x="18109" y="24808"/>
                </a:lnTo>
                <a:lnTo>
                  <a:pt x="20679" y="21474"/>
                </a:lnTo>
                <a:lnTo>
                  <a:pt x="23222" y="19157"/>
                </a:lnTo>
                <a:lnTo>
                  <a:pt x="27968" y="14919"/>
                </a:lnTo>
                <a:lnTo>
                  <a:pt x="33505" y="12800"/>
                </a:lnTo>
                <a:lnTo>
                  <a:pt x="46557" y="12800"/>
                </a:lnTo>
                <a:lnTo>
                  <a:pt x="51854" y="14891"/>
                </a:lnTo>
                <a:lnTo>
                  <a:pt x="55724" y="19072"/>
                </a:lnTo>
                <a:lnTo>
                  <a:pt x="59595" y="23254"/>
                </a:lnTo>
                <a:lnTo>
                  <a:pt x="61530" y="28340"/>
                </a:lnTo>
                <a:lnTo>
                  <a:pt x="61530" y="34456"/>
                </a:lnTo>
                <a:lnTo>
                  <a:pt x="59019" y="45130"/>
                </a:lnTo>
                <a:lnTo>
                  <a:pt x="51614" y="57895"/>
                </a:lnTo>
                <a:lnTo>
                  <a:pt x="47885" y="63151"/>
                </a:lnTo>
                <a:lnTo>
                  <a:pt x="42884" y="69084"/>
                </a:lnTo>
                <a:lnTo>
                  <a:pt x="36613" y="75696"/>
                </a:lnTo>
                <a:lnTo>
                  <a:pt x="0" y="114519"/>
                </a:lnTo>
                <a:lnTo>
                  <a:pt x="0" y="117486"/>
                </a:lnTo>
                <a:lnTo>
                  <a:pt x="61699" y="117486"/>
                </a:lnTo>
                <a:lnTo>
                  <a:pt x="70344" y="94599"/>
                </a:lnTo>
                <a:lnTo>
                  <a:pt x="67547" y="93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774790" y="2857719"/>
            <a:ext cx="75198" cy="103440"/>
          </a:xfrm>
          <a:custGeom>
            <a:avLst/>
            <a:gdLst/>
            <a:ahLst/>
            <a:cxnLst/>
            <a:rect l="l" t="t" r="r" b="b"/>
            <a:pathLst>
              <a:path w="82718" h="117232">
                <a:moveTo>
                  <a:pt x="3743" y="100476"/>
                </a:moveTo>
                <a:lnTo>
                  <a:pt x="2245" y="101720"/>
                </a:lnTo>
                <a:lnTo>
                  <a:pt x="748" y="102963"/>
                </a:lnTo>
                <a:lnTo>
                  <a:pt x="0" y="104715"/>
                </a:lnTo>
                <a:lnTo>
                  <a:pt x="0" y="111100"/>
                </a:lnTo>
                <a:lnTo>
                  <a:pt x="2655" y="114039"/>
                </a:lnTo>
                <a:lnTo>
                  <a:pt x="7966" y="115791"/>
                </a:lnTo>
                <a:lnTo>
                  <a:pt x="11017" y="116751"/>
                </a:lnTo>
                <a:lnTo>
                  <a:pt x="14322" y="117232"/>
                </a:lnTo>
                <a:lnTo>
                  <a:pt x="20584" y="117175"/>
                </a:lnTo>
                <a:lnTo>
                  <a:pt x="33622" y="115110"/>
                </a:lnTo>
                <a:lnTo>
                  <a:pt x="45265" y="110071"/>
                </a:lnTo>
                <a:lnTo>
                  <a:pt x="55512" y="102058"/>
                </a:lnTo>
                <a:lnTo>
                  <a:pt x="63765" y="91793"/>
                </a:lnTo>
                <a:lnTo>
                  <a:pt x="69017" y="80211"/>
                </a:lnTo>
                <a:lnTo>
                  <a:pt x="70768" y="67813"/>
                </a:lnTo>
                <a:lnTo>
                  <a:pt x="70610" y="63570"/>
                </a:lnTo>
                <a:lnTo>
                  <a:pt x="67587" y="50631"/>
                </a:lnTo>
                <a:lnTo>
                  <a:pt x="60724" y="40561"/>
                </a:lnTo>
                <a:lnTo>
                  <a:pt x="56553" y="37025"/>
                </a:lnTo>
                <a:lnTo>
                  <a:pt x="45699" y="31244"/>
                </a:lnTo>
                <a:lnTo>
                  <a:pt x="32036" y="27718"/>
                </a:lnTo>
                <a:lnTo>
                  <a:pt x="38900" y="12460"/>
                </a:lnTo>
                <a:lnTo>
                  <a:pt x="78649" y="12460"/>
                </a:lnTo>
                <a:lnTo>
                  <a:pt x="82718" y="0"/>
                </a:lnTo>
                <a:lnTo>
                  <a:pt x="38307" y="0"/>
                </a:lnTo>
                <a:lnTo>
                  <a:pt x="20170" y="37975"/>
                </a:lnTo>
                <a:lnTo>
                  <a:pt x="20170" y="40603"/>
                </a:lnTo>
                <a:lnTo>
                  <a:pt x="21501" y="40856"/>
                </a:lnTo>
                <a:lnTo>
                  <a:pt x="35794" y="44399"/>
                </a:lnTo>
                <a:lnTo>
                  <a:pt x="45342" y="48571"/>
                </a:lnTo>
                <a:lnTo>
                  <a:pt x="47832" y="50305"/>
                </a:lnTo>
                <a:lnTo>
                  <a:pt x="55626" y="60197"/>
                </a:lnTo>
                <a:lnTo>
                  <a:pt x="58224" y="73747"/>
                </a:lnTo>
                <a:lnTo>
                  <a:pt x="58177" y="75920"/>
                </a:lnTo>
                <a:lnTo>
                  <a:pt x="55562" y="88802"/>
                </a:lnTo>
                <a:lnTo>
                  <a:pt x="48944" y="99473"/>
                </a:lnTo>
                <a:lnTo>
                  <a:pt x="42757" y="106339"/>
                </a:lnTo>
                <a:lnTo>
                  <a:pt x="35934" y="109772"/>
                </a:lnTo>
                <a:lnTo>
                  <a:pt x="25312" y="109772"/>
                </a:lnTo>
                <a:lnTo>
                  <a:pt x="21526" y="108119"/>
                </a:lnTo>
                <a:lnTo>
                  <a:pt x="17119" y="104813"/>
                </a:lnTo>
                <a:lnTo>
                  <a:pt x="12712" y="101508"/>
                </a:lnTo>
                <a:lnTo>
                  <a:pt x="9379" y="99855"/>
                </a:lnTo>
                <a:lnTo>
                  <a:pt x="5367" y="99855"/>
                </a:lnTo>
                <a:lnTo>
                  <a:pt x="3743" y="100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854459" y="2856149"/>
            <a:ext cx="73426" cy="104561"/>
          </a:xfrm>
          <a:custGeom>
            <a:avLst/>
            <a:gdLst/>
            <a:ahLst/>
            <a:cxnLst/>
            <a:rect l="l" t="t" r="r" b="b"/>
            <a:pathLst>
              <a:path w="80769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9" y="40857"/>
                </a:lnTo>
                <a:lnTo>
                  <a:pt x="80769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1" y="0"/>
                </a:lnTo>
                <a:lnTo>
                  <a:pt x="46665" y="581"/>
                </a:lnTo>
                <a:lnTo>
                  <a:pt x="35850" y="4854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9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3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9" h="118503">
                <a:moveTo>
                  <a:pt x="56783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0" y="114095"/>
                </a:lnTo>
                <a:lnTo>
                  <a:pt x="22402" y="114095"/>
                </a:lnTo>
                <a:lnTo>
                  <a:pt x="18052" y="110592"/>
                </a:lnTo>
                <a:lnTo>
                  <a:pt x="15679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50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336688" y="2857719"/>
            <a:ext cx="75198" cy="103440"/>
          </a:xfrm>
          <a:custGeom>
            <a:avLst/>
            <a:gdLst/>
            <a:ahLst/>
            <a:cxnLst/>
            <a:rect l="l" t="t" r="r" b="b"/>
            <a:pathLst>
              <a:path w="82718" h="117232">
                <a:moveTo>
                  <a:pt x="3743" y="100476"/>
                </a:moveTo>
                <a:lnTo>
                  <a:pt x="2245" y="101720"/>
                </a:lnTo>
                <a:lnTo>
                  <a:pt x="748" y="102963"/>
                </a:lnTo>
                <a:lnTo>
                  <a:pt x="0" y="104715"/>
                </a:lnTo>
                <a:lnTo>
                  <a:pt x="0" y="111100"/>
                </a:lnTo>
                <a:lnTo>
                  <a:pt x="2655" y="114039"/>
                </a:lnTo>
                <a:lnTo>
                  <a:pt x="7966" y="115791"/>
                </a:lnTo>
                <a:lnTo>
                  <a:pt x="11017" y="116751"/>
                </a:lnTo>
                <a:lnTo>
                  <a:pt x="14322" y="117232"/>
                </a:lnTo>
                <a:lnTo>
                  <a:pt x="20584" y="117175"/>
                </a:lnTo>
                <a:lnTo>
                  <a:pt x="33622" y="115110"/>
                </a:lnTo>
                <a:lnTo>
                  <a:pt x="45265" y="110071"/>
                </a:lnTo>
                <a:lnTo>
                  <a:pt x="55512" y="102058"/>
                </a:lnTo>
                <a:lnTo>
                  <a:pt x="63765" y="91793"/>
                </a:lnTo>
                <a:lnTo>
                  <a:pt x="69017" y="80211"/>
                </a:lnTo>
                <a:lnTo>
                  <a:pt x="70767" y="67813"/>
                </a:lnTo>
                <a:lnTo>
                  <a:pt x="70609" y="63571"/>
                </a:lnTo>
                <a:lnTo>
                  <a:pt x="67587" y="50631"/>
                </a:lnTo>
                <a:lnTo>
                  <a:pt x="60724" y="40561"/>
                </a:lnTo>
                <a:lnTo>
                  <a:pt x="56553" y="37025"/>
                </a:lnTo>
                <a:lnTo>
                  <a:pt x="45699" y="31243"/>
                </a:lnTo>
                <a:lnTo>
                  <a:pt x="32036" y="27718"/>
                </a:lnTo>
                <a:lnTo>
                  <a:pt x="38900" y="12460"/>
                </a:lnTo>
                <a:lnTo>
                  <a:pt x="78649" y="12460"/>
                </a:lnTo>
                <a:lnTo>
                  <a:pt x="82718" y="0"/>
                </a:lnTo>
                <a:lnTo>
                  <a:pt x="38307" y="0"/>
                </a:lnTo>
                <a:lnTo>
                  <a:pt x="20170" y="37975"/>
                </a:lnTo>
                <a:lnTo>
                  <a:pt x="20170" y="40603"/>
                </a:lnTo>
                <a:lnTo>
                  <a:pt x="21501" y="40856"/>
                </a:lnTo>
                <a:lnTo>
                  <a:pt x="35794" y="44399"/>
                </a:lnTo>
                <a:lnTo>
                  <a:pt x="45342" y="48571"/>
                </a:lnTo>
                <a:lnTo>
                  <a:pt x="47832" y="50305"/>
                </a:lnTo>
                <a:lnTo>
                  <a:pt x="55626" y="60197"/>
                </a:lnTo>
                <a:lnTo>
                  <a:pt x="58224" y="73747"/>
                </a:lnTo>
                <a:lnTo>
                  <a:pt x="58177" y="75920"/>
                </a:lnTo>
                <a:lnTo>
                  <a:pt x="55561" y="88802"/>
                </a:lnTo>
                <a:lnTo>
                  <a:pt x="48944" y="99473"/>
                </a:lnTo>
                <a:lnTo>
                  <a:pt x="42757" y="106339"/>
                </a:lnTo>
                <a:lnTo>
                  <a:pt x="35934" y="109772"/>
                </a:lnTo>
                <a:lnTo>
                  <a:pt x="25312" y="109772"/>
                </a:lnTo>
                <a:lnTo>
                  <a:pt x="21526" y="108119"/>
                </a:lnTo>
                <a:lnTo>
                  <a:pt x="17119" y="104813"/>
                </a:lnTo>
                <a:lnTo>
                  <a:pt x="12712" y="101508"/>
                </a:lnTo>
                <a:lnTo>
                  <a:pt x="9379" y="99855"/>
                </a:lnTo>
                <a:lnTo>
                  <a:pt x="5367" y="99855"/>
                </a:lnTo>
                <a:lnTo>
                  <a:pt x="3743" y="100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420206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0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4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5" y="581"/>
                </a:lnTo>
                <a:lnTo>
                  <a:pt x="35850" y="4854"/>
                </a:lnTo>
                <a:lnTo>
                  <a:pt x="25635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5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5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3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0" y="90241"/>
                </a:lnTo>
                <a:close/>
              </a:path>
              <a:path w="80768" h="118503">
                <a:moveTo>
                  <a:pt x="56783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0" y="114095"/>
                </a:lnTo>
                <a:lnTo>
                  <a:pt x="22402" y="114095"/>
                </a:lnTo>
                <a:lnTo>
                  <a:pt x="18052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50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497178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5" y="581"/>
                </a:lnTo>
                <a:lnTo>
                  <a:pt x="35851" y="4854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5" y="108458"/>
                </a:lnTo>
                <a:lnTo>
                  <a:pt x="13560" y="115155"/>
                </a:lnTo>
                <a:lnTo>
                  <a:pt x="20198" y="118503"/>
                </a:lnTo>
                <a:lnTo>
                  <a:pt x="15679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5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3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8" h="118503">
                <a:moveTo>
                  <a:pt x="56783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1" y="114095"/>
                </a:lnTo>
                <a:lnTo>
                  <a:pt x="22402" y="114095"/>
                </a:lnTo>
                <a:lnTo>
                  <a:pt x="18052" y="110592"/>
                </a:lnTo>
                <a:lnTo>
                  <a:pt x="15679" y="103584"/>
                </a:lnTo>
                <a:lnTo>
                  <a:pt x="20198" y="118503"/>
                </a:lnTo>
                <a:lnTo>
                  <a:pt x="28052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50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942466" y="2856298"/>
            <a:ext cx="56976" cy="103514"/>
          </a:xfrm>
          <a:custGeom>
            <a:avLst/>
            <a:gdLst/>
            <a:ahLst/>
            <a:cxnLst/>
            <a:rect l="l" t="t" r="r" b="b"/>
            <a:pathLst>
              <a:path w="62674" h="117316">
                <a:moveTo>
                  <a:pt x="43393" y="20089"/>
                </a:moveTo>
                <a:lnTo>
                  <a:pt x="19493" y="105534"/>
                </a:lnTo>
                <a:lnTo>
                  <a:pt x="17092" y="110634"/>
                </a:lnTo>
                <a:lnTo>
                  <a:pt x="12571" y="113064"/>
                </a:lnTo>
                <a:lnTo>
                  <a:pt x="5763" y="114350"/>
                </a:lnTo>
                <a:lnTo>
                  <a:pt x="0" y="114434"/>
                </a:lnTo>
                <a:lnTo>
                  <a:pt x="0" y="117316"/>
                </a:lnTo>
                <a:lnTo>
                  <a:pt x="48393" y="117316"/>
                </a:lnTo>
                <a:lnTo>
                  <a:pt x="48393" y="114773"/>
                </a:lnTo>
                <a:lnTo>
                  <a:pt x="42574" y="114604"/>
                </a:lnTo>
                <a:lnTo>
                  <a:pt x="38647" y="114208"/>
                </a:lnTo>
                <a:lnTo>
                  <a:pt x="36613" y="113587"/>
                </a:lnTo>
                <a:lnTo>
                  <a:pt x="34579" y="112965"/>
                </a:lnTo>
                <a:lnTo>
                  <a:pt x="33562" y="111496"/>
                </a:lnTo>
                <a:lnTo>
                  <a:pt x="33604" y="108275"/>
                </a:lnTo>
                <a:lnTo>
                  <a:pt x="33986" y="106466"/>
                </a:lnTo>
                <a:lnTo>
                  <a:pt x="62462" y="2627"/>
                </a:lnTo>
                <a:lnTo>
                  <a:pt x="62674" y="1610"/>
                </a:lnTo>
                <a:lnTo>
                  <a:pt x="61700" y="0"/>
                </a:lnTo>
                <a:lnTo>
                  <a:pt x="60089" y="254"/>
                </a:lnTo>
                <a:lnTo>
                  <a:pt x="57462" y="847"/>
                </a:lnTo>
                <a:lnTo>
                  <a:pt x="54580" y="1469"/>
                </a:lnTo>
                <a:lnTo>
                  <a:pt x="49736" y="2457"/>
                </a:lnTo>
                <a:lnTo>
                  <a:pt x="42927" y="3814"/>
                </a:lnTo>
                <a:lnTo>
                  <a:pt x="36119" y="5170"/>
                </a:lnTo>
                <a:lnTo>
                  <a:pt x="31923" y="5990"/>
                </a:lnTo>
                <a:lnTo>
                  <a:pt x="30341" y="6272"/>
                </a:lnTo>
                <a:lnTo>
                  <a:pt x="28137" y="6611"/>
                </a:lnTo>
                <a:lnTo>
                  <a:pt x="28137" y="9239"/>
                </a:lnTo>
                <a:lnTo>
                  <a:pt x="36443" y="8815"/>
                </a:lnTo>
                <a:lnTo>
                  <a:pt x="39268" y="8815"/>
                </a:lnTo>
                <a:lnTo>
                  <a:pt x="41331" y="9154"/>
                </a:lnTo>
                <a:lnTo>
                  <a:pt x="42630" y="9832"/>
                </a:lnTo>
                <a:lnTo>
                  <a:pt x="44580" y="11839"/>
                </a:lnTo>
                <a:lnTo>
                  <a:pt x="44580" y="13816"/>
                </a:lnTo>
                <a:lnTo>
                  <a:pt x="44481" y="15497"/>
                </a:lnTo>
                <a:lnTo>
                  <a:pt x="44085" y="17475"/>
                </a:lnTo>
                <a:lnTo>
                  <a:pt x="43393" y="20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020590" y="2856149"/>
            <a:ext cx="73426" cy="104561"/>
          </a:xfrm>
          <a:custGeom>
            <a:avLst/>
            <a:gdLst/>
            <a:ahLst/>
            <a:cxnLst/>
            <a:rect l="l" t="t" r="r" b="b"/>
            <a:pathLst>
              <a:path w="80769" h="118503">
                <a:moveTo>
                  <a:pt x="67771" y="90241"/>
                </a:moveTo>
                <a:lnTo>
                  <a:pt x="73458" y="79007"/>
                </a:lnTo>
                <a:lnTo>
                  <a:pt x="77520" y="67031"/>
                </a:lnTo>
                <a:lnTo>
                  <a:pt x="79957" y="54314"/>
                </a:lnTo>
                <a:lnTo>
                  <a:pt x="80769" y="40857"/>
                </a:lnTo>
                <a:lnTo>
                  <a:pt x="80769" y="31476"/>
                </a:lnTo>
                <a:lnTo>
                  <a:pt x="79215" y="23254"/>
                </a:lnTo>
                <a:lnTo>
                  <a:pt x="76108" y="16190"/>
                </a:lnTo>
                <a:lnTo>
                  <a:pt x="65326" y="3210"/>
                </a:lnTo>
                <a:lnTo>
                  <a:pt x="52631" y="0"/>
                </a:lnTo>
                <a:lnTo>
                  <a:pt x="46666" y="581"/>
                </a:lnTo>
                <a:lnTo>
                  <a:pt x="35851" y="4854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3" y="31509"/>
                </a:lnTo>
                <a:lnTo>
                  <a:pt x="7123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1" y="115155"/>
                </a:lnTo>
                <a:lnTo>
                  <a:pt x="20199" y="118503"/>
                </a:lnTo>
                <a:lnTo>
                  <a:pt x="15679" y="103584"/>
                </a:lnTo>
                <a:lnTo>
                  <a:pt x="14436" y="99967"/>
                </a:lnTo>
                <a:lnTo>
                  <a:pt x="13815" y="95475"/>
                </a:lnTo>
                <a:lnTo>
                  <a:pt x="13815" y="90106"/>
                </a:lnTo>
                <a:lnTo>
                  <a:pt x="14241" y="81423"/>
                </a:lnTo>
                <a:lnTo>
                  <a:pt x="15900" y="69718"/>
                </a:lnTo>
                <a:lnTo>
                  <a:pt x="18809" y="56705"/>
                </a:lnTo>
                <a:lnTo>
                  <a:pt x="22968" y="42383"/>
                </a:lnTo>
                <a:lnTo>
                  <a:pt x="27998" y="28889"/>
                </a:lnTo>
                <a:lnTo>
                  <a:pt x="35365" y="15571"/>
                </a:lnTo>
                <a:lnTo>
                  <a:pt x="43491" y="7580"/>
                </a:lnTo>
                <a:lnTo>
                  <a:pt x="52377" y="4916"/>
                </a:lnTo>
                <a:lnTo>
                  <a:pt x="58649" y="4916"/>
                </a:lnTo>
                <a:lnTo>
                  <a:pt x="62914" y="8307"/>
                </a:lnTo>
                <a:lnTo>
                  <a:pt x="65175" y="15088"/>
                </a:lnTo>
                <a:lnTo>
                  <a:pt x="66418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3" y="43996"/>
                </a:lnTo>
                <a:lnTo>
                  <a:pt x="64190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2" y="95447"/>
                </a:lnTo>
                <a:lnTo>
                  <a:pt x="67771" y="90241"/>
                </a:lnTo>
                <a:close/>
              </a:path>
              <a:path w="80769" h="118503">
                <a:moveTo>
                  <a:pt x="56784" y="81884"/>
                </a:moveTo>
                <a:lnTo>
                  <a:pt x="54170" y="88468"/>
                </a:lnTo>
                <a:lnTo>
                  <a:pt x="46455" y="102705"/>
                </a:lnTo>
                <a:lnTo>
                  <a:pt x="37975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9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9" y="118198"/>
                </a:lnTo>
                <a:lnTo>
                  <a:pt x="43966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097563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0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4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5" y="581"/>
                </a:lnTo>
                <a:lnTo>
                  <a:pt x="35850" y="4854"/>
                </a:lnTo>
                <a:lnTo>
                  <a:pt x="25635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5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5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3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59" y="68989"/>
                </a:lnTo>
                <a:lnTo>
                  <a:pt x="56783" y="81884"/>
                </a:lnTo>
                <a:lnTo>
                  <a:pt x="54549" y="107043"/>
                </a:lnTo>
                <a:lnTo>
                  <a:pt x="64411" y="95447"/>
                </a:lnTo>
                <a:lnTo>
                  <a:pt x="67770" y="90241"/>
                </a:lnTo>
                <a:close/>
              </a:path>
              <a:path w="80768" h="118503">
                <a:moveTo>
                  <a:pt x="56783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0" y="114095"/>
                </a:lnTo>
                <a:lnTo>
                  <a:pt x="22402" y="114095"/>
                </a:lnTo>
                <a:lnTo>
                  <a:pt x="18051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49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78384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0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4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5" y="581"/>
                </a:lnTo>
                <a:lnTo>
                  <a:pt x="35850" y="4854"/>
                </a:lnTo>
                <a:lnTo>
                  <a:pt x="25635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5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5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59" y="68989"/>
                </a:lnTo>
                <a:lnTo>
                  <a:pt x="56783" y="81884"/>
                </a:lnTo>
                <a:lnTo>
                  <a:pt x="54549" y="107043"/>
                </a:lnTo>
                <a:lnTo>
                  <a:pt x="64411" y="95447"/>
                </a:lnTo>
                <a:lnTo>
                  <a:pt x="67770" y="90241"/>
                </a:lnTo>
                <a:close/>
              </a:path>
              <a:path w="80768" h="118503">
                <a:moveTo>
                  <a:pt x="56783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0" y="114095"/>
                </a:lnTo>
                <a:lnTo>
                  <a:pt x="22402" y="114095"/>
                </a:lnTo>
                <a:lnTo>
                  <a:pt x="18051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2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49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579329" y="2856148"/>
            <a:ext cx="69574" cy="103664"/>
          </a:xfrm>
          <a:custGeom>
            <a:avLst/>
            <a:gdLst/>
            <a:ahLst/>
            <a:cxnLst/>
            <a:rect l="l" t="t" r="r" b="b"/>
            <a:pathLst>
              <a:path w="76531" h="117486">
                <a:moveTo>
                  <a:pt x="67547" y="93412"/>
                </a:moveTo>
                <a:lnTo>
                  <a:pt x="65513" y="97594"/>
                </a:lnTo>
                <a:lnTo>
                  <a:pt x="63323" y="100448"/>
                </a:lnTo>
                <a:lnTo>
                  <a:pt x="60979" y="101974"/>
                </a:lnTo>
                <a:lnTo>
                  <a:pt x="58634" y="103500"/>
                </a:lnTo>
                <a:lnTo>
                  <a:pt x="55060" y="104262"/>
                </a:lnTo>
                <a:lnTo>
                  <a:pt x="17288" y="104262"/>
                </a:lnTo>
                <a:lnTo>
                  <a:pt x="17288" y="103500"/>
                </a:lnTo>
                <a:lnTo>
                  <a:pt x="50681" y="70102"/>
                </a:lnTo>
                <a:lnTo>
                  <a:pt x="54930" y="65785"/>
                </a:lnTo>
                <a:lnTo>
                  <a:pt x="64234" y="55651"/>
                </a:lnTo>
                <a:lnTo>
                  <a:pt x="70641" y="47469"/>
                </a:lnTo>
                <a:lnTo>
                  <a:pt x="74568" y="41761"/>
                </a:lnTo>
                <a:lnTo>
                  <a:pt x="76531" y="35686"/>
                </a:lnTo>
                <a:lnTo>
                  <a:pt x="76531" y="21841"/>
                </a:lnTo>
                <a:lnTo>
                  <a:pt x="73974" y="15116"/>
                </a:lnTo>
                <a:lnTo>
                  <a:pt x="68861" y="9070"/>
                </a:lnTo>
                <a:lnTo>
                  <a:pt x="63747" y="3023"/>
                </a:lnTo>
                <a:lnTo>
                  <a:pt x="56755" y="0"/>
                </a:lnTo>
                <a:lnTo>
                  <a:pt x="42404" y="0"/>
                </a:lnTo>
                <a:lnTo>
                  <a:pt x="37234" y="1158"/>
                </a:lnTo>
                <a:lnTo>
                  <a:pt x="32375" y="3475"/>
                </a:lnTo>
                <a:lnTo>
                  <a:pt x="26995" y="6682"/>
                </a:lnTo>
                <a:lnTo>
                  <a:pt x="18247" y="15564"/>
                </a:lnTo>
                <a:lnTo>
                  <a:pt x="11865" y="27888"/>
                </a:lnTo>
                <a:lnTo>
                  <a:pt x="15509" y="29159"/>
                </a:lnTo>
                <a:lnTo>
                  <a:pt x="18107" y="24808"/>
                </a:lnTo>
                <a:lnTo>
                  <a:pt x="20679" y="21474"/>
                </a:lnTo>
                <a:lnTo>
                  <a:pt x="23221" y="19157"/>
                </a:lnTo>
                <a:lnTo>
                  <a:pt x="27968" y="14919"/>
                </a:lnTo>
                <a:lnTo>
                  <a:pt x="33505" y="12800"/>
                </a:lnTo>
                <a:lnTo>
                  <a:pt x="46556" y="12800"/>
                </a:lnTo>
                <a:lnTo>
                  <a:pt x="51854" y="14891"/>
                </a:lnTo>
                <a:lnTo>
                  <a:pt x="55724" y="19072"/>
                </a:lnTo>
                <a:lnTo>
                  <a:pt x="59594" y="23254"/>
                </a:lnTo>
                <a:lnTo>
                  <a:pt x="61529" y="28340"/>
                </a:lnTo>
                <a:lnTo>
                  <a:pt x="61529" y="34456"/>
                </a:lnTo>
                <a:lnTo>
                  <a:pt x="59018" y="45130"/>
                </a:lnTo>
                <a:lnTo>
                  <a:pt x="51614" y="57895"/>
                </a:lnTo>
                <a:lnTo>
                  <a:pt x="47884" y="63151"/>
                </a:lnTo>
                <a:lnTo>
                  <a:pt x="42884" y="69084"/>
                </a:lnTo>
                <a:lnTo>
                  <a:pt x="36612" y="75696"/>
                </a:lnTo>
                <a:lnTo>
                  <a:pt x="0" y="114519"/>
                </a:lnTo>
                <a:lnTo>
                  <a:pt x="0" y="117486"/>
                </a:lnTo>
                <a:lnTo>
                  <a:pt x="61699" y="117486"/>
                </a:lnTo>
                <a:lnTo>
                  <a:pt x="70344" y="94599"/>
                </a:lnTo>
                <a:lnTo>
                  <a:pt x="67547" y="93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660613" y="2857719"/>
            <a:ext cx="75198" cy="103440"/>
          </a:xfrm>
          <a:custGeom>
            <a:avLst/>
            <a:gdLst/>
            <a:ahLst/>
            <a:cxnLst/>
            <a:rect l="l" t="t" r="r" b="b"/>
            <a:pathLst>
              <a:path w="82718" h="117232">
                <a:moveTo>
                  <a:pt x="3742" y="100476"/>
                </a:moveTo>
                <a:lnTo>
                  <a:pt x="2245" y="101720"/>
                </a:lnTo>
                <a:lnTo>
                  <a:pt x="748" y="102963"/>
                </a:lnTo>
                <a:lnTo>
                  <a:pt x="0" y="104715"/>
                </a:lnTo>
                <a:lnTo>
                  <a:pt x="0" y="111100"/>
                </a:lnTo>
                <a:lnTo>
                  <a:pt x="2655" y="114039"/>
                </a:lnTo>
                <a:lnTo>
                  <a:pt x="7966" y="115791"/>
                </a:lnTo>
                <a:lnTo>
                  <a:pt x="11017" y="116751"/>
                </a:lnTo>
                <a:lnTo>
                  <a:pt x="14323" y="117232"/>
                </a:lnTo>
                <a:lnTo>
                  <a:pt x="20584" y="117175"/>
                </a:lnTo>
                <a:lnTo>
                  <a:pt x="33622" y="115110"/>
                </a:lnTo>
                <a:lnTo>
                  <a:pt x="45265" y="110071"/>
                </a:lnTo>
                <a:lnTo>
                  <a:pt x="55512" y="102058"/>
                </a:lnTo>
                <a:lnTo>
                  <a:pt x="63765" y="91793"/>
                </a:lnTo>
                <a:lnTo>
                  <a:pt x="69017" y="80211"/>
                </a:lnTo>
                <a:lnTo>
                  <a:pt x="70767" y="67813"/>
                </a:lnTo>
                <a:lnTo>
                  <a:pt x="70609" y="63570"/>
                </a:lnTo>
                <a:lnTo>
                  <a:pt x="67587" y="50631"/>
                </a:lnTo>
                <a:lnTo>
                  <a:pt x="60724" y="40561"/>
                </a:lnTo>
                <a:lnTo>
                  <a:pt x="56553" y="37025"/>
                </a:lnTo>
                <a:lnTo>
                  <a:pt x="45699" y="31244"/>
                </a:lnTo>
                <a:lnTo>
                  <a:pt x="32036" y="27718"/>
                </a:lnTo>
                <a:lnTo>
                  <a:pt x="38901" y="12460"/>
                </a:lnTo>
                <a:lnTo>
                  <a:pt x="78649" y="12460"/>
                </a:lnTo>
                <a:lnTo>
                  <a:pt x="82718" y="0"/>
                </a:lnTo>
                <a:lnTo>
                  <a:pt x="38307" y="0"/>
                </a:lnTo>
                <a:lnTo>
                  <a:pt x="20170" y="37975"/>
                </a:lnTo>
                <a:lnTo>
                  <a:pt x="20170" y="40603"/>
                </a:lnTo>
                <a:lnTo>
                  <a:pt x="21501" y="40856"/>
                </a:lnTo>
                <a:lnTo>
                  <a:pt x="35794" y="44399"/>
                </a:lnTo>
                <a:lnTo>
                  <a:pt x="45342" y="48571"/>
                </a:lnTo>
                <a:lnTo>
                  <a:pt x="47832" y="50305"/>
                </a:lnTo>
                <a:lnTo>
                  <a:pt x="55626" y="60197"/>
                </a:lnTo>
                <a:lnTo>
                  <a:pt x="58224" y="73747"/>
                </a:lnTo>
                <a:lnTo>
                  <a:pt x="58177" y="75920"/>
                </a:lnTo>
                <a:lnTo>
                  <a:pt x="55562" y="88802"/>
                </a:lnTo>
                <a:lnTo>
                  <a:pt x="48944" y="99473"/>
                </a:lnTo>
                <a:lnTo>
                  <a:pt x="42757" y="106339"/>
                </a:lnTo>
                <a:lnTo>
                  <a:pt x="35934" y="109772"/>
                </a:lnTo>
                <a:lnTo>
                  <a:pt x="25312" y="109772"/>
                </a:lnTo>
                <a:lnTo>
                  <a:pt x="21527" y="108119"/>
                </a:lnTo>
                <a:lnTo>
                  <a:pt x="17119" y="104813"/>
                </a:lnTo>
                <a:lnTo>
                  <a:pt x="12712" y="101508"/>
                </a:lnTo>
                <a:lnTo>
                  <a:pt x="9379" y="99855"/>
                </a:lnTo>
                <a:lnTo>
                  <a:pt x="5367" y="99855"/>
                </a:lnTo>
                <a:lnTo>
                  <a:pt x="3742" y="100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740281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4" y="23254"/>
                </a:lnTo>
                <a:lnTo>
                  <a:pt x="76107" y="16190"/>
                </a:lnTo>
                <a:lnTo>
                  <a:pt x="65326" y="3210"/>
                </a:lnTo>
                <a:lnTo>
                  <a:pt x="52631" y="0"/>
                </a:lnTo>
                <a:lnTo>
                  <a:pt x="46665" y="581"/>
                </a:lnTo>
                <a:lnTo>
                  <a:pt x="35851" y="4854"/>
                </a:lnTo>
                <a:lnTo>
                  <a:pt x="25635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9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8" h="118503">
                <a:moveTo>
                  <a:pt x="56784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9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821102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0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5" y="581"/>
                </a:lnTo>
                <a:lnTo>
                  <a:pt x="35850" y="4854"/>
                </a:lnTo>
                <a:lnTo>
                  <a:pt x="25635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8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5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49" y="107043"/>
                </a:lnTo>
                <a:lnTo>
                  <a:pt x="64411" y="95447"/>
                </a:lnTo>
                <a:lnTo>
                  <a:pt x="67770" y="90241"/>
                </a:lnTo>
                <a:close/>
              </a:path>
              <a:path w="80768" h="118503">
                <a:moveTo>
                  <a:pt x="56784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49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222510" y="2857719"/>
            <a:ext cx="75198" cy="103440"/>
          </a:xfrm>
          <a:custGeom>
            <a:avLst/>
            <a:gdLst/>
            <a:ahLst/>
            <a:cxnLst/>
            <a:rect l="l" t="t" r="r" b="b"/>
            <a:pathLst>
              <a:path w="82718" h="117232">
                <a:moveTo>
                  <a:pt x="3743" y="100476"/>
                </a:moveTo>
                <a:lnTo>
                  <a:pt x="2246" y="101720"/>
                </a:lnTo>
                <a:lnTo>
                  <a:pt x="749" y="102963"/>
                </a:lnTo>
                <a:lnTo>
                  <a:pt x="0" y="104715"/>
                </a:lnTo>
                <a:lnTo>
                  <a:pt x="0" y="111100"/>
                </a:lnTo>
                <a:lnTo>
                  <a:pt x="2656" y="114039"/>
                </a:lnTo>
                <a:lnTo>
                  <a:pt x="7967" y="115791"/>
                </a:lnTo>
                <a:lnTo>
                  <a:pt x="11018" y="116751"/>
                </a:lnTo>
                <a:lnTo>
                  <a:pt x="14323" y="117232"/>
                </a:lnTo>
                <a:lnTo>
                  <a:pt x="20585" y="117175"/>
                </a:lnTo>
                <a:lnTo>
                  <a:pt x="33622" y="115110"/>
                </a:lnTo>
                <a:lnTo>
                  <a:pt x="45265" y="110071"/>
                </a:lnTo>
                <a:lnTo>
                  <a:pt x="55513" y="102058"/>
                </a:lnTo>
                <a:lnTo>
                  <a:pt x="63765" y="91793"/>
                </a:lnTo>
                <a:lnTo>
                  <a:pt x="69018" y="80211"/>
                </a:lnTo>
                <a:lnTo>
                  <a:pt x="70768" y="67813"/>
                </a:lnTo>
                <a:lnTo>
                  <a:pt x="70610" y="63571"/>
                </a:lnTo>
                <a:lnTo>
                  <a:pt x="67588" y="50631"/>
                </a:lnTo>
                <a:lnTo>
                  <a:pt x="60725" y="40561"/>
                </a:lnTo>
                <a:lnTo>
                  <a:pt x="56553" y="37024"/>
                </a:lnTo>
                <a:lnTo>
                  <a:pt x="45699" y="31243"/>
                </a:lnTo>
                <a:lnTo>
                  <a:pt x="32036" y="27718"/>
                </a:lnTo>
                <a:lnTo>
                  <a:pt x="38901" y="12460"/>
                </a:lnTo>
                <a:lnTo>
                  <a:pt x="78650" y="12460"/>
                </a:lnTo>
                <a:lnTo>
                  <a:pt x="82718" y="0"/>
                </a:lnTo>
                <a:lnTo>
                  <a:pt x="38308" y="0"/>
                </a:lnTo>
                <a:lnTo>
                  <a:pt x="20170" y="37975"/>
                </a:lnTo>
                <a:lnTo>
                  <a:pt x="20170" y="40603"/>
                </a:lnTo>
                <a:lnTo>
                  <a:pt x="21501" y="40856"/>
                </a:lnTo>
                <a:lnTo>
                  <a:pt x="35795" y="44399"/>
                </a:lnTo>
                <a:lnTo>
                  <a:pt x="45342" y="48571"/>
                </a:lnTo>
                <a:lnTo>
                  <a:pt x="47833" y="50305"/>
                </a:lnTo>
                <a:lnTo>
                  <a:pt x="55627" y="60197"/>
                </a:lnTo>
                <a:lnTo>
                  <a:pt x="58225" y="73747"/>
                </a:lnTo>
                <a:lnTo>
                  <a:pt x="58178" y="75920"/>
                </a:lnTo>
                <a:lnTo>
                  <a:pt x="55562" y="88802"/>
                </a:lnTo>
                <a:lnTo>
                  <a:pt x="48944" y="99473"/>
                </a:lnTo>
                <a:lnTo>
                  <a:pt x="42758" y="106339"/>
                </a:lnTo>
                <a:lnTo>
                  <a:pt x="35935" y="109772"/>
                </a:lnTo>
                <a:lnTo>
                  <a:pt x="25313" y="109772"/>
                </a:lnTo>
                <a:lnTo>
                  <a:pt x="21527" y="108119"/>
                </a:lnTo>
                <a:lnTo>
                  <a:pt x="17120" y="104813"/>
                </a:lnTo>
                <a:lnTo>
                  <a:pt x="12713" y="101508"/>
                </a:lnTo>
                <a:lnTo>
                  <a:pt x="9379" y="99855"/>
                </a:lnTo>
                <a:lnTo>
                  <a:pt x="5368" y="99855"/>
                </a:lnTo>
                <a:lnTo>
                  <a:pt x="3743" y="100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306029" y="2856149"/>
            <a:ext cx="73426" cy="104561"/>
          </a:xfrm>
          <a:custGeom>
            <a:avLst/>
            <a:gdLst/>
            <a:ahLst/>
            <a:cxnLst/>
            <a:rect l="l" t="t" r="r" b="b"/>
            <a:pathLst>
              <a:path w="80769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9" y="40857"/>
                </a:lnTo>
                <a:lnTo>
                  <a:pt x="80769" y="31476"/>
                </a:lnTo>
                <a:lnTo>
                  <a:pt x="79214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5" y="581"/>
                </a:lnTo>
                <a:lnTo>
                  <a:pt x="35851" y="4853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3" y="31509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0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8" y="42383"/>
                </a:lnTo>
                <a:lnTo>
                  <a:pt x="27998" y="28889"/>
                </a:lnTo>
                <a:lnTo>
                  <a:pt x="35365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9" h="118503">
                <a:moveTo>
                  <a:pt x="56784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383001" y="2856149"/>
            <a:ext cx="73426" cy="104561"/>
          </a:xfrm>
          <a:custGeom>
            <a:avLst/>
            <a:gdLst/>
            <a:ahLst/>
            <a:cxnLst/>
            <a:rect l="l" t="t" r="r" b="b"/>
            <a:pathLst>
              <a:path w="80769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9" y="40857"/>
                </a:lnTo>
                <a:lnTo>
                  <a:pt x="80769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1" y="0"/>
                </a:lnTo>
                <a:lnTo>
                  <a:pt x="46665" y="581"/>
                </a:lnTo>
                <a:lnTo>
                  <a:pt x="35851" y="4854"/>
                </a:lnTo>
                <a:lnTo>
                  <a:pt x="25635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9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3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9" h="118503">
                <a:moveTo>
                  <a:pt x="56783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0" y="114095"/>
                </a:lnTo>
                <a:lnTo>
                  <a:pt x="22402" y="114095"/>
                </a:lnTo>
                <a:lnTo>
                  <a:pt x="18051" y="110592"/>
                </a:lnTo>
                <a:lnTo>
                  <a:pt x="15679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50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463822" y="2856149"/>
            <a:ext cx="73426" cy="104561"/>
          </a:xfrm>
          <a:custGeom>
            <a:avLst/>
            <a:gdLst/>
            <a:ahLst/>
            <a:cxnLst/>
            <a:rect l="l" t="t" r="r" b="b"/>
            <a:pathLst>
              <a:path w="80769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7" y="54314"/>
                </a:lnTo>
                <a:lnTo>
                  <a:pt x="80769" y="40857"/>
                </a:lnTo>
                <a:lnTo>
                  <a:pt x="80769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6" y="3210"/>
                </a:lnTo>
                <a:lnTo>
                  <a:pt x="52631" y="0"/>
                </a:lnTo>
                <a:lnTo>
                  <a:pt x="46666" y="581"/>
                </a:lnTo>
                <a:lnTo>
                  <a:pt x="35851" y="4854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3" y="31509"/>
                </a:lnTo>
                <a:lnTo>
                  <a:pt x="7123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200" y="118503"/>
                </a:lnTo>
                <a:lnTo>
                  <a:pt x="15679" y="103584"/>
                </a:lnTo>
                <a:lnTo>
                  <a:pt x="14436" y="99967"/>
                </a:lnTo>
                <a:lnTo>
                  <a:pt x="13815" y="95475"/>
                </a:lnTo>
                <a:lnTo>
                  <a:pt x="13815" y="90106"/>
                </a:lnTo>
                <a:lnTo>
                  <a:pt x="14241" y="81423"/>
                </a:lnTo>
                <a:lnTo>
                  <a:pt x="15900" y="69718"/>
                </a:lnTo>
                <a:lnTo>
                  <a:pt x="18809" y="56705"/>
                </a:lnTo>
                <a:lnTo>
                  <a:pt x="22968" y="42383"/>
                </a:lnTo>
                <a:lnTo>
                  <a:pt x="27998" y="28890"/>
                </a:lnTo>
                <a:lnTo>
                  <a:pt x="35365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5" y="15088"/>
                </a:lnTo>
                <a:lnTo>
                  <a:pt x="66418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3" y="43996"/>
                </a:lnTo>
                <a:lnTo>
                  <a:pt x="64190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2" y="95447"/>
                </a:lnTo>
                <a:lnTo>
                  <a:pt x="67771" y="90241"/>
                </a:lnTo>
                <a:close/>
              </a:path>
              <a:path w="80769" h="118503">
                <a:moveTo>
                  <a:pt x="56784" y="81884"/>
                </a:moveTo>
                <a:lnTo>
                  <a:pt x="54170" y="88468"/>
                </a:lnTo>
                <a:lnTo>
                  <a:pt x="46454" y="102706"/>
                </a:lnTo>
                <a:lnTo>
                  <a:pt x="37975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9" y="103584"/>
                </a:lnTo>
                <a:lnTo>
                  <a:pt x="20200" y="118503"/>
                </a:lnTo>
                <a:lnTo>
                  <a:pt x="28053" y="118503"/>
                </a:lnTo>
                <a:lnTo>
                  <a:pt x="32659" y="118198"/>
                </a:lnTo>
                <a:lnTo>
                  <a:pt x="43966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24439" y="2856298"/>
            <a:ext cx="56976" cy="103514"/>
          </a:xfrm>
          <a:custGeom>
            <a:avLst/>
            <a:gdLst/>
            <a:ahLst/>
            <a:cxnLst/>
            <a:rect l="l" t="t" r="r" b="b"/>
            <a:pathLst>
              <a:path w="62674" h="117316">
                <a:moveTo>
                  <a:pt x="43393" y="20089"/>
                </a:moveTo>
                <a:lnTo>
                  <a:pt x="19493" y="105534"/>
                </a:lnTo>
                <a:lnTo>
                  <a:pt x="18645" y="108529"/>
                </a:lnTo>
                <a:lnTo>
                  <a:pt x="17091" y="110634"/>
                </a:lnTo>
                <a:lnTo>
                  <a:pt x="14831" y="111849"/>
                </a:lnTo>
                <a:lnTo>
                  <a:pt x="12571" y="113064"/>
                </a:lnTo>
                <a:lnTo>
                  <a:pt x="9549" y="113897"/>
                </a:lnTo>
                <a:lnTo>
                  <a:pt x="5762" y="114350"/>
                </a:lnTo>
                <a:lnTo>
                  <a:pt x="0" y="114434"/>
                </a:lnTo>
                <a:lnTo>
                  <a:pt x="0" y="117316"/>
                </a:lnTo>
                <a:lnTo>
                  <a:pt x="48393" y="117316"/>
                </a:lnTo>
                <a:lnTo>
                  <a:pt x="48393" y="114773"/>
                </a:lnTo>
                <a:lnTo>
                  <a:pt x="42574" y="114604"/>
                </a:lnTo>
                <a:lnTo>
                  <a:pt x="38647" y="114208"/>
                </a:lnTo>
                <a:lnTo>
                  <a:pt x="36613" y="113587"/>
                </a:lnTo>
                <a:lnTo>
                  <a:pt x="34578" y="112965"/>
                </a:lnTo>
                <a:lnTo>
                  <a:pt x="33562" y="111496"/>
                </a:lnTo>
                <a:lnTo>
                  <a:pt x="33604" y="108275"/>
                </a:lnTo>
                <a:lnTo>
                  <a:pt x="33985" y="106466"/>
                </a:lnTo>
                <a:lnTo>
                  <a:pt x="62462" y="2627"/>
                </a:lnTo>
                <a:lnTo>
                  <a:pt x="62674" y="1610"/>
                </a:lnTo>
                <a:lnTo>
                  <a:pt x="61699" y="0"/>
                </a:lnTo>
                <a:lnTo>
                  <a:pt x="60089" y="254"/>
                </a:lnTo>
                <a:lnTo>
                  <a:pt x="57462" y="847"/>
                </a:lnTo>
                <a:lnTo>
                  <a:pt x="54580" y="1469"/>
                </a:lnTo>
                <a:lnTo>
                  <a:pt x="49735" y="2457"/>
                </a:lnTo>
                <a:lnTo>
                  <a:pt x="42926" y="3814"/>
                </a:lnTo>
                <a:lnTo>
                  <a:pt x="36118" y="5170"/>
                </a:lnTo>
                <a:lnTo>
                  <a:pt x="31923" y="5990"/>
                </a:lnTo>
                <a:lnTo>
                  <a:pt x="30341" y="6272"/>
                </a:lnTo>
                <a:lnTo>
                  <a:pt x="28137" y="6611"/>
                </a:lnTo>
                <a:lnTo>
                  <a:pt x="28137" y="9239"/>
                </a:lnTo>
                <a:lnTo>
                  <a:pt x="36443" y="8815"/>
                </a:lnTo>
                <a:lnTo>
                  <a:pt x="39268" y="8815"/>
                </a:lnTo>
                <a:lnTo>
                  <a:pt x="41330" y="9154"/>
                </a:lnTo>
                <a:lnTo>
                  <a:pt x="42630" y="9832"/>
                </a:lnTo>
                <a:lnTo>
                  <a:pt x="44579" y="11839"/>
                </a:lnTo>
                <a:lnTo>
                  <a:pt x="44579" y="13816"/>
                </a:lnTo>
                <a:lnTo>
                  <a:pt x="44481" y="15497"/>
                </a:lnTo>
                <a:lnTo>
                  <a:pt x="44085" y="17475"/>
                </a:lnTo>
                <a:lnTo>
                  <a:pt x="43393" y="20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902564" y="2856149"/>
            <a:ext cx="73426" cy="104561"/>
          </a:xfrm>
          <a:custGeom>
            <a:avLst/>
            <a:gdLst/>
            <a:ahLst/>
            <a:cxnLst/>
            <a:rect l="l" t="t" r="r" b="b"/>
            <a:pathLst>
              <a:path w="80769" h="118503">
                <a:moveTo>
                  <a:pt x="67770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9" y="40857"/>
                </a:lnTo>
                <a:lnTo>
                  <a:pt x="80769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5" y="3211"/>
                </a:lnTo>
                <a:lnTo>
                  <a:pt x="52631" y="0"/>
                </a:lnTo>
                <a:lnTo>
                  <a:pt x="46665" y="581"/>
                </a:lnTo>
                <a:lnTo>
                  <a:pt x="35850" y="4854"/>
                </a:lnTo>
                <a:lnTo>
                  <a:pt x="25635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5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9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8" y="42383"/>
                </a:lnTo>
                <a:lnTo>
                  <a:pt x="27998" y="28890"/>
                </a:lnTo>
                <a:lnTo>
                  <a:pt x="35365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59" y="68989"/>
                </a:lnTo>
                <a:lnTo>
                  <a:pt x="56783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0" y="90241"/>
                </a:lnTo>
                <a:close/>
              </a:path>
              <a:path w="80769" h="118503">
                <a:moveTo>
                  <a:pt x="56783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0" y="114095"/>
                </a:lnTo>
                <a:lnTo>
                  <a:pt x="22403" y="114095"/>
                </a:lnTo>
                <a:lnTo>
                  <a:pt x="18051" y="110592"/>
                </a:lnTo>
                <a:lnTo>
                  <a:pt x="15679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50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79537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4" y="23254"/>
                </a:lnTo>
                <a:lnTo>
                  <a:pt x="76107" y="16190"/>
                </a:lnTo>
                <a:lnTo>
                  <a:pt x="65326" y="3210"/>
                </a:lnTo>
                <a:lnTo>
                  <a:pt x="52631" y="0"/>
                </a:lnTo>
                <a:lnTo>
                  <a:pt x="46665" y="581"/>
                </a:lnTo>
                <a:lnTo>
                  <a:pt x="35851" y="4854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59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0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8" y="42383"/>
                </a:lnTo>
                <a:lnTo>
                  <a:pt x="27997" y="28890"/>
                </a:lnTo>
                <a:lnTo>
                  <a:pt x="35364" y="15571"/>
                </a:lnTo>
                <a:lnTo>
                  <a:pt x="43490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5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8" h="118503">
                <a:moveTo>
                  <a:pt x="56784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1" y="114095"/>
                </a:lnTo>
                <a:lnTo>
                  <a:pt x="22402" y="114095"/>
                </a:lnTo>
                <a:lnTo>
                  <a:pt x="18052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060358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4" y="23254"/>
                </a:lnTo>
                <a:lnTo>
                  <a:pt x="76106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5" y="581"/>
                </a:lnTo>
                <a:lnTo>
                  <a:pt x="35851" y="4853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5" y="99967"/>
                </a:lnTo>
                <a:lnTo>
                  <a:pt x="13815" y="95475"/>
                </a:lnTo>
                <a:lnTo>
                  <a:pt x="13815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8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8" h="118503">
                <a:moveTo>
                  <a:pt x="56784" y="81884"/>
                </a:moveTo>
                <a:lnTo>
                  <a:pt x="54170" y="88468"/>
                </a:lnTo>
                <a:lnTo>
                  <a:pt x="46454" y="102706"/>
                </a:lnTo>
                <a:lnTo>
                  <a:pt x="37974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6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37330" y="2856149"/>
            <a:ext cx="73426" cy="104561"/>
          </a:xfrm>
          <a:custGeom>
            <a:avLst/>
            <a:gdLst/>
            <a:ahLst/>
            <a:cxnLst/>
            <a:rect l="l" t="t" r="r" b="b"/>
            <a:pathLst>
              <a:path w="80769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7" y="54314"/>
                </a:lnTo>
                <a:lnTo>
                  <a:pt x="80769" y="40857"/>
                </a:lnTo>
                <a:lnTo>
                  <a:pt x="80769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6" y="3210"/>
                </a:lnTo>
                <a:lnTo>
                  <a:pt x="52631" y="0"/>
                </a:lnTo>
                <a:lnTo>
                  <a:pt x="46666" y="581"/>
                </a:lnTo>
                <a:lnTo>
                  <a:pt x="35851" y="4854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3" y="31509"/>
                </a:lnTo>
                <a:lnTo>
                  <a:pt x="7123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200" y="118503"/>
                </a:lnTo>
                <a:lnTo>
                  <a:pt x="15679" y="103584"/>
                </a:lnTo>
                <a:lnTo>
                  <a:pt x="14436" y="99967"/>
                </a:lnTo>
                <a:lnTo>
                  <a:pt x="13815" y="95475"/>
                </a:lnTo>
                <a:lnTo>
                  <a:pt x="13815" y="90106"/>
                </a:lnTo>
                <a:lnTo>
                  <a:pt x="14241" y="81423"/>
                </a:lnTo>
                <a:lnTo>
                  <a:pt x="15900" y="69718"/>
                </a:lnTo>
                <a:lnTo>
                  <a:pt x="18809" y="56705"/>
                </a:lnTo>
                <a:lnTo>
                  <a:pt x="22968" y="42383"/>
                </a:lnTo>
                <a:lnTo>
                  <a:pt x="27998" y="28889"/>
                </a:lnTo>
                <a:lnTo>
                  <a:pt x="35365" y="15571"/>
                </a:lnTo>
                <a:lnTo>
                  <a:pt x="43491" y="7580"/>
                </a:lnTo>
                <a:lnTo>
                  <a:pt x="52377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5" y="15088"/>
                </a:lnTo>
                <a:lnTo>
                  <a:pt x="66417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3" y="43996"/>
                </a:lnTo>
                <a:lnTo>
                  <a:pt x="64190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2" y="95447"/>
                </a:lnTo>
                <a:lnTo>
                  <a:pt x="67771" y="90241"/>
                </a:lnTo>
                <a:close/>
              </a:path>
              <a:path w="80769" h="118503">
                <a:moveTo>
                  <a:pt x="56784" y="81884"/>
                </a:moveTo>
                <a:lnTo>
                  <a:pt x="54170" y="88468"/>
                </a:lnTo>
                <a:lnTo>
                  <a:pt x="46455" y="102705"/>
                </a:lnTo>
                <a:lnTo>
                  <a:pt x="37975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9" y="103584"/>
                </a:lnTo>
                <a:lnTo>
                  <a:pt x="20200" y="118503"/>
                </a:lnTo>
                <a:lnTo>
                  <a:pt x="28053" y="118503"/>
                </a:lnTo>
                <a:lnTo>
                  <a:pt x="32659" y="118198"/>
                </a:lnTo>
                <a:lnTo>
                  <a:pt x="43966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461303" y="2856148"/>
            <a:ext cx="69574" cy="103664"/>
          </a:xfrm>
          <a:custGeom>
            <a:avLst/>
            <a:gdLst/>
            <a:ahLst/>
            <a:cxnLst/>
            <a:rect l="l" t="t" r="r" b="b"/>
            <a:pathLst>
              <a:path w="76531" h="117486">
                <a:moveTo>
                  <a:pt x="67546" y="93412"/>
                </a:moveTo>
                <a:lnTo>
                  <a:pt x="65512" y="97594"/>
                </a:lnTo>
                <a:lnTo>
                  <a:pt x="63323" y="100448"/>
                </a:lnTo>
                <a:lnTo>
                  <a:pt x="60979" y="101974"/>
                </a:lnTo>
                <a:lnTo>
                  <a:pt x="58634" y="103500"/>
                </a:lnTo>
                <a:lnTo>
                  <a:pt x="55060" y="104262"/>
                </a:lnTo>
                <a:lnTo>
                  <a:pt x="17289" y="104262"/>
                </a:lnTo>
                <a:lnTo>
                  <a:pt x="17289" y="103500"/>
                </a:lnTo>
                <a:lnTo>
                  <a:pt x="50681" y="70102"/>
                </a:lnTo>
                <a:lnTo>
                  <a:pt x="54930" y="65785"/>
                </a:lnTo>
                <a:lnTo>
                  <a:pt x="64234" y="55651"/>
                </a:lnTo>
                <a:lnTo>
                  <a:pt x="70640" y="47469"/>
                </a:lnTo>
                <a:lnTo>
                  <a:pt x="74568" y="41761"/>
                </a:lnTo>
                <a:lnTo>
                  <a:pt x="76531" y="35686"/>
                </a:lnTo>
                <a:lnTo>
                  <a:pt x="76531" y="21841"/>
                </a:lnTo>
                <a:lnTo>
                  <a:pt x="73974" y="15116"/>
                </a:lnTo>
                <a:lnTo>
                  <a:pt x="68861" y="9070"/>
                </a:lnTo>
                <a:lnTo>
                  <a:pt x="63747" y="3023"/>
                </a:lnTo>
                <a:lnTo>
                  <a:pt x="56755" y="0"/>
                </a:lnTo>
                <a:lnTo>
                  <a:pt x="42404" y="0"/>
                </a:lnTo>
                <a:lnTo>
                  <a:pt x="37234" y="1158"/>
                </a:lnTo>
                <a:lnTo>
                  <a:pt x="32375" y="3475"/>
                </a:lnTo>
                <a:lnTo>
                  <a:pt x="26995" y="6682"/>
                </a:lnTo>
                <a:lnTo>
                  <a:pt x="18246" y="15564"/>
                </a:lnTo>
                <a:lnTo>
                  <a:pt x="11865" y="27888"/>
                </a:lnTo>
                <a:lnTo>
                  <a:pt x="15509" y="29159"/>
                </a:lnTo>
                <a:lnTo>
                  <a:pt x="18108" y="24808"/>
                </a:lnTo>
                <a:lnTo>
                  <a:pt x="20679" y="21474"/>
                </a:lnTo>
                <a:lnTo>
                  <a:pt x="23221" y="19157"/>
                </a:lnTo>
                <a:lnTo>
                  <a:pt x="27968" y="14919"/>
                </a:lnTo>
                <a:lnTo>
                  <a:pt x="33505" y="12800"/>
                </a:lnTo>
                <a:lnTo>
                  <a:pt x="46557" y="12800"/>
                </a:lnTo>
                <a:lnTo>
                  <a:pt x="51853" y="14891"/>
                </a:lnTo>
                <a:lnTo>
                  <a:pt x="55724" y="19072"/>
                </a:lnTo>
                <a:lnTo>
                  <a:pt x="59594" y="23254"/>
                </a:lnTo>
                <a:lnTo>
                  <a:pt x="61529" y="28340"/>
                </a:lnTo>
                <a:lnTo>
                  <a:pt x="61529" y="34456"/>
                </a:lnTo>
                <a:lnTo>
                  <a:pt x="59018" y="45130"/>
                </a:lnTo>
                <a:lnTo>
                  <a:pt x="51613" y="57895"/>
                </a:lnTo>
                <a:lnTo>
                  <a:pt x="47884" y="63151"/>
                </a:lnTo>
                <a:lnTo>
                  <a:pt x="42884" y="69084"/>
                </a:lnTo>
                <a:lnTo>
                  <a:pt x="36612" y="75696"/>
                </a:lnTo>
                <a:lnTo>
                  <a:pt x="0" y="114519"/>
                </a:lnTo>
                <a:lnTo>
                  <a:pt x="0" y="117486"/>
                </a:lnTo>
                <a:lnTo>
                  <a:pt x="61699" y="117486"/>
                </a:lnTo>
                <a:lnTo>
                  <a:pt x="70343" y="94599"/>
                </a:lnTo>
                <a:lnTo>
                  <a:pt x="67546" y="93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545283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5" y="581"/>
                </a:lnTo>
                <a:lnTo>
                  <a:pt x="35851" y="4853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3" y="31509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5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6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8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5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8" h="118503">
                <a:moveTo>
                  <a:pt x="56784" y="81884"/>
                </a:moveTo>
                <a:lnTo>
                  <a:pt x="54169" y="88468"/>
                </a:lnTo>
                <a:lnTo>
                  <a:pt x="46454" y="102706"/>
                </a:lnTo>
                <a:lnTo>
                  <a:pt x="37975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6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622256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0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4" y="23254"/>
                </a:lnTo>
                <a:lnTo>
                  <a:pt x="76106" y="16190"/>
                </a:lnTo>
                <a:lnTo>
                  <a:pt x="65326" y="3211"/>
                </a:lnTo>
                <a:lnTo>
                  <a:pt x="52631" y="0"/>
                </a:lnTo>
                <a:lnTo>
                  <a:pt x="46665" y="581"/>
                </a:lnTo>
                <a:lnTo>
                  <a:pt x="35850" y="4854"/>
                </a:lnTo>
                <a:lnTo>
                  <a:pt x="25634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5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5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4" y="15570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6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59" y="68989"/>
                </a:lnTo>
                <a:lnTo>
                  <a:pt x="56783" y="81884"/>
                </a:lnTo>
                <a:lnTo>
                  <a:pt x="54549" y="107043"/>
                </a:lnTo>
                <a:lnTo>
                  <a:pt x="64411" y="95447"/>
                </a:lnTo>
                <a:lnTo>
                  <a:pt x="67770" y="90241"/>
                </a:lnTo>
                <a:close/>
              </a:path>
              <a:path w="80768" h="118503">
                <a:moveTo>
                  <a:pt x="56783" y="81884"/>
                </a:moveTo>
                <a:lnTo>
                  <a:pt x="54169" y="88468"/>
                </a:lnTo>
                <a:lnTo>
                  <a:pt x="46453" y="102705"/>
                </a:lnTo>
                <a:lnTo>
                  <a:pt x="37974" y="111248"/>
                </a:lnTo>
                <a:lnTo>
                  <a:pt x="28730" y="114095"/>
                </a:lnTo>
                <a:lnTo>
                  <a:pt x="22403" y="114095"/>
                </a:lnTo>
                <a:lnTo>
                  <a:pt x="18051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49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703077" y="2856149"/>
            <a:ext cx="73426" cy="104561"/>
          </a:xfrm>
          <a:custGeom>
            <a:avLst/>
            <a:gdLst/>
            <a:ahLst/>
            <a:cxnLst/>
            <a:rect l="l" t="t" r="r" b="b"/>
            <a:pathLst>
              <a:path w="80769" h="118503">
                <a:moveTo>
                  <a:pt x="67771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9" y="40857"/>
                </a:lnTo>
                <a:lnTo>
                  <a:pt x="80769" y="31476"/>
                </a:lnTo>
                <a:lnTo>
                  <a:pt x="79215" y="23254"/>
                </a:lnTo>
                <a:lnTo>
                  <a:pt x="76107" y="16190"/>
                </a:lnTo>
                <a:lnTo>
                  <a:pt x="65325" y="3210"/>
                </a:lnTo>
                <a:lnTo>
                  <a:pt x="52630" y="0"/>
                </a:lnTo>
                <a:lnTo>
                  <a:pt x="46666" y="581"/>
                </a:lnTo>
                <a:lnTo>
                  <a:pt x="35851" y="4853"/>
                </a:lnTo>
                <a:lnTo>
                  <a:pt x="25635" y="13278"/>
                </a:lnTo>
                <a:lnTo>
                  <a:pt x="16018" y="25853"/>
                </a:lnTo>
                <a:lnTo>
                  <a:pt x="12663" y="31509"/>
                </a:lnTo>
                <a:lnTo>
                  <a:pt x="7122" y="43165"/>
                </a:lnTo>
                <a:lnTo>
                  <a:pt x="3165" y="55249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6" y="108458"/>
                </a:lnTo>
                <a:lnTo>
                  <a:pt x="13560" y="115155"/>
                </a:lnTo>
                <a:lnTo>
                  <a:pt x="20199" y="118503"/>
                </a:lnTo>
                <a:lnTo>
                  <a:pt x="15678" y="103584"/>
                </a:lnTo>
                <a:lnTo>
                  <a:pt x="14436" y="99967"/>
                </a:lnTo>
                <a:lnTo>
                  <a:pt x="13815" y="95475"/>
                </a:lnTo>
                <a:lnTo>
                  <a:pt x="13815" y="90106"/>
                </a:lnTo>
                <a:lnTo>
                  <a:pt x="14241" y="81423"/>
                </a:lnTo>
                <a:lnTo>
                  <a:pt x="15900" y="69718"/>
                </a:lnTo>
                <a:lnTo>
                  <a:pt x="18808" y="56705"/>
                </a:lnTo>
                <a:lnTo>
                  <a:pt x="22968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7" y="18648"/>
                </a:lnTo>
                <a:lnTo>
                  <a:pt x="67038" y="23339"/>
                </a:lnTo>
                <a:lnTo>
                  <a:pt x="67008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60" y="68989"/>
                </a:lnTo>
                <a:lnTo>
                  <a:pt x="56784" y="81884"/>
                </a:lnTo>
                <a:lnTo>
                  <a:pt x="54550" y="107043"/>
                </a:lnTo>
                <a:lnTo>
                  <a:pt x="64411" y="95447"/>
                </a:lnTo>
                <a:lnTo>
                  <a:pt x="67771" y="90241"/>
                </a:lnTo>
                <a:close/>
              </a:path>
              <a:path w="80769" h="118503">
                <a:moveTo>
                  <a:pt x="56784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5" y="111248"/>
                </a:lnTo>
                <a:lnTo>
                  <a:pt x="28731" y="114095"/>
                </a:lnTo>
                <a:lnTo>
                  <a:pt x="22403" y="114095"/>
                </a:lnTo>
                <a:lnTo>
                  <a:pt x="18052" y="110592"/>
                </a:lnTo>
                <a:lnTo>
                  <a:pt x="15678" y="103584"/>
                </a:lnTo>
                <a:lnTo>
                  <a:pt x="20199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6" y="114627"/>
                </a:lnTo>
                <a:lnTo>
                  <a:pt x="54550" y="107043"/>
                </a:lnTo>
                <a:lnTo>
                  <a:pt x="56784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780048" y="2856149"/>
            <a:ext cx="73425" cy="104561"/>
          </a:xfrm>
          <a:custGeom>
            <a:avLst/>
            <a:gdLst/>
            <a:ahLst/>
            <a:cxnLst/>
            <a:rect l="l" t="t" r="r" b="b"/>
            <a:pathLst>
              <a:path w="80768" h="118503">
                <a:moveTo>
                  <a:pt x="67770" y="90241"/>
                </a:moveTo>
                <a:lnTo>
                  <a:pt x="73457" y="79007"/>
                </a:lnTo>
                <a:lnTo>
                  <a:pt x="77519" y="67031"/>
                </a:lnTo>
                <a:lnTo>
                  <a:pt x="79956" y="54314"/>
                </a:lnTo>
                <a:lnTo>
                  <a:pt x="80768" y="40857"/>
                </a:lnTo>
                <a:lnTo>
                  <a:pt x="80768" y="31476"/>
                </a:lnTo>
                <a:lnTo>
                  <a:pt x="79214" y="23254"/>
                </a:lnTo>
                <a:lnTo>
                  <a:pt x="76106" y="16190"/>
                </a:lnTo>
                <a:lnTo>
                  <a:pt x="65326" y="3211"/>
                </a:lnTo>
                <a:lnTo>
                  <a:pt x="52631" y="0"/>
                </a:lnTo>
                <a:lnTo>
                  <a:pt x="46665" y="581"/>
                </a:lnTo>
                <a:lnTo>
                  <a:pt x="35850" y="4854"/>
                </a:lnTo>
                <a:lnTo>
                  <a:pt x="25634" y="13278"/>
                </a:lnTo>
                <a:lnTo>
                  <a:pt x="16017" y="25853"/>
                </a:lnTo>
                <a:lnTo>
                  <a:pt x="12662" y="31508"/>
                </a:lnTo>
                <a:lnTo>
                  <a:pt x="7122" y="43165"/>
                </a:lnTo>
                <a:lnTo>
                  <a:pt x="3165" y="55248"/>
                </a:lnTo>
                <a:lnTo>
                  <a:pt x="791" y="67759"/>
                </a:lnTo>
                <a:lnTo>
                  <a:pt x="0" y="80697"/>
                </a:lnTo>
                <a:lnTo>
                  <a:pt x="121" y="84905"/>
                </a:lnTo>
                <a:lnTo>
                  <a:pt x="2560" y="98160"/>
                </a:lnTo>
                <a:lnTo>
                  <a:pt x="8135" y="108458"/>
                </a:lnTo>
                <a:lnTo>
                  <a:pt x="13560" y="115155"/>
                </a:lnTo>
                <a:lnTo>
                  <a:pt x="20198" y="118503"/>
                </a:lnTo>
                <a:lnTo>
                  <a:pt x="15678" y="103584"/>
                </a:lnTo>
                <a:lnTo>
                  <a:pt x="14435" y="99967"/>
                </a:lnTo>
                <a:lnTo>
                  <a:pt x="13814" y="95475"/>
                </a:lnTo>
                <a:lnTo>
                  <a:pt x="13814" y="90106"/>
                </a:lnTo>
                <a:lnTo>
                  <a:pt x="14241" y="81423"/>
                </a:lnTo>
                <a:lnTo>
                  <a:pt x="15899" y="69718"/>
                </a:lnTo>
                <a:lnTo>
                  <a:pt x="18808" y="56705"/>
                </a:lnTo>
                <a:lnTo>
                  <a:pt x="22967" y="42383"/>
                </a:lnTo>
                <a:lnTo>
                  <a:pt x="27997" y="28889"/>
                </a:lnTo>
                <a:lnTo>
                  <a:pt x="35364" y="15571"/>
                </a:lnTo>
                <a:lnTo>
                  <a:pt x="43491" y="7580"/>
                </a:lnTo>
                <a:lnTo>
                  <a:pt x="52376" y="4916"/>
                </a:lnTo>
                <a:lnTo>
                  <a:pt x="58648" y="4916"/>
                </a:lnTo>
                <a:lnTo>
                  <a:pt x="62914" y="8307"/>
                </a:lnTo>
                <a:lnTo>
                  <a:pt x="65174" y="15088"/>
                </a:lnTo>
                <a:lnTo>
                  <a:pt x="66416" y="18648"/>
                </a:lnTo>
                <a:lnTo>
                  <a:pt x="67039" y="23339"/>
                </a:lnTo>
                <a:lnTo>
                  <a:pt x="67009" y="31897"/>
                </a:lnTo>
                <a:lnTo>
                  <a:pt x="66172" y="43996"/>
                </a:lnTo>
                <a:lnTo>
                  <a:pt x="64189" y="56360"/>
                </a:lnTo>
                <a:lnTo>
                  <a:pt x="61059" y="68989"/>
                </a:lnTo>
                <a:lnTo>
                  <a:pt x="56783" y="81884"/>
                </a:lnTo>
                <a:lnTo>
                  <a:pt x="54549" y="107043"/>
                </a:lnTo>
                <a:lnTo>
                  <a:pt x="64411" y="95447"/>
                </a:lnTo>
                <a:lnTo>
                  <a:pt x="67770" y="90241"/>
                </a:lnTo>
                <a:close/>
              </a:path>
              <a:path w="80768" h="118503">
                <a:moveTo>
                  <a:pt x="56783" y="81884"/>
                </a:moveTo>
                <a:lnTo>
                  <a:pt x="54169" y="88468"/>
                </a:lnTo>
                <a:lnTo>
                  <a:pt x="46454" y="102705"/>
                </a:lnTo>
                <a:lnTo>
                  <a:pt x="37974" y="111248"/>
                </a:lnTo>
                <a:lnTo>
                  <a:pt x="28730" y="114095"/>
                </a:lnTo>
                <a:lnTo>
                  <a:pt x="22403" y="114095"/>
                </a:lnTo>
                <a:lnTo>
                  <a:pt x="18051" y="110592"/>
                </a:lnTo>
                <a:lnTo>
                  <a:pt x="15678" y="103584"/>
                </a:lnTo>
                <a:lnTo>
                  <a:pt x="20198" y="118503"/>
                </a:lnTo>
                <a:lnTo>
                  <a:pt x="28053" y="118503"/>
                </a:lnTo>
                <a:lnTo>
                  <a:pt x="32658" y="118198"/>
                </a:lnTo>
                <a:lnTo>
                  <a:pt x="43965" y="114627"/>
                </a:lnTo>
                <a:lnTo>
                  <a:pt x="54549" y="107043"/>
                </a:lnTo>
                <a:lnTo>
                  <a:pt x="56783" y="81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304479" y="3073738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3703" y="110789"/>
                </a:moveTo>
                <a:lnTo>
                  <a:pt x="32544" y="108021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6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370892" y="3075158"/>
            <a:ext cx="108330" cy="103140"/>
          </a:xfrm>
          <a:custGeom>
            <a:avLst/>
            <a:gdLst/>
            <a:ahLst/>
            <a:cxnLst/>
            <a:rect l="l" t="t" r="r" b="b"/>
            <a:pathLst>
              <a:path w="119163" h="116892">
                <a:moveTo>
                  <a:pt x="8842" y="3729"/>
                </a:moveTo>
                <a:lnTo>
                  <a:pt x="7698" y="6653"/>
                </a:lnTo>
                <a:lnTo>
                  <a:pt x="6822" y="8773"/>
                </a:lnTo>
                <a:lnTo>
                  <a:pt x="5946" y="10892"/>
                </a:lnTo>
                <a:lnTo>
                  <a:pt x="3672" y="16472"/>
                </a:lnTo>
                <a:lnTo>
                  <a:pt x="0" y="25514"/>
                </a:lnTo>
                <a:lnTo>
                  <a:pt x="2966" y="26870"/>
                </a:lnTo>
                <a:lnTo>
                  <a:pt x="6638" y="21106"/>
                </a:lnTo>
                <a:lnTo>
                  <a:pt x="9675" y="17320"/>
                </a:lnTo>
                <a:lnTo>
                  <a:pt x="12077" y="15512"/>
                </a:lnTo>
                <a:lnTo>
                  <a:pt x="14478" y="13703"/>
                </a:lnTo>
                <a:lnTo>
                  <a:pt x="18419" y="12799"/>
                </a:lnTo>
                <a:lnTo>
                  <a:pt x="60852" y="12799"/>
                </a:lnTo>
                <a:lnTo>
                  <a:pt x="26527" y="116469"/>
                </a:lnTo>
                <a:lnTo>
                  <a:pt x="37714" y="116469"/>
                </a:lnTo>
                <a:lnTo>
                  <a:pt x="74497" y="2796"/>
                </a:lnTo>
                <a:lnTo>
                  <a:pt x="74497" y="0"/>
                </a:lnTo>
                <a:lnTo>
                  <a:pt x="10254" y="0"/>
                </a:lnTo>
                <a:lnTo>
                  <a:pt x="8842" y="3729"/>
                </a:lnTo>
                <a:close/>
              </a:path>
              <a:path w="119163" h="116892">
                <a:moveTo>
                  <a:pt x="99924" y="107229"/>
                </a:moveTo>
                <a:lnTo>
                  <a:pt x="99924" y="109885"/>
                </a:lnTo>
                <a:lnTo>
                  <a:pt x="100857" y="112160"/>
                </a:lnTo>
                <a:lnTo>
                  <a:pt x="102721" y="114053"/>
                </a:lnTo>
                <a:lnTo>
                  <a:pt x="104586" y="115946"/>
                </a:lnTo>
                <a:lnTo>
                  <a:pt x="106874" y="116892"/>
                </a:lnTo>
                <a:lnTo>
                  <a:pt x="112298" y="116892"/>
                </a:lnTo>
                <a:lnTo>
                  <a:pt x="114572" y="115946"/>
                </a:lnTo>
                <a:lnTo>
                  <a:pt x="116409" y="114053"/>
                </a:lnTo>
                <a:lnTo>
                  <a:pt x="118245" y="112160"/>
                </a:lnTo>
                <a:lnTo>
                  <a:pt x="119163" y="109885"/>
                </a:lnTo>
                <a:lnTo>
                  <a:pt x="119163" y="104573"/>
                </a:lnTo>
                <a:lnTo>
                  <a:pt x="118231" y="102312"/>
                </a:lnTo>
                <a:lnTo>
                  <a:pt x="116366" y="100448"/>
                </a:lnTo>
                <a:lnTo>
                  <a:pt x="114502" y="98583"/>
                </a:lnTo>
                <a:lnTo>
                  <a:pt x="112242" y="97650"/>
                </a:lnTo>
                <a:lnTo>
                  <a:pt x="106931" y="97650"/>
                </a:lnTo>
                <a:lnTo>
                  <a:pt x="104657" y="98583"/>
                </a:lnTo>
                <a:lnTo>
                  <a:pt x="102764" y="100448"/>
                </a:lnTo>
                <a:lnTo>
                  <a:pt x="100871" y="102312"/>
                </a:lnTo>
                <a:lnTo>
                  <a:pt x="99924" y="104573"/>
                </a:lnTo>
                <a:lnTo>
                  <a:pt x="99924" y="107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490126" y="3072839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8">
                <a:moveTo>
                  <a:pt x="2881" y="28905"/>
                </a:moveTo>
                <a:lnTo>
                  <a:pt x="5876" y="23706"/>
                </a:lnTo>
                <a:lnTo>
                  <a:pt x="8673" y="19863"/>
                </a:lnTo>
                <a:lnTo>
                  <a:pt x="11272" y="17377"/>
                </a:lnTo>
                <a:lnTo>
                  <a:pt x="16018" y="12800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4"/>
                </a:lnTo>
                <a:lnTo>
                  <a:pt x="47885" y="23254"/>
                </a:lnTo>
                <a:lnTo>
                  <a:pt x="47885" y="36365"/>
                </a:lnTo>
                <a:lnTo>
                  <a:pt x="45286" y="41959"/>
                </a:lnTo>
                <a:lnTo>
                  <a:pt x="40087" y="46198"/>
                </a:lnTo>
                <a:lnTo>
                  <a:pt x="34889" y="50436"/>
                </a:lnTo>
                <a:lnTo>
                  <a:pt x="27770" y="54194"/>
                </a:lnTo>
                <a:lnTo>
                  <a:pt x="18730" y="57472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2" y="104390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90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2" y="102737"/>
                </a:lnTo>
                <a:lnTo>
                  <a:pt x="2330" y="103415"/>
                </a:lnTo>
                <a:lnTo>
                  <a:pt x="466" y="106127"/>
                </a:lnTo>
                <a:lnTo>
                  <a:pt x="0" y="109010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4"/>
                </a:lnTo>
                <a:lnTo>
                  <a:pt x="6991" y="117727"/>
                </a:lnTo>
                <a:lnTo>
                  <a:pt x="11865" y="118758"/>
                </a:lnTo>
                <a:lnTo>
                  <a:pt x="18814" y="118758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7" y="106466"/>
                </a:lnTo>
                <a:lnTo>
                  <a:pt x="59093" y="101836"/>
                </a:lnTo>
                <a:lnTo>
                  <a:pt x="65434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2" y="52414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1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6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1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2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565476" y="3073588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8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2"/>
                </a:lnTo>
                <a:lnTo>
                  <a:pt x="176343" y="116892"/>
                </a:lnTo>
                <a:lnTo>
                  <a:pt x="182049" y="116892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8" y="52492"/>
                </a:lnTo>
                <a:lnTo>
                  <a:pt x="183409" y="56389"/>
                </a:lnTo>
                <a:lnTo>
                  <a:pt x="176498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9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8"/>
                </a:lnTo>
                <a:lnTo>
                  <a:pt x="182304" y="111468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5" y="11768"/>
                </a:lnTo>
                <a:lnTo>
                  <a:pt x="126565" y="6866"/>
                </a:lnTo>
                <a:lnTo>
                  <a:pt x="132045" y="6866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9" y="22209"/>
                </a:lnTo>
                <a:lnTo>
                  <a:pt x="149759" y="20118"/>
                </a:lnTo>
                <a:lnTo>
                  <a:pt x="149674" y="18577"/>
                </a:lnTo>
                <a:lnTo>
                  <a:pt x="149504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7"/>
                </a:lnTo>
                <a:lnTo>
                  <a:pt x="126283" y="119097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6" y="1780"/>
                </a:lnTo>
                <a:lnTo>
                  <a:pt x="131113" y="1780"/>
                </a:lnTo>
                <a:lnTo>
                  <a:pt x="127234" y="2025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5" y="56511"/>
                </a:lnTo>
                <a:close/>
              </a:path>
              <a:path w="217222" h="118927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5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  <a:path w="217222" h="118927">
                <a:moveTo>
                  <a:pt x="26059" y="106477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3" y="116892"/>
                </a:lnTo>
                <a:lnTo>
                  <a:pt x="175241" y="106522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8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930559" y="3073288"/>
            <a:ext cx="70113" cy="103216"/>
          </a:xfrm>
          <a:custGeom>
            <a:avLst/>
            <a:gdLst/>
            <a:ahLst/>
            <a:cxnLst/>
            <a:rect l="l" t="t" r="r" b="b"/>
            <a:pathLst>
              <a:path w="77124" h="116978">
                <a:moveTo>
                  <a:pt x="74921" y="92311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4"/>
                </a:lnTo>
                <a:lnTo>
                  <a:pt x="38446" y="81354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5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3" y="0"/>
                </a:lnTo>
                <a:lnTo>
                  <a:pt x="21286" y="2528"/>
                </a:lnTo>
                <a:lnTo>
                  <a:pt x="14534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6" y="24214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4" y="14820"/>
                </a:lnTo>
                <a:lnTo>
                  <a:pt x="46444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1"/>
                </a:lnTo>
                <a:lnTo>
                  <a:pt x="21676" y="91946"/>
                </a:lnTo>
                <a:lnTo>
                  <a:pt x="11638" y="102799"/>
                </a:lnTo>
                <a:lnTo>
                  <a:pt x="0" y="115028"/>
                </a:lnTo>
                <a:lnTo>
                  <a:pt x="0" y="116978"/>
                </a:lnTo>
                <a:lnTo>
                  <a:pt x="67717" y="116978"/>
                </a:lnTo>
                <a:lnTo>
                  <a:pt x="77124" y="93327"/>
                </a:lnTo>
                <a:lnTo>
                  <a:pt x="74921" y="92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009762" y="3075158"/>
            <a:ext cx="108330" cy="103140"/>
          </a:xfrm>
          <a:custGeom>
            <a:avLst/>
            <a:gdLst/>
            <a:ahLst/>
            <a:cxnLst/>
            <a:rect l="l" t="t" r="r" b="b"/>
            <a:pathLst>
              <a:path w="119163" h="116892">
                <a:moveTo>
                  <a:pt x="8842" y="3729"/>
                </a:moveTo>
                <a:lnTo>
                  <a:pt x="7698" y="6653"/>
                </a:lnTo>
                <a:lnTo>
                  <a:pt x="6822" y="8773"/>
                </a:lnTo>
                <a:lnTo>
                  <a:pt x="5946" y="10892"/>
                </a:lnTo>
                <a:lnTo>
                  <a:pt x="3672" y="16472"/>
                </a:lnTo>
                <a:lnTo>
                  <a:pt x="0" y="25514"/>
                </a:lnTo>
                <a:lnTo>
                  <a:pt x="2966" y="26870"/>
                </a:lnTo>
                <a:lnTo>
                  <a:pt x="6638" y="21106"/>
                </a:lnTo>
                <a:lnTo>
                  <a:pt x="9675" y="17320"/>
                </a:lnTo>
                <a:lnTo>
                  <a:pt x="12077" y="15512"/>
                </a:lnTo>
                <a:lnTo>
                  <a:pt x="14478" y="13703"/>
                </a:lnTo>
                <a:lnTo>
                  <a:pt x="18419" y="12799"/>
                </a:lnTo>
                <a:lnTo>
                  <a:pt x="60852" y="12799"/>
                </a:lnTo>
                <a:lnTo>
                  <a:pt x="26527" y="116469"/>
                </a:lnTo>
                <a:lnTo>
                  <a:pt x="37714" y="116469"/>
                </a:lnTo>
                <a:lnTo>
                  <a:pt x="74497" y="2796"/>
                </a:lnTo>
                <a:lnTo>
                  <a:pt x="74497" y="0"/>
                </a:lnTo>
                <a:lnTo>
                  <a:pt x="10254" y="0"/>
                </a:lnTo>
                <a:lnTo>
                  <a:pt x="8842" y="3729"/>
                </a:lnTo>
                <a:close/>
              </a:path>
              <a:path w="119163" h="116892">
                <a:moveTo>
                  <a:pt x="99924" y="107229"/>
                </a:moveTo>
                <a:lnTo>
                  <a:pt x="99924" y="109885"/>
                </a:lnTo>
                <a:lnTo>
                  <a:pt x="100857" y="112160"/>
                </a:lnTo>
                <a:lnTo>
                  <a:pt x="102721" y="114053"/>
                </a:lnTo>
                <a:lnTo>
                  <a:pt x="104586" y="115946"/>
                </a:lnTo>
                <a:lnTo>
                  <a:pt x="106874" y="116892"/>
                </a:lnTo>
                <a:lnTo>
                  <a:pt x="112298" y="116892"/>
                </a:lnTo>
                <a:lnTo>
                  <a:pt x="114572" y="115946"/>
                </a:lnTo>
                <a:lnTo>
                  <a:pt x="116409" y="114053"/>
                </a:lnTo>
                <a:lnTo>
                  <a:pt x="118245" y="112160"/>
                </a:lnTo>
                <a:lnTo>
                  <a:pt x="119163" y="109885"/>
                </a:lnTo>
                <a:lnTo>
                  <a:pt x="119163" y="104573"/>
                </a:lnTo>
                <a:lnTo>
                  <a:pt x="118231" y="102312"/>
                </a:lnTo>
                <a:lnTo>
                  <a:pt x="116366" y="100448"/>
                </a:lnTo>
                <a:lnTo>
                  <a:pt x="114502" y="98583"/>
                </a:lnTo>
                <a:lnTo>
                  <a:pt x="112242" y="97650"/>
                </a:lnTo>
                <a:lnTo>
                  <a:pt x="106931" y="97650"/>
                </a:lnTo>
                <a:lnTo>
                  <a:pt x="104656" y="98583"/>
                </a:lnTo>
                <a:lnTo>
                  <a:pt x="102764" y="100448"/>
                </a:lnTo>
                <a:lnTo>
                  <a:pt x="100871" y="102312"/>
                </a:lnTo>
                <a:lnTo>
                  <a:pt x="99924" y="104573"/>
                </a:lnTo>
                <a:lnTo>
                  <a:pt x="99924" y="107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128997" y="3072839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8">
                <a:moveTo>
                  <a:pt x="2881" y="28905"/>
                </a:moveTo>
                <a:lnTo>
                  <a:pt x="5876" y="23706"/>
                </a:lnTo>
                <a:lnTo>
                  <a:pt x="8672" y="19863"/>
                </a:lnTo>
                <a:lnTo>
                  <a:pt x="11271" y="17377"/>
                </a:lnTo>
                <a:lnTo>
                  <a:pt x="16018" y="12800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4"/>
                </a:lnTo>
                <a:lnTo>
                  <a:pt x="47885" y="23254"/>
                </a:lnTo>
                <a:lnTo>
                  <a:pt x="47885" y="36365"/>
                </a:lnTo>
                <a:lnTo>
                  <a:pt x="45286" y="41959"/>
                </a:lnTo>
                <a:lnTo>
                  <a:pt x="40087" y="46198"/>
                </a:lnTo>
                <a:lnTo>
                  <a:pt x="34889" y="50436"/>
                </a:lnTo>
                <a:lnTo>
                  <a:pt x="27770" y="54194"/>
                </a:lnTo>
                <a:lnTo>
                  <a:pt x="18730" y="57472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2" y="104390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90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2" y="102737"/>
                </a:lnTo>
                <a:lnTo>
                  <a:pt x="2330" y="103415"/>
                </a:lnTo>
                <a:lnTo>
                  <a:pt x="466" y="106127"/>
                </a:lnTo>
                <a:lnTo>
                  <a:pt x="0" y="109010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4"/>
                </a:lnTo>
                <a:lnTo>
                  <a:pt x="6991" y="117727"/>
                </a:lnTo>
                <a:lnTo>
                  <a:pt x="11865" y="118758"/>
                </a:lnTo>
                <a:lnTo>
                  <a:pt x="18814" y="118758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7" y="106466"/>
                </a:lnTo>
                <a:lnTo>
                  <a:pt x="59093" y="101836"/>
                </a:lnTo>
                <a:lnTo>
                  <a:pt x="65434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2" y="52414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6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0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2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204347" y="3073588"/>
            <a:ext cx="197474" cy="104936"/>
          </a:xfrm>
          <a:custGeom>
            <a:avLst/>
            <a:gdLst/>
            <a:ahLst/>
            <a:cxnLst/>
            <a:rect l="l" t="t" r="r" b="b"/>
            <a:pathLst>
              <a:path w="217221" h="118927">
                <a:moveTo>
                  <a:pt x="182304" y="111468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2"/>
                </a:lnTo>
                <a:lnTo>
                  <a:pt x="176343" y="116892"/>
                </a:lnTo>
                <a:lnTo>
                  <a:pt x="182050" y="116892"/>
                </a:lnTo>
                <a:lnTo>
                  <a:pt x="186643" y="116547"/>
                </a:lnTo>
                <a:lnTo>
                  <a:pt x="198221" y="111771"/>
                </a:lnTo>
                <a:lnTo>
                  <a:pt x="207560" y="101380"/>
                </a:lnTo>
                <a:lnTo>
                  <a:pt x="210256" y="96760"/>
                </a:lnTo>
                <a:lnTo>
                  <a:pt x="215480" y="84425"/>
                </a:lnTo>
                <a:lnTo>
                  <a:pt x="217221" y="73068"/>
                </a:lnTo>
                <a:lnTo>
                  <a:pt x="217221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8" y="52491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50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9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8"/>
                </a:lnTo>
                <a:lnTo>
                  <a:pt x="182304" y="111468"/>
                </a:lnTo>
                <a:close/>
              </a:path>
              <a:path w="217221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1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5" y="11768"/>
                </a:lnTo>
                <a:lnTo>
                  <a:pt x="126565" y="6866"/>
                </a:lnTo>
                <a:lnTo>
                  <a:pt x="132046" y="6866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9" y="22209"/>
                </a:lnTo>
                <a:lnTo>
                  <a:pt x="149759" y="20118"/>
                </a:lnTo>
                <a:lnTo>
                  <a:pt x="149674" y="18577"/>
                </a:lnTo>
                <a:lnTo>
                  <a:pt x="149505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7"/>
                </a:lnTo>
                <a:lnTo>
                  <a:pt x="126283" y="119097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4" y="2025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0" y="31046"/>
                </a:lnTo>
                <a:lnTo>
                  <a:pt x="93737" y="42891"/>
                </a:lnTo>
                <a:lnTo>
                  <a:pt x="93737" y="50633"/>
                </a:lnTo>
                <a:lnTo>
                  <a:pt x="95885" y="56511"/>
                </a:lnTo>
                <a:close/>
              </a:path>
              <a:path w="217221" h="118927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5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  <a:path w="217221" h="118927">
                <a:moveTo>
                  <a:pt x="26059" y="106477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217221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3" y="116892"/>
                </a:lnTo>
                <a:lnTo>
                  <a:pt x="175241" y="106522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570351" y="3073738"/>
            <a:ext cx="72732" cy="102767"/>
          </a:xfrm>
          <a:custGeom>
            <a:avLst/>
            <a:gdLst/>
            <a:ahLst/>
            <a:cxnLst/>
            <a:rect l="l" t="t" r="r" b="b"/>
            <a:pathLst>
              <a:path w="80005" h="116469">
                <a:moveTo>
                  <a:pt x="54241" y="0"/>
                </a:moveTo>
                <a:lnTo>
                  <a:pt x="0" y="76290"/>
                </a:lnTo>
                <a:lnTo>
                  <a:pt x="7034" y="76290"/>
                </a:lnTo>
                <a:lnTo>
                  <a:pt x="48647" y="17461"/>
                </a:lnTo>
                <a:lnTo>
                  <a:pt x="54241" y="0"/>
                </a:lnTo>
                <a:close/>
              </a:path>
              <a:path w="80005" h="116469">
                <a:moveTo>
                  <a:pt x="48817" y="87563"/>
                </a:moveTo>
                <a:lnTo>
                  <a:pt x="48817" y="116469"/>
                </a:lnTo>
                <a:lnTo>
                  <a:pt x="62292" y="116469"/>
                </a:lnTo>
                <a:lnTo>
                  <a:pt x="62292" y="87563"/>
                </a:lnTo>
                <a:lnTo>
                  <a:pt x="80005" y="87563"/>
                </a:lnTo>
                <a:lnTo>
                  <a:pt x="80005" y="76290"/>
                </a:lnTo>
                <a:lnTo>
                  <a:pt x="62292" y="76290"/>
                </a:lnTo>
                <a:lnTo>
                  <a:pt x="62292" y="0"/>
                </a:lnTo>
                <a:lnTo>
                  <a:pt x="54241" y="0"/>
                </a:lnTo>
                <a:lnTo>
                  <a:pt x="48647" y="17461"/>
                </a:lnTo>
                <a:lnTo>
                  <a:pt x="48647" y="76290"/>
                </a:lnTo>
                <a:lnTo>
                  <a:pt x="0" y="76290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656256" y="3072839"/>
            <a:ext cx="104555" cy="105460"/>
          </a:xfrm>
          <a:custGeom>
            <a:avLst/>
            <a:gdLst/>
            <a:ahLst/>
            <a:cxnLst/>
            <a:rect l="l" t="t" r="r" b="b"/>
            <a:pathLst>
              <a:path w="115010" h="119521">
                <a:moveTo>
                  <a:pt x="2881" y="28905"/>
                </a:moveTo>
                <a:lnTo>
                  <a:pt x="5876" y="23706"/>
                </a:lnTo>
                <a:lnTo>
                  <a:pt x="8672" y="19863"/>
                </a:lnTo>
                <a:lnTo>
                  <a:pt x="11271" y="17377"/>
                </a:lnTo>
                <a:lnTo>
                  <a:pt x="16018" y="12800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4"/>
                </a:lnTo>
                <a:lnTo>
                  <a:pt x="47885" y="23254"/>
                </a:lnTo>
                <a:lnTo>
                  <a:pt x="47885" y="36365"/>
                </a:lnTo>
                <a:lnTo>
                  <a:pt x="45285" y="41959"/>
                </a:lnTo>
                <a:lnTo>
                  <a:pt x="40087" y="46198"/>
                </a:lnTo>
                <a:lnTo>
                  <a:pt x="34889" y="50436"/>
                </a:lnTo>
                <a:lnTo>
                  <a:pt x="27770" y="54194"/>
                </a:lnTo>
                <a:lnTo>
                  <a:pt x="18730" y="57472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3" y="99049"/>
                </a:lnTo>
                <a:lnTo>
                  <a:pt x="48902" y="104390"/>
                </a:lnTo>
                <a:lnTo>
                  <a:pt x="45060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90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1" y="102737"/>
                </a:lnTo>
                <a:lnTo>
                  <a:pt x="2330" y="103415"/>
                </a:lnTo>
                <a:lnTo>
                  <a:pt x="466" y="106127"/>
                </a:lnTo>
                <a:lnTo>
                  <a:pt x="0" y="109010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4"/>
                </a:lnTo>
                <a:lnTo>
                  <a:pt x="6991" y="117727"/>
                </a:lnTo>
                <a:lnTo>
                  <a:pt x="11865" y="118758"/>
                </a:lnTo>
                <a:lnTo>
                  <a:pt x="18814" y="118758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6" y="106466"/>
                </a:lnTo>
                <a:lnTo>
                  <a:pt x="59093" y="101836"/>
                </a:lnTo>
                <a:lnTo>
                  <a:pt x="65433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2" y="52414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1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2"/>
                </a:lnTo>
                <a:lnTo>
                  <a:pt x="2881" y="28905"/>
                </a:lnTo>
                <a:close/>
              </a:path>
              <a:path w="115010" h="119521">
                <a:moveTo>
                  <a:pt x="95772" y="109857"/>
                </a:moveTo>
                <a:lnTo>
                  <a:pt x="95772" y="112513"/>
                </a:lnTo>
                <a:lnTo>
                  <a:pt x="96704" y="114788"/>
                </a:lnTo>
                <a:lnTo>
                  <a:pt x="98569" y="116681"/>
                </a:lnTo>
                <a:lnTo>
                  <a:pt x="100433" y="118574"/>
                </a:lnTo>
                <a:lnTo>
                  <a:pt x="102721" y="119521"/>
                </a:lnTo>
                <a:lnTo>
                  <a:pt x="108145" y="119521"/>
                </a:lnTo>
                <a:lnTo>
                  <a:pt x="110419" y="118574"/>
                </a:lnTo>
                <a:lnTo>
                  <a:pt x="112256" y="116681"/>
                </a:lnTo>
                <a:lnTo>
                  <a:pt x="114092" y="114788"/>
                </a:lnTo>
                <a:lnTo>
                  <a:pt x="115010" y="112513"/>
                </a:lnTo>
                <a:lnTo>
                  <a:pt x="115010" y="107201"/>
                </a:lnTo>
                <a:lnTo>
                  <a:pt x="114078" y="104941"/>
                </a:lnTo>
                <a:lnTo>
                  <a:pt x="112214" y="103076"/>
                </a:lnTo>
                <a:lnTo>
                  <a:pt x="110349" y="101211"/>
                </a:lnTo>
                <a:lnTo>
                  <a:pt x="108089" y="100278"/>
                </a:lnTo>
                <a:lnTo>
                  <a:pt x="102778" y="100278"/>
                </a:lnTo>
                <a:lnTo>
                  <a:pt x="100504" y="101211"/>
                </a:lnTo>
                <a:lnTo>
                  <a:pt x="98611" y="103076"/>
                </a:lnTo>
                <a:lnTo>
                  <a:pt x="96718" y="104941"/>
                </a:lnTo>
                <a:lnTo>
                  <a:pt x="95772" y="107201"/>
                </a:lnTo>
                <a:lnTo>
                  <a:pt x="95772" y="109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773256" y="3073363"/>
            <a:ext cx="61253" cy="104786"/>
          </a:xfrm>
          <a:custGeom>
            <a:avLst/>
            <a:gdLst/>
            <a:ahLst/>
            <a:cxnLst/>
            <a:rect l="l" t="t" r="r" b="b"/>
            <a:pathLst>
              <a:path w="67378" h="118758">
                <a:moveTo>
                  <a:pt x="47705" y="116586"/>
                </a:moveTo>
                <a:lnTo>
                  <a:pt x="58182" y="110450"/>
                </a:lnTo>
                <a:lnTo>
                  <a:pt x="64312" y="104913"/>
                </a:lnTo>
                <a:lnTo>
                  <a:pt x="67378" y="98075"/>
                </a:lnTo>
                <a:lnTo>
                  <a:pt x="67378" y="82760"/>
                </a:lnTo>
                <a:lnTo>
                  <a:pt x="65301" y="76530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6"/>
                </a:lnTo>
                <a:lnTo>
                  <a:pt x="45822" y="112202"/>
                </a:lnTo>
                <a:lnTo>
                  <a:pt x="40907" y="114011"/>
                </a:lnTo>
                <a:lnTo>
                  <a:pt x="28250" y="114011"/>
                </a:lnTo>
                <a:lnTo>
                  <a:pt x="23179" y="111722"/>
                </a:lnTo>
                <a:lnTo>
                  <a:pt x="19196" y="107144"/>
                </a:lnTo>
                <a:lnTo>
                  <a:pt x="24351" y="118758"/>
                </a:lnTo>
                <a:lnTo>
                  <a:pt x="34252" y="118754"/>
                </a:lnTo>
                <a:lnTo>
                  <a:pt x="47705" y="116586"/>
                </a:lnTo>
                <a:close/>
              </a:path>
              <a:path w="67378" h="118758">
                <a:moveTo>
                  <a:pt x="47574" y="48740"/>
                </a:moveTo>
                <a:lnTo>
                  <a:pt x="50032" y="35488"/>
                </a:lnTo>
                <a:lnTo>
                  <a:pt x="46528" y="39840"/>
                </a:lnTo>
                <a:lnTo>
                  <a:pt x="44494" y="42383"/>
                </a:lnTo>
                <a:lnTo>
                  <a:pt x="40822" y="45519"/>
                </a:lnTo>
                <a:lnTo>
                  <a:pt x="40511" y="52640"/>
                </a:lnTo>
                <a:lnTo>
                  <a:pt x="47574" y="48740"/>
                </a:lnTo>
                <a:close/>
              </a:path>
              <a:path w="67378" h="118758">
                <a:moveTo>
                  <a:pt x="13814" y="16925"/>
                </a:moveTo>
                <a:lnTo>
                  <a:pt x="15509" y="12941"/>
                </a:lnTo>
                <a:lnTo>
                  <a:pt x="18899" y="9663"/>
                </a:lnTo>
                <a:lnTo>
                  <a:pt x="22289" y="6385"/>
                </a:lnTo>
                <a:lnTo>
                  <a:pt x="26584" y="4746"/>
                </a:lnTo>
                <a:lnTo>
                  <a:pt x="38505" y="4746"/>
                </a:lnTo>
                <a:lnTo>
                  <a:pt x="43520" y="6626"/>
                </a:lnTo>
                <a:lnTo>
                  <a:pt x="46825" y="10383"/>
                </a:lnTo>
                <a:lnTo>
                  <a:pt x="50130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8"/>
                </a:lnTo>
                <a:lnTo>
                  <a:pt x="47574" y="48740"/>
                </a:lnTo>
                <a:lnTo>
                  <a:pt x="52687" y="45293"/>
                </a:lnTo>
                <a:lnTo>
                  <a:pt x="55851" y="42298"/>
                </a:lnTo>
                <a:lnTo>
                  <a:pt x="61332" y="37043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8" y="12291"/>
                </a:lnTo>
                <a:lnTo>
                  <a:pt x="56021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2" y="19326"/>
                </a:lnTo>
                <a:lnTo>
                  <a:pt x="932" y="33341"/>
                </a:lnTo>
                <a:lnTo>
                  <a:pt x="3023" y="39331"/>
                </a:lnTo>
                <a:lnTo>
                  <a:pt x="7204" y="44756"/>
                </a:lnTo>
                <a:lnTo>
                  <a:pt x="9915" y="48316"/>
                </a:lnTo>
                <a:lnTo>
                  <a:pt x="15001" y="53092"/>
                </a:lnTo>
                <a:lnTo>
                  <a:pt x="22459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4" y="71882"/>
                </a:lnTo>
                <a:lnTo>
                  <a:pt x="2288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1" y="105972"/>
                </a:lnTo>
                <a:lnTo>
                  <a:pt x="9873" y="111086"/>
                </a:lnTo>
                <a:lnTo>
                  <a:pt x="16456" y="116200"/>
                </a:lnTo>
                <a:lnTo>
                  <a:pt x="24351" y="118758"/>
                </a:lnTo>
                <a:lnTo>
                  <a:pt x="19196" y="107144"/>
                </a:lnTo>
                <a:lnTo>
                  <a:pt x="15212" y="102567"/>
                </a:lnTo>
                <a:lnTo>
                  <a:pt x="13221" y="96407"/>
                </a:lnTo>
                <a:lnTo>
                  <a:pt x="13221" y="84145"/>
                </a:lnTo>
                <a:lnTo>
                  <a:pt x="14323" y="79454"/>
                </a:lnTo>
                <a:lnTo>
                  <a:pt x="16526" y="74594"/>
                </a:lnTo>
                <a:lnTo>
                  <a:pt x="18730" y="69734"/>
                </a:lnTo>
                <a:lnTo>
                  <a:pt x="22261" y="65778"/>
                </a:lnTo>
                <a:lnTo>
                  <a:pt x="27120" y="62727"/>
                </a:lnTo>
                <a:lnTo>
                  <a:pt x="29881" y="64691"/>
                </a:lnTo>
                <a:lnTo>
                  <a:pt x="41695" y="73606"/>
                </a:lnTo>
                <a:lnTo>
                  <a:pt x="48859" y="80062"/>
                </a:lnTo>
                <a:lnTo>
                  <a:pt x="52391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7"/>
                </a:lnTo>
                <a:lnTo>
                  <a:pt x="40511" y="52640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2" y="40956"/>
                </a:lnTo>
                <a:lnTo>
                  <a:pt x="19789" y="36407"/>
                </a:lnTo>
                <a:lnTo>
                  <a:pt x="15806" y="31858"/>
                </a:lnTo>
                <a:lnTo>
                  <a:pt x="13814" y="26927"/>
                </a:lnTo>
                <a:lnTo>
                  <a:pt x="13814" y="16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847065" y="3073588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8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2"/>
                </a:lnTo>
                <a:lnTo>
                  <a:pt x="176343" y="116892"/>
                </a:lnTo>
                <a:lnTo>
                  <a:pt x="182049" y="116892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7" y="96759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9" y="52491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9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8"/>
                </a:lnTo>
                <a:lnTo>
                  <a:pt x="182304" y="111468"/>
                </a:lnTo>
                <a:close/>
              </a:path>
              <a:path w="217222" h="118927">
                <a:moveTo>
                  <a:pt x="106790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90" y="52385"/>
                </a:lnTo>
                <a:close/>
              </a:path>
              <a:path w="217222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90" y="52385"/>
                </a:lnTo>
                <a:lnTo>
                  <a:pt x="106790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8" y="21573"/>
                </a:lnTo>
                <a:lnTo>
                  <a:pt x="120986" y="11768"/>
                </a:lnTo>
                <a:lnTo>
                  <a:pt x="126565" y="6866"/>
                </a:lnTo>
                <a:lnTo>
                  <a:pt x="132046" y="6866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1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40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9"/>
                </a:lnTo>
                <a:lnTo>
                  <a:pt x="148099" y="34396"/>
                </a:lnTo>
                <a:lnTo>
                  <a:pt x="149759" y="22209"/>
                </a:lnTo>
                <a:lnTo>
                  <a:pt x="149759" y="20118"/>
                </a:lnTo>
                <a:lnTo>
                  <a:pt x="149674" y="18577"/>
                </a:lnTo>
                <a:lnTo>
                  <a:pt x="149505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4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7"/>
                </a:lnTo>
                <a:lnTo>
                  <a:pt x="126283" y="119097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2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1" y="11273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4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4" y="2025"/>
                </a:lnTo>
                <a:lnTo>
                  <a:pt x="115545" y="6142"/>
                </a:lnTo>
                <a:lnTo>
                  <a:pt x="105095" y="15342"/>
                </a:lnTo>
                <a:lnTo>
                  <a:pt x="101990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5" y="56511"/>
                </a:lnTo>
                <a:close/>
              </a:path>
              <a:path w="217222" h="118927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5"/>
                </a:lnTo>
                <a:lnTo>
                  <a:pt x="15840" y="108303"/>
                </a:lnTo>
                <a:lnTo>
                  <a:pt x="26440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  <a:path w="217222" h="118927">
                <a:moveTo>
                  <a:pt x="26059" y="106477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3" y="116892"/>
                </a:lnTo>
                <a:lnTo>
                  <a:pt x="175241" y="106522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5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814460" y="3286244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0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3"/>
                </a:lnTo>
                <a:lnTo>
                  <a:pt x="17119" y="103753"/>
                </a:lnTo>
                <a:lnTo>
                  <a:pt x="27905" y="92554"/>
                </a:lnTo>
                <a:lnTo>
                  <a:pt x="38446" y="81354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5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5"/>
                </a:lnTo>
                <a:lnTo>
                  <a:pt x="59453" y="9027"/>
                </a:lnTo>
                <a:lnTo>
                  <a:pt x="53549" y="3008"/>
                </a:lnTo>
                <a:lnTo>
                  <a:pt x="45822" y="0"/>
                </a:lnTo>
                <a:lnTo>
                  <a:pt x="28533" y="0"/>
                </a:lnTo>
                <a:lnTo>
                  <a:pt x="21287" y="2528"/>
                </a:lnTo>
                <a:lnTo>
                  <a:pt x="14535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89"/>
                </a:lnTo>
                <a:lnTo>
                  <a:pt x="8785" y="24214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4" y="14819"/>
                </a:lnTo>
                <a:lnTo>
                  <a:pt x="46444" y="19199"/>
                </a:lnTo>
                <a:lnTo>
                  <a:pt x="50964" y="23578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2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0"/>
                </a:lnTo>
                <a:lnTo>
                  <a:pt x="21676" y="91946"/>
                </a:lnTo>
                <a:lnTo>
                  <a:pt x="11638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4" y="93327"/>
                </a:lnTo>
                <a:lnTo>
                  <a:pt x="7492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333874" y="3286318"/>
            <a:ext cx="61253" cy="104786"/>
          </a:xfrm>
          <a:custGeom>
            <a:avLst/>
            <a:gdLst/>
            <a:ahLst/>
            <a:cxnLst/>
            <a:rect l="l" t="t" r="r" b="b"/>
            <a:pathLst>
              <a:path w="67378" h="118757">
                <a:moveTo>
                  <a:pt x="47705" y="116586"/>
                </a:moveTo>
                <a:lnTo>
                  <a:pt x="58182" y="110450"/>
                </a:lnTo>
                <a:lnTo>
                  <a:pt x="64312" y="104912"/>
                </a:lnTo>
                <a:lnTo>
                  <a:pt x="67378" y="98075"/>
                </a:lnTo>
                <a:lnTo>
                  <a:pt x="67378" y="82760"/>
                </a:lnTo>
                <a:lnTo>
                  <a:pt x="65301" y="76530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5"/>
                </a:lnTo>
                <a:lnTo>
                  <a:pt x="45822" y="112202"/>
                </a:lnTo>
                <a:lnTo>
                  <a:pt x="40907" y="114010"/>
                </a:lnTo>
                <a:lnTo>
                  <a:pt x="28250" y="114010"/>
                </a:lnTo>
                <a:lnTo>
                  <a:pt x="23179" y="111722"/>
                </a:lnTo>
                <a:lnTo>
                  <a:pt x="19196" y="107144"/>
                </a:lnTo>
                <a:lnTo>
                  <a:pt x="24352" y="118757"/>
                </a:lnTo>
                <a:lnTo>
                  <a:pt x="34252" y="118753"/>
                </a:lnTo>
                <a:lnTo>
                  <a:pt x="47705" y="116586"/>
                </a:lnTo>
                <a:close/>
              </a:path>
              <a:path w="67378" h="118757">
                <a:moveTo>
                  <a:pt x="47574" y="48740"/>
                </a:moveTo>
                <a:lnTo>
                  <a:pt x="50032" y="35489"/>
                </a:lnTo>
                <a:lnTo>
                  <a:pt x="46529" y="39840"/>
                </a:lnTo>
                <a:lnTo>
                  <a:pt x="44495" y="42383"/>
                </a:lnTo>
                <a:lnTo>
                  <a:pt x="40822" y="45519"/>
                </a:lnTo>
                <a:lnTo>
                  <a:pt x="40511" y="52639"/>
                </a:lnTo>
                <a:lnTo>
                  <a:pt x="47574" y="48740"/>
                </a:lnTo>
                <a:close/>
              </a:path>
              <a:path w="67378" h="118757">
                <a:moveTo>
                  <a:pt x="13814" y="16925"/>
                </a:moveTo>
                <a:lnTo>
                  <a:pt x="15509" y="12941"/>
                </a:lnTo>
                <a:lnTo>
                  <a:pt x="18899" y="9663"/>
                </a:lnTo>
                <a:lnTo>
                  <a:pt x="22289" y="6385"/>
                </a:lnTo>
                <a:lnTo>
                  <a:pt x="26583" y="4747"/>
                </a:lnTo>
                <a:lnTo>
                  <a:pt x="38505" y="4747"/>
                </a:lnTo>
                <a:lnTo>
                  <a:pt x="43520" y="6625"/>
                </a:lnTo>
                <a:lnTo>
                  <a:pt x="46825" y="10383"/>
                </a:lnTo>
                <a:lnTo>
                  <a:pt x="50130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9"/>
                </a:lnTo>
                <a:lnTo>
                  <a:pt x="47574" y="48740"/>
                </a:lnTo>
                <a:lnTo>
                  <a:pt x="52687" y="45293"/>
                </a:lnTo>
                <a:lnTo>
                  <a:pt x="55851" y="42298"/>
                </a:lnTo>
                <a:lnTo>
                  <a:pt x="61332" y="37043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9" y="12291"/>
                </a:lnTo>
                <a:lnTo>
                  <a:pt x="56021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2" y="19326"/>
                </a:lnTo>
                <a:lnTo>
                  <a:pt x="932" y="33341"/>
                </a:lnTo>
                <a:lnTo>
                  <a:pt x="3022" y="39331"/>
                </a:lnTo>
                <a:lnTo>
                  <a:pt x="7204" y="44756"/>
                </a:lnTo>
                <a:lnTo>
                  <a:pt x="9916" y="48316"/>
                </a:lnTo>
                <a:lnTo>
                  <a:pt x="15001" y="53092"/>
                </a:lnTo>
                <a:lnTo>
                  <a:pt x="22459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4" y="71882"/>
                </a:lnTo>
                <a:lnTo>
                  <a:pt x="2288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1" y="105972"/>
                </a:lnTo>
                <a:lnTo>
                  <a:pt x="9873" y="111086"/>
                </a:lnTo>
                <a:lnTo>
                  <a:pt x="16456" y="116200"/>
                </a:lnTo>
                <a:lnTo>
                  <a:pt x="24352" y="118757"/>
                </a:lnTo>
                <a:lnTo>
                  <a:pt x="19196" y="107144"/>
                </a:lnTo>
                <a:lnTo>
                  <a:pt x="15213" y="102567"/>
                </a:lnTo>
                <a:lnTo>
                  <a:pt x="13221" y="96407"/>
                </a:lnTo>
                <a:lnTo>
                  <a:pt x="13221" y="84144"/>
                </a:lnTo>
                <a:lnTo>
                  <a:pt x="14323" y="79454"/>
                </a:lnTo>
                <a:lnTo>
                  <a:pt x="16526" y="74594"/>
                </a:lnTo>
                <a:lnTo>
                  <a:pt x="18730" y="69734"/>
                </a:lnTo>
                <a:lnTo>
                  <a:pt x="22261" y="65779"/>
                </a:lnTo>
                <a:lnTo>
                  <a:pt x="27120" y="62727"/>
                </a:lnTo>
                <a:lnTo>
                  <a:pt x="29880" y="64691"/>
                </a:lnTo>
                <a:lnTo>
                  <a:pt x="41695" y="73605"/>
                </a:lnTo>
                <a:lnTo>
                  <a:pt x="48859" y="80062"/>
                </a:lnTo>
                <a:lnTo>
                  <a:pt x="52391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7"/>
                </a:lnTo>
                <a:lnTo>
                  <a:pt x="40511" y="52639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3" y="40956"/>
                </a:lnTo>
                <a:lnTo>
                  <a:pt x="19789" y="36407"/>
                </a:lnTo>
                <a:lnTo>
                  <a:pt x="15806" y="31857"/>
                </a:lnTo>
                <a:lnTo>
                  <a:pt x="13814" y="26927"/>
                </a:lnTo>
                <a:lnTo>
                  <a:pt x="13814" y="16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423246" y="3286319"/>
            <a:ext cx="94191" cy="106730"/>
          </a:xfrm>
          <a:custGeom>
            <a:avLst/>
            <a:gdLst/>
            <a:ahLst/>
            <a:cxnLst/>
            <a:rect l="l" t="t" r="r" b="b"/>
            <a:pathLst>
              <a:path w="103610" h="120961">
                <a:moveTo>
                  <a:pt x="0" y="109264"/>
                </a:moveTo>
                <a:lnTo>
                  <a:pt x="0" y="111919"/>
                </a:lnTo>
                <a:lnTo>
                  <a:pt x="932" y="114194"/>
                </a:lnTo>
                <a:lnTo>
                  <a:pt x="2796" y="116087"/>
                </a:lnTo>
                <a:lnTo>
                  <a:pt x="4661" y="117981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8" y="117981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8" y="111919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7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7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1">
                <a:moveTo>
                  <a:pt x="53423" y="7346"/>
                </a:moveTo>
                <a:lnTo>
                  <a:pt x="57900" y="4831"/>
                </a:lnTo>
                <a:lnTo>
                  <a:pt x="71065" y="4831"/>
                </a:lnTo>
                <a:lnTo>
                  <a:pt x="76857" y="8504"/>
                </a:lnTo>
                <a:lnTo>
                  <a:pt x="80812" y="15851"/>
                </a:lnTo>
                <a:lnTo>
                  <a:pt x="82273" y="18873"/>
                </a:lnTo>
                <a:lnTo>
                  <a:pt x="85627" y="30442"/>
                </a:lnTo>
                <a:lnTo>
                  <a:pt x="86744" y="44502"/>
                </a:lnTo>
                <a:lnTo>
                  <a:pt x="86744" y="46762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1" y="57005"/>
                </a:lnTo>
                <a:lnTo>
                  <a:pt x="86150" y="96315"/>
                </a:lnTo>
                <a:lnTo>
                  <a:pt x="93398" y="85896"/>
                </a:lnTo>
                <a:lnTo>
                  <a:pt x="98779" y="74255"/>
                </a:lnTo>
                <a:lnTo>
                  <a:pt x="99217" y="73022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9" y="38487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7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4" y="12375"/>
                </a:lnTo>
                <a:lnTo>
                  <a:pt x="53423" y="7346"/>
                </a:lnTo>
                <a:close/>
              </a:path>
              <a:path w="103610" h="120961">
                <a:moveTo>
                  <a:pt x="33266" y="117571"/>
                </a:moveTo>
                <a:lnTo>
                  <a:pt x="34113" y="120961"/>
                </a:lnTo>
                <a:lnTo>
                  <a:pt x="43493" y="119775"/>
                </a:lnTo>
                <a:lnTo>
                  <a:pt x="51262" y="118080"/>
                </a:lnTo>
                <a:lnTo>
                  <a:pt x="57420" y="115875"/>
                </a:lnTo>
                <a:lnTo>
                  <a:pt x="64460" y="112980"/>
                </a:lnTo>
                <a:lnTo>
                  <a:pt x="75458" y="106422"/>
                </a:lnTo>
                <a:lnTo>
                  <a:pt x="84710" y="97989"/>
                </a:lnTo>
                <a:lnTo>
                  <a:pt x="86150" y="96315"/>
                </a:lnTo>
                <a:lnTo>
                  <a:pt x="86321" y="57005"/>
                </a:lnTo>
                <a:lnTo>
                  <a:pt x="86123" y="59110"/>
                </a:lnTo>
                <a:lnTo>
                  <a:pt x="85332" y="61145"/>
                </a:lnTo>
                <a:lnTo>
                  <a:pt x="83001" y="62953"/>
                </a:lnTo>
                <a:lnTo>
                  <a:pt x="78905" y="65100"/>
                </a:lnTo>
                <a:lnTo>
                  <a:pt x="74808" y="67248"/>
                </a:lnTo>
                <a:lnTo>
                  <a:pt x="70839" y="68321"/>
                </a:lnTo>
                <a:lnTo>
                  <a:pt x="58635" y="68321"/>
                </a:lnTo>
                <a:lnTo>
                  <a:pt x="52858" y="64818"/>
                </a:lnTo>
                <a:lnTo>
                  <a:pt x="49665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7"/>
                </a:lnTo>
                <a:lnTo>
                  <a:pt x="35429" y="16402"/>
                </a:lnTo>
                <a:lnTo>
                  <a:pt x="30501" y="27886"/>
                </a:lnTo>
                <a:lnTo>
                  <a:pt x="28859" y="41450"/>
                </a:lnTo>
                <a:lnTo>
                  <a:pt x="28861" y="41876"/>
                </a:lnTo>
                <a:lnTo>
                  <a:pt x="31031" y="54804"/>
                </a:lnTo>
                <a:lnTo>
                  <a:pt x="37292" y="65821"/>
                </a:lnTo>
                <a:lnTo>
                  <a:pt x="42913" y="72630"/>
                </a:lnTo>
                <a:lnTo>
                  <a:pt x="50527" y="76035"/>
                </a:lnTo>
                <a:lnTo>
                  <a:pt x="62562" y="76035"/>
                </a:lnTo>
                <a:lnTo>
                  <a:pt x="65246" y="75696"/>
                </a:lnTo>
                <a:lnTo>
                  <a:pt x="68184" y="75018"/>
                </a:lnTo>
                <a:lnTo>
                  <a:pt x="73834" y="73831"/>
                </a:lnTo>
                <a:lnTo>
                  <a:pt x="78749" y="71656"/>
                </a:lnTo>
                <a:lnTo>
                  <a:pt x="82931" y="68491"/>
                </a:lnTo>
                <a:lnTo>
                  <a:pt x="85897" y="66287"/>
                </a:lnTo>
                <a:lnTo>
                  <a:pt x="84993" y="71034"/>
                </a:lnTo>
                <a:lnTo>
                  <a:pt x="82747" y="76925"/>
                </a:lnTo>
                <a:lnTo>
                  <a:pt x="79159" y="83961"/>
                </a:lnTo>
                <a:lnTo>
                  <a:pt x="75571" y="90996"/>
                </a:lnTo>
                <a:lnTo>
                  <a:pt x="70783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8"/>
                </a:lnTo>
                <a:lnTo>
                  <a:pt x="44029" y="114773"/>
                </a:lnTo>
                <a:lnTo>
                  <a:pt x="39142" y="116215"/>
                </a:lnTo>
                <a:lnTo>
                  <a:pt x="33266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23142" y="3286543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5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1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612206" y="3332691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6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800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10"/>
                </a:lnTo>
                <a:lnTo>
                  <a:pt x="110008" y="5510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50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1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3" y="-35432"/>
                </a:lnTo>
                <a:lnTo>
                  <a:pt x="51613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1"/>
                </a:lnTo>
                <a:lnTo>
                  <a:pt x="20764" y="14241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1"/>
                </a:lnTo>
                <a:lnTo>
                  <a:pt x="56021" y="-32182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5"/>
                </a:lnTo>
                <a:lnTo>
                  <a:pt x="21807" y="-46157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6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943349" y="3286693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3703" y="110789"/>
                </a:move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3" y="0"/>
                </a:lnTo>
                <a:lnTo>
                  <a:pt x="0" y="15851"/>
                </a:lnTo>
                <a:lnTo>
                  <a:pt x="0" y="18224"/>
                </a:lnTo>
                <a:lnTo>
                  <a:pt x="2033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20"/>
                </a:lnTo>
                <a:lnTo>
                  <a:pt x="10819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7" y="109603"/>
                </a:lnTo>
                <a:lnTo>
                  <a:pt x="14577" y="111128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011380" y="3286244"/>
            <a:ext cx="106712" cy="105010"/>
          </a:xfrm>
          <a:custGeom>
            <a:avLst/>
            <a:gdLst/>
            <a:ahLst/>
            <a:cxnLst/>
            <a:rect l="l" t="t" r="r" b="b"/>
            <a:pathLst>
              <a:path w="117383" h="119011">
                <a:moveTo>
                  <a:pt x="74921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3"/>
                </a:lnTo>
                <a:lnTo>
                  <a:pt x="17120" y="103753"/>
                </a:lnTo>
                <a:lnTo>
                  <a:pt x="27905" y="92554"/>
                </a:lnTo>
                <a:lnTo>
                  <a:pt x="38446" y="81354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5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5"/>
                </a:lnTo>
                <a:lnTo>
                  <a:pt x="59453" y="9027"/>
                </a:lnTo>
                <a:lnTo>
                  <a:pt x="53549" y="3008"/>
                </a:lnTo>
                <a:lnTo>
                  <a:pt x="45822" y="0"/>
                </a:lnTo>
                <a:lnTo>
                  <a:pt x="28533" y="0"/>
                </a:lnTo>
                <a:lnTo>
                  <a:pt x="21287" y="2528"/>
                </a:lnTo>
                <a:lnTo>
                  <a:pt x="14534" y="7586"/>
                </a:lnTo>
                <a:lnTo>
                  <a:pt x="11234" y="10538"/>
                </a:lnTo>
                <a:lnTo>
                  <a:pt x="4691" y="20559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89"/>
                </a:lnTo>
                <a:lnTo>
                  <a:pt x="8786" y="24214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4" y="14819"/>
                </a:lnTo>
                <a:lnTo>
                  <a:pt x="46444" y="19199"/>
                </a:lnTo>
                <a:lnTo>
                  <a:pt x="50964" y="23578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2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0"/>
                </a:lnTo>
                <a:lnTo>
                  <a:pt x="21676" y="91946"/>
                </a:lnTo>
                <a:lnTo>
                  <a:pt x="11639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4" y="93327"/>
                </a:lnTo>
                <a:lnTo>
                  <a:pt x="74921" y="92310"/>
                </a:lnTo>
                <a:close/>
              </a:path>
              <a:path w="117383" h="119011">
                <a:moveTo>
                  <a:pt x="98145" y="109348"/>
                </a:moveTo>
                <a:lnTo>
                  <a:pt x="98145" y="112004"/>
                </a:lnTo>
                <a:lnTo>
                  <a:pt x="99077" y="114279"/>
                </a:lnTo>
                <a:lnTo>
                  <a:pt x="100942" y="116172"/>
                </a:lnTo>
                <a:lnTo>
                  <a:pt x="102806" y="118065"/>
                </a:lnTo>
                <a:lnTo>
                  <a:pt x="105094" y="119011"/>
                </a:lnTo>
                <a:lnTo>
                  <a:pt x="110519" y="119011"/>
                </a:lnTo>
                <a:lnTo>
                  <a:pt x="112793" y="118065"/>
                </a:lnTo>
                <a:lnTo>
                  <a:pt x="114629" y="116172"/>
                </a:lnTo>
                <a:lnTo>
                  <a:pt x="116465" y="114279"/>
                </a:lnTo>
                <a:lnTo>
                  <a:pt x="117383" y="112004"/>
                </a:lnTo>
                <a:lnTo>
                  <a:pt x="117383" y="106692"/>
                </a:lnTo>
                <a:lnTo>
                  <a:pt x="116451" y="104432"/>
                </a:lnTo>
                <a:lnTo>
                  <a:pt x="114587" y="102567"/>
                </a:lnTo>
                <a:lnTo>
                  <a:pt x="112722" y="100702"/>
                </a:lnTo>
                <a:lnTo>
                  <a:pt x="110462" y="99770"/>
                </a:lnTo>
                <a:lnTo>
                  <a:pt x="105151" y="99770"/>
                </a:lnTo>
                <a:lnTo>
                  <a:pt x="102877" y="100702"/>
                </a:lnTo>
                <a:lnTo>
                  <a:pt x="100984" y="102567"/>
                </a:lnTo>
                <a:lnTo>
                  <a:pt x="99091" y="104432"/>
                </a:lnTo>
                <a:lnTo>
                  <a:pt x="98145" y="106692"/>
                </a:lnTo>
                <a:lnTo>
                  <a:pt x="98145" y="109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123526" y="3286543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9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5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1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204347" y="3286543"/>
            <a:ext cx="197474" cy="104936"/>
          </a:xfrm>
          <a:custGeom>
            <a:avLst/>
            <a:gdLst/>
            <a:ahLst/>
            <a:cxnLst/>
            <a:rect l="l" t="t" r="r" b="b"/>
            <a:pathLst>
              <a:path w="217221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3" y="116893"/>
                </a:lnTo>
                <a:lnTo>
                  <a:pt x="182050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60"/>
                </a:lnTo>
                <a:lnTo>
                  <a:pt x="215480" y="84425"/>
                </a:lnTo>
                <a:lnTo>
                  <a:pt x="217221" y="73068"/>
                </a:lnTo>
                <a:lnTo>
                  <a:pt x="217221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8" y="52491"/>
                </a:lnTo>
                <a:lnTo>
                  <a:pt x="183409" y="56389"/>
                </a:lnTo>
                <a:lnTo>
                  <a:pt x="176499" y="86448"/>
                </a:lnTo>
                <a:lnTo>
                  <a:pt x="182050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8"/>
                </a:lnTo>
                <a:lnTo>
                  <a:pt x="182304" y="111467"/>
                </a:lnTo>
                <a:close/>
              </a:path>
              <a:path w="217221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1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2"/>
                </a:lnTo>
                <a:lnTo>
                  <a:pt x="120985" y="11768"/>
                </a:lnTo>
                <a:lnTo>
                  <a:pt x="126565" y="6866"/>
                </a:lnTo>
                <a:lnTo>
                  <a:pt x="132046" y="6866"/>
                </a:lnTo>
                <a:lnTo>
                  <a:pt x="133557" y="7529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7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7" y="46348"/>
                </a:lnTo>
                <a:lnTo>
                  <a:pt x="148098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4" y="18577"/>
                </a:lnTo>
                <a:lnTo>
                  <a:pt x="149505" y="17588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8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4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6"/>
                </a:lnTo>
                <a:lnTo>
                  <a:pt x="126283" y="119096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4"/>
                </a:lnTo>
                <a:lnTo>
                  <a:pt x="156680" y="11274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2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0" y="31046"/>
                </a:lnTo>
                <a:lnTo>
                  <a:pt x="93737" y="42891"/>
                </a:lnTo>
                <a:lnTo>
                  <a:pt x="93737" y="50633"/>
                </a:lnTo>
                <a:lnTo>
                  <a:pt x="95885" y="56511"/>
                </a:lnTo>
                <a:close/>
              </a:path>
              <a:path w="217221" h="118927">
                <a:moveTo>
                  <a:pt x="57190" y="113131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5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1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1"/>
                </a:lnTo>
                <a:close/>
              </a:path>
              <a:path w="217221" h="118927">
                <a:moveTo>
                  <a:pt x="26059" y="106476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9" y="106476"/>
                </a:lnTo>
                <a:close/>
              </a:path>
              <a:path w="217221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3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8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573278" y="3286244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1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8" y="103104"/>
                </a:lnTo>
                <a:lnTo>
                  <a:pt x="61445" y="103753"/>
                </a:lnTo>
                <a:lnTo>
                  <a:pt x="17119" y="103753"/>
                </a:lnTo>
                <a:lnTo>
                  <a:pt x="27905" y="92554"/>
                </a:lnTo>
                <a:lnTo>
                  <a:pt x="38446" y="81354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5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5"/>
                </a:lnTo>
                <a:lnTo>
                  <a:pt x="59453" y="9027"/>
                </a:lnTo>
                <a:lnTo>
                  <a:pt x="53549" y="3008"/>
                </a:lnTo>
                <a:lnTo>
                  <a:pt x="45822" y="0"/>
                </a:lnTo>
                <a:lnTo>
                  <a:pt x="28533" y="0"/>
                </a:lnTo>
                <a:lnTo>
                  <a:pt x="21287" y="2528"/>
                </a:lnTo>
                <a:lnTo>
                  <a:pt x="14535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89"/>
                </a:lnTo>
                <a:lnTo>
                  <a:pt x="8786" y="24214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4" y="14819"/>
                </a:lnTo>
                <a:lnTo>
                  <a:pt x="46444" y="19199"/>
                </a:lnTo>
                <a:lnTo>
                  <a:pt x="50964" y="23578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80" y="55662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0"/>
                </a:lnTo>
                <a:lnTo>
                  <a:pt x="21676" y="91946"/>
                </a:lnTo>
                <a:lnTo>
                  <a:pt x="11638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4" y="93327"/>
                </a:lnTo>
                <a:lnTo>
                  <a:pt x="74921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656256" y="3285795"/>
            <a:ext cx="104555" cy="105459"/>
          </a:xfrm>
          <a:custGeom>
            <a:avLst/>
            <a:gdLst/>
            <a:ahLst/>
            <a:cxnLst/>
            <a:rect l="l" t="t" r="r" b="b"/>
            <a:pathLst>
              <a:path w="115010" h="119520">
                <a:moveTo>
                  <a:pt x="2881" y="28905"/>
                </a:moveTo>
                <a:lnTo>
                  <a:pt x="5876" y="23706"/>
                </a:lnTo>
                <a:lnTo>
                  <a:pt x="8672" y="19863"/>
                </a:lnTo>
                <a:lnTo>
                  <a:pt x="11271" y="17376"/>
                </a:lnTo>
                <a:lnTo>
                  <a:pt x="16018" y="12799"/>
                </a:lnTo>
                <a:lnTo>
                  <a:pt x="21498" y="10510"/>
                </a:lnTo>
                <a:lnTo>
                  <a:pt x="32968" y="10510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5" y="23254"/>
                </a:lnTo>
                <a:lnTo>
                  <a:pt x="47885" y="36364"/>
                </a:lnTo>
                <a:lnTo>
                  <a:pt x="45285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3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6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3" y="99049"/>
                </a:lnTo>
                <a:lnTo>
                  <a:pt x="48902" y="104389"/>
                </a:lnTo>
                <a:lnTo>
                  <a:pt x="45060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89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1" y="102737"/>
                </a:lnTo>
                <a:lnTo>
                  <a:pt x="2330" y="103415"/>
                </a:lnTo>
                <a:lnTo>
                  <a:pt x="466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3"/>
                </a:lnTo>
                <a:lnTo>
                  <a:pt x="6991" y="117726"/>
                </a:lnTo>
                <a:lnTo>
                  <a:pt x="11865" y="118757"/>
                </a:lnTo>
                <a:lnTo>
                  <a:pt x="18814" y="118757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6" y="106466"/>
                </a:lnTo>
                <a:lnTo>
                  <a:pt x="59093" y="101836"/>
                </a:lnTo>
                <a:lnTo>
                  <a:pt x="65433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1"/>
                </a:lnTo>
                <a:lnTo>
                  <a:pt x="55032" y="52413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1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1"/>
                </a:lnTo>
                <a:lnTo>
                  <a:pt x="2881" y="28905"/>
                </a:lnTo>
                <a:close/>
              </a:path>
              <a:path w="115010" h="119520">
                <a:moveTo>
                  <a:pt x="95772" y="109857"/>
                </a:moveTo>
                <a:lnTo>
                  <a:pt x="95772" y="112513"/>
                </a:lnTo>
                <a:lnTo>
                  <a:pt x="96704" y="114787"/>
                </a:lnTo>
                <a:lnTo>
                  <a:pt x="98569" y="116681"/>
                </a:lnTo>
                <a:lnTo>
                  <a:pt x="100433" y="118574"/>
                </a:lnTo>
                <a:lnTo>
                  <a:pt x="102721" y="119520"/>
                </a:lnTo>
                <a:lnTo>
                  <a:pt x="108145" y="119520"/>
                </a:lnTo>
                <a:lnTo>
                  <a:pt x="110419" y="118574"/>
                </a:lnTo>
                <a:lnTo>
                  <a:pt x="112256" y="116681"/>
                </a:lnTo>
                <a:lnTo>
                  <a:pt x="114092" y="114787"/>
                </a:lnTo>
                <a:lnTo>
                  <a:pt x="115010" y="112513"/>
                </a:lnTo>
                <a:lnTo>
                  <a:pt x="115010" y="107201"/>
                </a:lnTo>
                <a:lnTo>
                  <a:pt x="114078" y="104940"/>
                </a:lnTo>
                <a:lnTo>
                  <a:pt x="112214" y="103076"/>
                </a:lnTo>
                <a:lnTo>
                  <a:pt x="110349" y="101211"/>
                </a:lnTo>
                <a:lnTo>
                  <a:pt x="108089" y="100279"/>
                </a:lnTo>
                <a:lnTo>
                  <a:pt x="102778" y="100279"/>
                </a:lnTo>
                <a:lnTo>
                  <a:pt x="100504" y="101211"/>
                </a:lnTo>
                <a:lnTo>
                  <a:pt x="98611" y="103076"/>
                </a:lnTo>
                <a:lnTo>
                  <a:pt x="96718" y="104940"/>
                </a:lnTo>
                <a:lnTo>
                  <a:pt x="95772" y="107201"/>
                </a:lnTo>
                <a:lnTo>
                  <a:pt x="95772" y="109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73256" y="3286318"/>
            <a:ext cx="61253" cy="104786"/>
          </a:xfrm>
          <a:custGeom>
            <a:avLst/>
            <a:gdLst/>
            <a:ahLst/>
            <a:cxnLst/>
            <a:rect l="l" t="t" r="r" b="b"/>
            <a:pathLst>
              <a:path w="67378" h="118757">
                <a:moveTo>
                  <a:pt x="47705" y="116586"/>
                </a:moveTo>
                <a:lnTo>
                  <a:pt x="58182" y="110450"/>
                </a:lnTo>
                <a:lnTo>
                  <a:pt x="64312" y="104912"/>
                </a:lnTo>
                <a:lnTo>
                  <a:pt x="67378" y="98075"/>
                </a:lnTo>
                <a:lnTo>
                  <a:pt x="67378" y="82760"/>
                </a:lnTo>
                <a:lnTo>
                  <a:pt x="65301" y="76530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5"/>
                </a:lnTo>
                <a:lnTo>
                  <a:pt x="45822" y="112202"/>
                </a:lnTo>
                <a:lnTo>
                  <a:pt x="40907" y="114010"/>
                </a:lnTo>
                <a:lnTo>
                  <a:pt x="28250" y="114010"/>
                </a:lnTo>
                <a:lnTo>
                  <a:pt x="23179" y="111722"/>
                </a:lnTo>
                <a:lnTo>
                  <a:pt x="19196" y="107144"/>
                </a:lnTo>
                <a:lnTo>
                  <a:pt x="24351" y="118757"/>
                </a:lnTo>
                <a:lnTo>
                  <a:pt x="34252" y="118753"/>
                </a:lnTo>
                <a:lnTo>
                  <a:pt x="47705" y="116586"/>
                </a:lnTo>
                <a:close/>
              </a:path>
              <a:path w="67378" h="118757">
                <a:moveTo>
                  <a:pt x="47574" y="48740"/>
                </a:moveTo>
                <a:lnTo>
                  <a:pt x="50032" y="35489"/>
                </a:lnTo>
                <a:lnTo>
                  <a:pt x="46528" y="39840"/>
                </a:lnTo>
                <a:lnTo>
                  <a:pt x="44494" y="42383"/>
                </a:lnTo>
                <a:lnTo>
                  <a:pt x="40822" y="45519"/>
                </a:lnTo>
                <a:lnTo>
                  <a:pt x="40511" y="52639"/>
                </a:lnTo>
                <a:lnTo>
                  <a:pt x="47574" y="48740"/>
                </a:lnTo>
                <a:close/>
              </a:path>
              <a:path w="67378" h="118757">
                <a:moveTo>
                  <a:pt x="13814" y="16925"/>
                </a:moveTo>
                <a:lnTo>
                  <a:pt x="15509" y="12941"/>
                </a:lnTo>
                <a:lnTo>
                  <a:pt x="18899" y="9663"/>
                </a:lnTo>
                <a:lnTo>
                  <a:pt x="22289" y="6385"/>
                </a:lnTo>
                <a:lnTo>
                  <a:pt x="26584" y="4747"/>
                </a:lnTo>
                <a:lnTo>
                  <a:pt x="38505" y="4747"/>
                </a:lnTo>
                <a:lnTo>
                  <a:pt x="43520" y="6625"/>
                </a:lnTo>
                <a:lnTo>
                  <a:pt x="46825" y="10383"/>
                </a:lnTo>
                <a:lnTo>
                  <a:pt x="50130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9"/>
                </a:lnTo>
                <a:lnTo>
                  <a:pt x="47574" y="48740"/>
                </a:lnTo>
                <a:lnTo>
                  <a:pt x="52687" y="45293"/>
                </a:lnTo>
                <a:lnTo>
                  <a:pt x="55851" y="42298"/>
                </a:lnTo>
                <a:lnTo>
                  <a:pt x="61332" y="37043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8" y="12291"/>
                </a:lnTo>
                <a:lnTo>
                  <a:pt x="56021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2" y="19326"/>
                </a:lnTo>
                <a:lnTo>
                  <a:pt x="932" y="33341"/>
                </a:lnTo>
                <a:lnTo>
                  <a:pt x="3023" y="39331"/>
                </a:lnTo>
                <a:lnTo>
                  <a:pt x="7204" y="44756"/>
                </a:lnTo>
                <a:lnTo>
                  <a:pt x="9915" y="48316"/>
                </a:lnTo>
                <a:lnTo>
                  <a:pt x="15001" y="53092"/>
                </a:lnTo>
                <a:lnTo>
                  <a:pt x="22459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4" y="71882"/>
                </a:lnTo>
                <a:lnTo>
                  <a:pt x="2288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1" y="105972"/>
                </a:lnTo>
                <a:lnTo>
                  <a:pt x="9873" y="111086"/>
                </a:lnTo>
                <a:lnTo>
                  <a:pt x="16456" y="116200"/>
                </a:lnTo>
                <a:lnTo>
                  <a:pt x="24351" y="118757"/>
                </a:lnTo>
                <a:lnTo>
                  <a:pt x="19196" y="107144"/>
                </a:lnTo>
                <a:lnTo>
                  <a:pt x="15212" y="102567"/>
                </a:lnTo>
                <a:lnTo>
                  <a:pt x="13221" y="96407"/>
                </a:lnTo>
                <a:lnTo>
                  <a:pt x="13221" y="84144"/>
                </a:lnTo>
                <a:lnTo>
                  <a:pt x="14323" y="79454"/>
                </a:lnTo>
                <a:lnTo>
                  <a:pt x="16526" y="74594"/>
                </a:lnTo>
                <a:lnTo>
                  <a:pt x="18730" y="69734"/>
                </a:lnTo>
                <a:lnTo>
                  <a:pt x="22261" y="65779"/>
                </a:lnTo>
                <a:lnTo>
                  <a:pt x="27120" y="62727"/>
                </a:lnTo>
                <a:lnTo>
                  <a:pt x="29880" y="64691"/>
                </a:lnTo>
                <a:lnTo>
                  <a:pt x="41695" y="73605"/>
                </a:lnTo>
                <a:lnTo>
                  <a:pt x="48859" y="80062"/>
                </a:lnTo>
                <a:lnTo>
                  <a:pt x="52391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7"/>
                </a:lnTo>
                <a:lnTo>
                  <a:pt x="40511" y="52639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2" y="40956"/>
                </a:lnTo>
                <a:lnTo>
                  <a:pt x="19789" y="36407"/>
                </a:lnTo>
                <a:lnTo>
                  <a:pt x="15806" y="31857"/>
                </a:lnTo>
                <a:lnTo>
                  <a:pt x="13814" y="26927"/>
                </a:lnTo>
                <a:lnTo>
                  <a:pt x="13814" y="16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847065" y="3286543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3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9" y="52491"/>
                </a:lnTo>
                <a:lnTo>
                  <a:pt x="183409" y="56389"/>
                </a:lnTo>
                <a:lnTo>
                  <a:pt x="176499" y="86448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8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90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90" y="52385"/>
                </a:lnTo>
                <a:close/>
              </a:path>
              <a:path w="217222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90" y="52385"/>
                </a:lnTo>
                <a:lnTo>
                  <a:pt x="106790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8" y="21572"/>
                </a:lnTo>
                <a:lnTo>
                  <a:pt x="120986" y="11768"/>
                </a:lnTo>
                <a:lnTo>
                  <a:pt x="126565" y="6866"/>
                </a:lnTo>
                <a:lnTo>
                  <a:pt x="132046" y="6866"/>
                </a:lnTo>
                <a:lnTo>
                  <a:pt x="133557" y="7529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1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40" y="36424"/>
                </a:lnTo>
                <a:lnTo>
                  <a:pt x="136707" y="47977"/>
                </a:lnTo>
                <a:lnTo>
                  <a:pt x="130944" y="56397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8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4" y="18577"/>
                </a:lnTo>
                <a:lnTo>
                  <a:pt x="149505" y="17588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8"/>
                </a:lnTo>
                <a:lnTo>
                  <a:pt x="152810" y="14834"/>
                </a:lnTo>
                <a:lnTo>
                  <a:pt x="155014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4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6"/>
                </a:lnTo>
                <a:lnTo>
                  <a:pt x="126283" y="119096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2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4"/>
                </a:lnTo>
                <a:lnTo>
                  <a:pt x="156681" y="11274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2"/>
                </a:lnTo>
                <a:lnTo>
                  <a:pt x="139674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5" y="15342"/>
                </a:lnTo>
                <a:lnTo>
                  <a:pt x="101990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5" y="56511"/>
                </a:lnTo>
                <a:close/>
              </a:path>
              <a:path w="217222" h="118927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5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5"/>
                </a:lnTo>
                <a:lnTo>
                  <a:pt x="15840" y="108303"/>
                </a:lnTo>
                <a:lnTo>
                  <a:pt x="26440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1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  <a:path w="217222" h="118927">
                <a:moveTo>
                  <a:pt x="26059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6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3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8"/>
                </a:lnTo>
                <a:lnTo>
                  <a:pt x="183409" y="56389"/>
                </a:lnTo>
                <a:lnTo>
                  <a:pt x="172685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218155" y="3285795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7">
                <a:moveTo>
                  <a:pt x="2881" y="28905"/>
                </a:moveTo>
                <a:lnTo>
                  <a:pt x="5876" y="23706"/>
                </a:lnTo>
                <a:lnTo>
                  <a:pt x="8673" y="19863"/>
                </a:lnTo>
                <a:lnTo>
                  <a:pt x="11272" y="17376"/>
                </a:lnTo>
                <a:lnTo>
                  <a:pt x="16018" y="12799"/>
                </a:lnTo>
                <a:lnTo>
                  <a:pt x="21498" y="10510"/>
                </a:lnTo>
                <a:lnTo>
                  <a:pt x="32968" y="10510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5" y="23254"/>
                </a:lnTo>
                <a:lnTo>
                  <a:pt x="47885" y="36364"/>
                </a:lnTo>
                <a:lnTo>
                  <a:pt x="45286" y="41959"/>
                </a:lnTo>
                <a:lnTo>
                  <a:pt x="40087" y="46197"/>
                </a:lnTo>
                <a:lnTo>
                  <a:pt x="34890" y="50436"/>
                </a:lnTo>
                <a:lnTo>
                  <a:pt x="27770" y="54193"/>
                </a:lnTo>
                <a:lnTo>
                  <a:pt x="18730" y="57471"/>
                </a:lnTo>
                <a:lnTo>
                  <a:pt x="18900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6"/>
                </a:lnTo>
                <a:lnTo>
                  <a:pt x="50004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2" y="104389"/>
                </a:lnTo>
                <a:lnTo>
                  <a:pt x="45060" y="109730"/>
                </a:lnTo>
                <a:lnTo>
                  <a:pt x="39183" y="112400"/>
                </a:lnTo>
                <a:lnTo>
                  <a:pt x="27714" y="112400"/>
                </a:lnTo>
                <a:lnTo>
                  <a:pt x="23377" y="110789"/>
                </a:lnTo>
                <a:lnTo>
                  <a:pt x="18264" y="107568"/>
                </a:lnTo>
                <a:lnTo>
                  <a:pt x="13151" y="104347"/>
                </a:lnTo>
                <a:lnTo>
                  <a:pt x="9040" y="102737"/>
                </a:lnTo>
                <a:lnTo>
                  <a:pt x="3842" y="102737"/>
                </a:lnTo>
                <a:lnTo>
                  <a:pt x="2330" y="103415"/>
                </a:lnTo>
                <a:lnTo>
                  <a:pt x="466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3"/>
                </a:lnTo>
                <a:lnTo>
                  <a:pt x="6992" y="117726"/>
                </a:lnTo>
                <a:lnTo>
                  <a:pt x="11865" y="118757"/>
                </a:lnTo>
                <a:lnTo>
                  <a:pt x="18815" y="118757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7" y="106466"/>
                </a:lnTo>
                <a:lnTo>
                  <a:pt x="59093" y="101836"/>
                </a:lnTo>
                <a:lnTo>
                  <a:pt x="65434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1"/>
                </a:lnTo>
                <a:lnTo>
                  <a:pt x="55032" y="52413"/>
                </a:lnTo>
                <a:lnTo>
                  <a:pt x="50682" y="49701"/>
                </a:lnTo>
                <a:lnTo>
                  <a:pt x="45258" y="47384"/>
                </a:lnTo>
                <a:lnTo>
                  <a:pt x="49891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1" y="29046"/>
                </a:lnTo>
                <a:lnTo>
                  <a:pt x="61361" y="17348"/>
                </a:lnTo>
                <a:lnTo>
                  <a:pt x="59002" y="11867"/>
                </a:lnTo>
                <a:lnTo>
                  <a:pt x="54283" y="7120"/>
                </a:lnTo>
                <a:lnTo>
                  <a:pt x="49566" y="2373"/>
                </a:lnTo>
                <a:lnTo>
                  <a:pt x="42885" y="0"/>
                </a:lnTo>
                <a:lnTo>
                  <a:pt x="26160" y="0"/>
                </a:lnTo>
                <a:lnTo>
                  <a:pt x="19041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1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298975" y="3285795"/>
            <a:ext cx="104555" cy="105459"/>
          </a:xfrm>
          <a:custGeom>
            <a:avLst/>
            <a:gdLst/>
            <a:ahLst/>
            <a:cxnLst/>
            <a:rect l="l" t="t" r="r" b="b"/>
            <a:pathLst>
              <a:path w="115010" h="119520">
                <a:moveTo>
                  <a:pt x="2881" y="28905"/>
                </a:moveTo>
                <a:lnTo>
                  <a:pt x="5876" y="23706"/>
                </a:lnTo>
                <a:lnTo>
                  <a:pt x="8672" y="19863"/>
                </a:lnTo>
                <a:lnTo>
                  <a:pt x="11272" y="17376"/>
                </a:lnTo>
                <a:lnTo>
                  <a:pt x="16018" y="12799"/>
                </a:lnTo>
                <a:lnTo>
                  <a:pt x="21498" y="10510"/>
                </a:lnTo>
                <a:lnTo>
                  <a:pt x="32968" y="10510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5" y="23254"/>
                </a:lnTo>
                <a:lnTo>
                  <a:pt x="47885" y="36364"/>
                </a:lnTo>
                <a:lnTo>
                  <a:pt x="45285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3"/>
                </a:lnTo>
                <a:lnTo>
                  <a:pt x="18729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6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2" y="104389"/>
                </a:lnTo>
                <a:lnTo>
                  <a:pt x="45060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89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2" y="102737"/>
                </a:lnTo>
                <a:lnTo>
                  <a:pt x="2330" y="103415"/>
                </a:lnTo>
                <a:lnTo>
                  <a:pt x="466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3"/>
                </a:lnTo>
                <a:lnTo>
                  <a:pt x="6991" y="117726"/>
                </a:lnTo>
                <a:lnTo>
                  <a:pt x="11865" y="118757"/>
                </a:lnTo>
                <a:lnTo>
                  <a:pt x="18814" y="118757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6" y="106466"/>
                </a:lnTo>
                <a:lnTo>
                  <a:pt x="59093" y="101836"/>
                </a:lnTo>
                <a:lnTo>
                  <a:pt x="65433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1"/>
                </a:lnTo>
                <a:lnTo>
                  <a:pt x="55032" y="52413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59" y="0"/>
                </a:lnTo>
                <a:lnTo>
                  <a:pt x="19041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1"/>
                </a:lnTo>
                <a:lnTo>
                  <a:pt x="2881" y="28905"/>
                </a:lnTo>
                <a:close/>
              </a:path>
              <a:path w="115010" h="119520">
                <a:moveTo>
                  <a:pt x="95772" y="109857"/>
                </a:moveTo>
                <a:lnTo>
                  <a:pt x="95772" y="112513"/>
                </a:lnTo>
                <a:lnTo>
                  <a:pt x="96704" y="114787"/>
                </a:lnTo>
                <a:lnTo>
                  <a:pt x="98568" y="116681"/>
                </a:lnTo>
                <a:lnTo>
                  <a:pt x="100433" y="118574"/>
                </a:lnTo>
                <a:lnTo>
                  <a:pt x="102721" y="119520"/>
                </a:lnTo>
                <a:lnTo>
                  <a:pt x="108145" y="119520"/>
                </a:lnTo>
                <a:lnTo>
                  <a:pt x="110420" y="118574"/>
                </a:lnTo>
                <a:lnTo>
                  <a:pt x="112256" y="116681"/>
                </a:lnTo>
                <a:lnTo>
                  <a:pt x="114092" y="114787"/>
                </a:lnTo>
                <a:lnTo>
                  <a:pt x="115010" y="112513"/>
                </a:lnTo>
                <a:lnTo>
                  <a:pt x="115010" y="107201"/>
                </a:lnTo>
                <a:lnTo>
                  <a:pt x="114078" y="104940"/>
                </a:lnTo>
                <a:lnTo>
                  <a:pt x="112214" y="103076"/>
                </a:lnTo>
                <a:lnTo>
                  <a:pt x="110349" y="101211"/>
                </a:lnTo>
                <a:lnTo>
                  <a:pt x="108089" y="100279"/>
                </a:lnTo>
                <a:lnTo>
                  <a:pt x="102778" y="100279"/>
                </a:lnTo>
                <a:lnTo>
                  <a:pt x="100504" y="101211"/>
                </a:lnTo>
                <a:lnTo>
                  <a:pt x="98611" y="103076"/>
                </a:lnTo>
                <a:lnTo>
                  <a:pt x="96718" y="104940"/>
                </a:lnTo>
                <a:lnTo>
                  <a:pt x="95772" y="107201"/>
                </a:lnTo>
                <a:lnTo>
                  <a:pt x="95772" y="109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409349" y="3286693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7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2" y="116469"/>
                </a:lnTo>
                <a:lnTo>
                  <a:pt x="62292" y="87563"/>
                </a:lnTo>
                <a:lnTo>
                  <a:pt x="80006" y="87563"/>
                </a:lnTo>
                <a:lnTo>
                  <a:pt x="80006" y="76289"/>
                </a:lnTo>
                <a:lnTo>
                  <a:pt x="62292" y="76289"/>
                </a:lnTo>
                <a:lnTo>
                  <a:pt x="62292" y="0"/>
                </a:lnTo>
                <a:lnTo>
                  <a:pt x="54241" y="0"/>
                </a:lnTo>
                <a:lnTo>
                  <a:pt x="48647" y="17461"/>
                </a:lnTo>
                <a:lnTo>
                  <a:pt x="48647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489784" y="3286543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3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7" y="96759"/>
                </a:lnTo>
                <a:lnTo>
                  <a:pt x="215481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2" y="52300"/>
                </a:lnTo>
                <a:lnTo>
                  <a:pt x="195099" y="52491"/>
                </a:lnTo>
                <a:lnTo>
                  <a:pt x="183409" y="56389"/>
                </a:lnTo>
                <a:lnTo>
                  <a:pt x="176499" y="86448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4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6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8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90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90" y="52385"/>
                </a:lnTo>
                <a:close/>
              </a:path>
              <a:path w="217222" h="118927">
                <a:moveTo>
                  <a:pt x="95884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90" y="52385"/>
                </a:lnTo>
                <a:lnTo>
                  <a:pt x="106790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2"/>
                </a:lnTo>
                <a:lnTo>
                  <a:pt x="120986" y="11768"/>
                </a:lnTo>
                <a:lnTo>
                  <a:pt x="126565" y="6866"/>
                </a:lnTo>
                <a:lnTo>
                  <a:pt x="132046" y="6866"/>
                </a:lnTo>
                <a:lnTo>
                  <a:pt x="133557" y="7529"/>
                </a:lnTo>
                <a:lnTo>
                  <a:pt x="135394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1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7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8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4" y="18577"/>
                </a:lnTo>
                <a:lnTo>
                  <a:pt x="149505" y="17588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8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4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6"/>
                </a:lnTo>
                <a:lnTo>
                  <a:pt x="126283" y="119096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4"/>
                </a:lnTo>
                <a:lnTo>
                  <a:pt x="156680" y="11274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2"/>
                </a:lnTo>
                <a:lnTo>
                  <a:pt x="139674" y="3136"/>
                </a:lnTo>
                <a:lnTo>
                  <a:pt x="137470" y="2232"/>
                </a:lnTo>
                <a:lnTo>
                  <a:pt x="134616" y="1780"/>
                </a:lnTo>
                <a:lnTo>
                  <a:pt x="131114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4" y="56511"/>
                </a:lnTo>
                <a:close/>
              </a:path>
              <a:path w="217222" h="118927">
                <a:moveTo>
                  <a:pt x="57191" y="113131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5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1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1" y="113131"/>
                </a:lnTo>
                <a:close/>
              </a:path>
              <a:path w="217222" h="118927">
                <a:moveTo>
                  <a:pt x="26059" y="106476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6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8" y="107215"/>
                </a:lnTo>
                <a:lnTo>
                  <a:pt x="167261" y="111086"/>
                </a:lnTo>
                <a:lnTo>
                  <a:pt x="171413" y="114957"/>
                </a:lnTo>
                <a:lnTo>
                  <a:pt x="176343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8"/>
                </a:lnTo>
                <a:lnTo>
                  <a:pt x="183409" y="56389"/>
                </a:lnTo>
                <a:lnTo>
                  <a:pt x="172685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816618" y="3498750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8">
                <a:moveTo>
                  <a:pt x="2881" y="28905"/>
                </a:moveTo>
                <a:lnTo>
                  <a:pt x="5876" y="23706"/>
                </a:lnTo>
                <a:lnTo>
                  <a:pt x="8673" y="19863"/>
                </a:lnTo>
                <a:lnTo>
                  <a:pt x="11272" y="17377"/>
                </a:lnTo>
                <a:lnTo>
                  <a:pt x="16018" y="12799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4"/>
                </a:lnTo>
                <a:lnTo>
                  <a:pt x="47885" y="23254"/>
                </a:lnTo>
                <a:lnTo>
                  <a:pt x="47885" y="36364"/>
                </a:lnTo>
                <a:lnTo>
                  <a:pt x="45286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4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2" y="104390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4" y="112400"/>
                </a:lnTo>
                <a:lnTo>
                  <a:pt x="23377" y="110789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2" y="102737"/>
                </a:lnTo>
                <a:lnTo>
                  <a:pt x="2330" y="103415"/>
                </a:lnTo>
                <a:lnTo>
                  <a:pt x="466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4"/>
                </a:lnTo>
                <a:lnTo>
                  <a:pt x="6992" y="117726"/>
                </a:lnTo>
                <a:lnTo>
                  <a:pt x="11865" y="118758"/>
                </a:lnTo>
                <a:lnTo>
                  <a:pt x="18815" y="118758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7" y="106466"/>
                </a:lnTo>
                <a:lnTo>
                  <a:pt x="59093" y="101836"/>
                </a:lnTo>
                <a:lnTo>
                  <a:pt x="65434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2" y="52414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9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1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2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330483" y="3497180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2" y="66414"/>
                </a:moveTo>
                <a:lnTo>
                  <a:pt x="65852" y="61413"/>
                </a:lnTo>
                <a:lnTo>
                  <a:pt x="63761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1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1" y="3475"/>
                </a:lnTo>
                <a:lnTo>
                  <a:pt x="62744" y="4407"/>
                </a:lnTo>
                <a:lnTo>
                  <a:pt x="24578" y="4407"/>
                </a:lnTo>
                <a:lnTo>
                  <a:pt x="6102" y="44926"/>
                </a:lnTo>
                <a:lnTo>
                  <a:pt x="5720" y="46126"/>
                </a:lnTo>
                <a:lnTo>
                  <a:pt x="6963" y="47935"/>
                </a:lnTo>
                <a:lnTo>
                  <a:pt x="16441" y="47977"/>
                </a:lnTo>
                <a:lnTo>
                  <a:pt x="24493" y="49758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1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6" y="104389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8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49" y="115871"/>
                </a:lnTo>
                <a:lnTo>
                  <a:pt x="55639" y="108585"/>
                </a:lnTo>
                <a:lnTo>
                  <a:pt x="61542" y="101838"/>
                </a:lnTo>
                <a:lnTo>
                  <a:pt x="67126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2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23247" y="3499498"/>
            <a:ext cx="94345" cy="104711"/>
          </a:xfrm>
          <a:custGeom>
            <a:avLst/>
            <a:gdLst/>
            <a:ahLst/>
            <a:cxnLst/>
            <a:rect l="l" t="t" r="r" b="b"/>
            <a:pathLst>
              <a:path w="103780" h="118673">
                <a:moveTo>
                  <a:pt x="0" y="109009"/>
                </a:moveTo>
                <a:lnTo>
                  <a:pt x="0" y="111665"/>
                </a:lnTo>
                <a:lnTo>
                  <a:pt x="932" y="113940"/>
                </a:lnTo>
                <a:lnTo>
                  <a:pt x="2796" y="115833"/>
                </a:lnTo>
                <a:lnTo>
                  <a:pt x="4661" y="117726"/>
                </a:lnTo>
                <a:lnTo>
                  <a:pt x="6949" y="118673"/>
                </a:lnTo>
                <a:lnTo>
                  <a:pt x="12373" y="118673"/>
                </a:lnTo>
                <a:lnTo>
                  <a:pt x="14648" y="117726"/>
                </a:lnTo>
                <a:lnTo>
                  <a:pt x="16484" y="115833"/>
                </a:lnTo>
                <a:lnTo>
                  <a:pt x="18320" y="113940"/>
                </a:lnTo>
                <a:lnTo>
                  <a:pt x="19238" y="111665"/>
                </a:lnTo>
                <a:lnTo>
                  <a:pt x="19238" y="106353"/>
                </a:lnTo>
                <a:lnTo>
                  <a:pt x="18306" y="104093"/>
                </a:lnTo>
                <a:lnTo>
                  <a:pt x="16441" y="102228"/>
                </a:lnTo>
                <a:lnTo>
                  <a:pt x="14577" y="100363"/>
                </a:lnTo>
                <a:lnTo>
                  <a:pt x="12317" y="99431"/>
                </a:lnTo>
                <a:lnTo>
                  <a:pt x="7006" y="99431"/>
                </a:lnTo>
                <a:lnTo>
                  <a:pt x="4732" y="100363"/>
                </a:lnTo>
                <a:lnTo>
                  <a:pt x="2839" y="102228"/>
                </a:lnTo>
                <a:lnTo>
                  <a:pt x="946" y="104093"/>
                </a:lnTo>
                <a:lnTo>
                  <a:pt x="0" y="106353"/>
                </a:lnTo>
                <a:lnTo>
                  <a:pt x="0" y="109009"/>
                </a:lnTo>
                <a:close/>
              </a:path>
              <a:path w="103780" h="118673">
                <a:moveTo>
                  <a:pt x="82405" y="113132"/>
                </a:moveTo>
                <a:lnTo>
                  <a:pt x="91655" y="103964"/>
                </a:lnTo>
                <a:lnTo>
                  <a:pt x="98525" y="90191"/>
                </a:lnTo>
                <a:lnTo>
                  <a:pt x="100514" y="83789"/>
                </a:lnTo>
                <a:lnTo>
                  <a:pt x="102963" y="71399"/>
                </a:lnTo>
                <a:lnTo>
                  <a:pt x="103780" y="58404"/>
                </a:lnTo>
                <a:lnTo>
                  <a:pt x="103776" y="57493"/>
                </a:lnTo>
                <a:lnTo>
                  <a:pt x="102746" y="44092"/>
                </a:lnTo>
                <a:lnTo>
                  <a:pt x="99894" y="31737"/>
                </a:lnTo>
                <a:lnTo>
                  <a:pt x="95220" y="20428"/>
                </a:lnTo>
                <a:lnTo>
                  <a:pt x="87862" y="9888"/>
                </a:lnTo>
                <a:lnTo>
                  <a:pt x="77469" y="2472"/>
                </a:lnTo>
                <a:lnTo>
                  <a:pt x="64963" y="0"/>
                </a:lnTo>
                <a:lnTo>
                  <a:pt x="64458" y="2"/>
                </a:lnTo>
                <a:lnTo>
                  <a:pt x="51519" y="2495"/>
                </a:lnTo>
                <a:lnTo>
                  <a:pt x="41009" y="9643"/>
                </a:lnTo>
                <a:lnTo>
                  <a:pt x="32927" y="21445"/>
                </a:lnTo>
                <a:lnTo>
                  <a:pt x="28585" y="32832"/>
                </a:lnTo>
                <a:lnTo>
                  <a:pt x="26057" y="45290"/>
                </a:lnTo>
                <a:lnTo>
                  <a:pt x="25214" y="59082"/>
                </a:lnTo>
                <a:lnTo>
                  <a:pt x="25518" y="67798"/>
                </a:lnTo>
                <a:lnTo>
                  <a:pt x="27461" y="81369"/>
                </a:lnTo>
                <a:lnTo>
                  <a:pt x="31202" y="93128"/>
                </a:lnTo>
                <a:lnTo>
                  <a:pt x="36741" y="103076"/>
                </a:lnTo>
                <a:lnTo>
                  <a:pt x="41054" y="108303"/>
                </a:lnTo>
                <a:lnTo>
                  <a:pt x="51655" y="115763"/>
                </a:lnTo>
                <a:lnTo>
                  <a:pt x="51273" y="106476"/>
                </a:lnTo>
                <a:lnTo>
                  <a:pt x="44877" y="91971"/>
                </a:lnTo>
                <a:lnTo>
                  <a:pt x="43942" y="87620"/>
                </a:lnTo>
                <a:lnTo>
                  <a:pt x="42482" y="75713"/>
                </a:lnTo>
                <a:lnTo>
                  <a:pt x="41995" y="61201"/>
                </a:lnTo>
                <a:lnTo>
                  <a:pt x="42149" y="52022"/>
                </a:lnTo>
                <a:lnTo>
                  <a:pt x="43061" y="38914"/>
                </a:lnTo>
                <a:lnTo>
                  <a:pt x="44792" y="28142"/>
                </a:lnTo>
                <a:lnTo>
                  <a:pt x="46923" y="20660"/>
                </a:lnTo>
                <a:lnTo>
                  <a:pt x="54184" y="8598"/>
                </a:lnTo>
                <a:lnTo>
                  <a:pt x="64539" y="4577"/>
                </a:lnTo>
                <a:lnTo>
                  <a:pt x="68869" y="5150"/>
                </a:lnTo>
                <a:lnTo>
                  <a:pt x="78157" y="12252"/>
                </a:lnTo>
                <a:lnTo>
                  <a:pt x="84202" y="27464"/>
                </a:lnTo>
                <a:lnTo>
                  <a:pt x="85343" y="33571"/>
                </a:lnTo>
                <a:lnTo>
                  <a:pt x="86585" y="45733"/>
                </a:lnTo>
                <a:lnTo>
                  <a:pt x="86999" y="60353"/>
                </a:lnTo>
                <a:lnTo>
                  <a:pt x="86990" y="62510"/>
                </a:lnTo>
                <a:lnTo>
                  <a:pt x="86390" y="77447"/>
                </a:lnTo>
                <a:lnTo>
                  <a:pt x="84839" y="89895"/>
                </a:lnTo>
                <a:lnTo>
                  <a:pt x="82337" y="99855"/>
                </a:lnTo>
                <a:lnTo>
                  <a:pt x="79230" y="108953"/>
                </a:lnTo>
                <a:lnTo>
                  <a:pt x="73523" y="113502"/>
                </a:lnTo>
                <a:lnTo>
                  <a:pt x="70777" y="117694"/>
                </a:lnTo>
                <a:lnTo>
                  <a:pt x="82405" y="113132"/>
                </a:lnTo>
                <a:close/>
              </a:path>
              <a:path w="103780" h="118673">
                <a:moveTo>
                  <a:pt x="51273" y="106476"/>
                </a:moveTo>
                <a:lnTo>
                  <a:pt x="51655" y="115763"/>
                </a:lnTo>
                <a:lnTo>
                  <a:pt x="64200" y="118249"/>
                </a:lnTo>
                <a:lnTo>
                  <a:pt x="70777" y="117694"/>
                </a:lnTo>
                <a:lnTo>
                  <a:pt x="73523" y="113502"/>
                </a:lnTo>
                <a:lnTo>
                  <a:pt x="65217" y="113502"/>
                </a:lnTo>
                <a:lnTo>
                  <a:pt x="61160" y="113065"/>
                </a:lnTo>
                <a:lnTo>
                  <a:pt x="51273" y="106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23142" y="3499498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6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12206" y="3545646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5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3" y="-35432"/>
                </a:lnTo>
                <a:lnTo>
                  <a:pt x="51613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2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3" y="-41252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5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967427" y="3501068"/>
            <a:ext cx="67725" cy="102767"/>
          </a:xfrm>
          <a:custGeom>
            <a:avLst/>
            <a:gdLst/>
            <a:ahLst/>
            <a:cxnLst/>
            <a:rect l="l" t="t" r="r" b="b"/>
            <a:pathLst>
              <a:path w="74497" h="116469">
                <a:moveTo>
                  <a:pt x="8842" y="3729"/>
                </a:moveTo>
                <a:lnTo>
                  <a:pt x="7698" y="6654"/>
                </a:lnTo>
                <a:lnTo>
                  <a:pt x="6822" y="8773"/>
                </a:lnTo>
                <a:lnTo>
                  <a:pt x="5946" y="10892"/>
                </a:lnTo>
                <a:lnTo>
                  <a:pt x="3672" y="16472"/>
                </a:lnTo>
                <a:lnTo>
                  <a:pt x="0" y="25514"/>
                </a:lnTo>
                <a:lnTo>
                  <a:pt x="2966" y="26871"/>
                </a:lnTo>
                <a:lnTo>
                  <a:pt x="6638" y="21107"/>
                </a:lnTo>
                <a:lnTo>
                  <a:pt x="9675" y="17320"/>
                </a:lnTo>
                <a:lnTo>
                  <a:pt x="12077" y="15512"/>
                </a:lnTo>
                <a:lnTo>
                  <a:pt x="14478" y="13704"/>
                </a:lnTo>
                <a:lnTo>
                  <a:pt x="18419" y="12799"/>
                </a:lnTo>
                <a:lnTo>
                  <a:pt x="60852" y="12799"/>
                </a:lnTo>
                <a:lnTo>
                  <a:pt x="26527" y="116469"/>
                </a:lnTo>
                <a:lnTo>
                  <a:pt x="37714" y="116469"/>
                </a:lnTo>
                <a:lnTo>
                  <a:pt x="74497" y="2797"/>
                </a:lnTo>
                <a:lnTo>
                  <a:pt x="74497" y="0"/>
                </a:lnTo>
                <a:lnTo>
                  <a:pt x="10255" y="0"/>
                </a:lnTo>
                <a:lnTo>
                  <a:pt x="8842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062117" y="3497703"/>
            <a:ext cx="95347" cy="106506"/>
          </a:xfrm>
          <a:custGeom>
            <a:avLst/>
            <a:gdLst/>
            <a:ahLst/>
            <a:cxnLst/>
            <a:rect l="l" t="t" r="r" b="b"/>
            <a:pathLst>
              <a:path w="104882" h="120707">
                <a:moveTo>
                  <a:pt x="50386" y="51622"/>
                </a:moveTo>
                <a:lnTo>
                  <a:pt x="51742" y="45463"/>
                </a:lnTo>
                <a:lnTo>
                  <a:pt x="54228" y="39247"/>
                </a:lnTo>
                <a:lnTo>
                  <a:pt x="57844" y="32974"/>
                </a:lnTo>
                <a:lnTo>
                  <a:pt x="61460" y="26701"/>
                </a:lnTo>
                <a:lnTo>
                  <a:pt x="65331" y="21530"/>
                </a:lnTo>
                <a:lnTo>
                  <a:pt x="69455" y="17461"/>
                </a:lnTo>
                <a:lnTo>
                  <a:pt x="73467" y="13449"/>
                </a:lnTo>
                <a:lnTo>
                  <a:pt x="78029" y="10327"/>
                </a:lnTo>
                <a:lnTo>
                  <a:pt x="83142" y="8095"/>
                </a:lnTo>
                <a:lnTo>
                  <a:pt x="88256" y="5863"/>
                </a:lnTo>
                <a:lnTo>
                  <a:pt x="94344" y="4097"/>
                </a:lnTo>
                <a:lnTo>
                  <a:pt x="101407" y="2797"/>
                </a:lnTo>
                <a:lnTo>
                  <a:pt x="100983" y="0"/>
                </a:lnTo>
                <a:lnTo>
                  <a:pt x="88010" y="1137"/>
                </a:lnTo>
                <a:lnTo>
                  <a:pt x="75803" y="4511"/>
                </a:lnTo>
                <a:lnTo>
                  <a:pt x="64251" y="10122"/>
                </a:lnTo>
                <a:lnTo>
                  <a:pt x="53352" y="17970"/>
                </a:lnTo>
                <a:lnTo>
                  <a:pt x="48748" y="22444"/>
                </a:lnTo>
                <a:lnTo>
                  <a:pt x="40380" y="32887"/>
                </a:lnTo>
                <a:lnTo>
                  <a:pt x="34403" y="44183"/>
                </a:lnTo>
                <a:lnTo>
                  <a:pt x="30817" y="56334"/>
                </a:lnTo>
                <a:lnTo>
                  <a:pt x="29621" y="69339"/>
                </a:lnTo>
                <a:lnTo>
                  <a:pt x="29631" y="70607"/>
                </a:lnTo>
                <a:lnTo>
                  <a:pt x="31136" y="84531"/>
                </a:lnTo>
                <a:lnTo>
                  <a:pt x="35215" y="96512"/>
                </a:lnTo>
                <a:lnTo>
                  <a:pt x="41868" y="106551"/>
                </a:lnTo>
                <a:lnTo>
                  <a:pt x="46075" y="110871"/>
                </a:lnTo>
                <a:lnTo>
                  <a:pt x="57092" y="118121"/>
                </a:lnTo>
                <a:lnTo>
                  <a:pt x="55457" y="110959"/>
                </a:lnTo>
                <a:lnTo>
                  <a:pt x="51530" y="102143"/>
                </a:lnTo>
                <a:lnTo>
                  <a:pt x="50601" y="99965"/>
                </a:lnTo>
                <a:lnTo>
                  <a:pt x="46880" y="87659"/>
                </a:lnTo>
                <a:lnTo>
                  <a:pt x="45640" y="75103"/>
                </a:lnTo>
                <a:lnTo>
                  <a:pt x="45640" y="67982"/>
                </a:lnTo>
                <a:lnTo>
                  <a:pt x="46487" y="62896"/>
                </a:lnTo>
                <a:lnTo>
                  <a:pt x="48182" y="59845"/>
                </a:lnTo>
                <a:lnTo>
                  <a:pt x="51064" y="54646"/>
                </a:lnTo>
                <a:lnTo>
                  <a:pt x="56883" y="52046"/>
                </a:lnTo>
                <a:lnTo>
                  <a:pt x="75133" y="52046"/>
                </a:lnTo>
                <a:lnTo>
                  <a:pt x="81857" y="56906"/>
                </a:lnTo>
                <a:lnTo>
                  <a:pt x="85812" y="66626"/>
                </a:lnTo>
                <a:lnTo>
                  <a:pt x="88185" y="72447"/>
                </a:lnTo>
                <a:lnTo>
                  <a:pt x="89372" y="79115"/>
                </a:lnTo>
                <a:lnTo>
                  <a:pt x="89372" y="94317"/>
                </a:lnTo>
                <a:lnTo>
                  <a:pt x="87846" y="101027"/>
                </a:lnTo>
                <a:lnTo>
                  <a:pt x="84795" y="106763"/>
                </a:lnTo>
                <a:lnTo>
                  <a:pt x="81744" y="112499"/>
                </a:lnTo>
                <a:lnTo>
                  <a:pt x="76857" y="115367"/>
                </a:lnTo>
                <a:lnTo>
                  <a:pt x="72649" y="120370"/>
                </a:lnTo>
                <a:lnTo>
                  <a:pt x="84953" y="116658"/>
                </a:lnTo>
                <a:lnTo>
                  <a:pt x="94923" y="108077"/>
                </a:lnTo>
                <a:lnTo>
                  <a:pt x="97594" y="104410"/>
                </a:lnTo>
                <a:lnTo>
                  <a:pt x="103060" y="92815"/>
                </a:lnTo>
                <a:lnTo>
                  <a:pt x="104882" y="80104"/>
                </a:lnTo>
                <a:lnTo>
                  <a:pt x="104794" y="76805"/>
                </a:lnTo>
                <a:lnTo>
                  <a:pt x="102125" y="63524"/>
                </a:lnTo>
                <a:lnTo>
                  <a:pt x="95728" y="53487"/>
                </a:lnTo>
                <a:lnTo>
                  <a:pt x="89626" y="47271"/>
                </a:lnTo>
                <a:lnTo>
                  <a:pt x="82083" y="44163"/>
                </a:lnTo>
                <a:lnTo>
                  <a:pt x="68523" y="44163"/>
                </a:lnTo>
                <a:lnTo>
                  <a:pt x="63974" y="45067"/>
                </a:lnTo>
                <a:lnTo>
                  <a:pt x="59454" y="46875"/>
                </a:lnTo>
                <a:lnTo>
                  <a:pt x="56912" y="47893"/>
                </a:lnTo>
                <a:lnTo>
                  <a:pt x="53889" y="49475"/>
                </a:lnTo>
                <a:lnTo>
                  <a:pt x="50386" y="51622"/>
                </a:lnTo>
                <a:close/>
              </a:path>
              <a:path w="104882" h="120707">
                <a:moveTo>
                  <a:pt x="0" y="111044"/>
                </a:moveTo>
                <a:lnTo>
                  <a:pt x="0" y="113700"/>
                </a:lnTo>
                <a:lnTo>
                  <a:pt x="932" y="115974"/>
                </a:lnTo>
                <a:lnTo>
                  <a:pt x="2796" y="117868"/>
                </a:lnTo>
                <a:lnTo>
                  <a:pt x="4661" y="119761"/>
                </a:lnTo>
                <a:lnTo>
                  <a:pt x="6949" y="120707"/>
                </a:lnTo>
                <a:lnTo>
                  <a:pt x="12373" y="120707"/>
                </a:lnTo>
                <a:lnTo>
                  <a:pt x="14647" y="119761"/>
                </a:lnTo>
                <a:lnTo>
                  <a:pt x="16484" y="117868"/>
                </a:lnTo>
                <a:lnTo>
                  <a:pt x="18320" y="115974"/>
                </a:lnTo>
                <a:lnTo>
                  <a:pt x="19238" y="113700"/>
                </a:lnTo>
                <a:lnTo>
                  <a:pt x="19238" y="108388"/>
                </a:lnTo>
                <a:lnTo>
                  <a:pt x="18306" y="106127"/>
                </a:lnTo>
                <a:lnTo>
                  <a:pt x="16441" y="104262"/>
                </a:lnTo>
                <a:lnTo>
                  <a:pt x="14577" y="102398"/>
                </a:lnTo>
                <a:lnTo>
                  <a:pt x="12317" y="101465"/>
                </a:lnTo>
                <a:lnTo>
                  <a:pt x="7006" y="101465"/>
                </a:lnTo>
                <a:lnTo>
                  <a:pt x="4732" y="102398"/>
                </a:lnTo>
                <a:lnTo>
                  <a:pt x="2839" y="104262"/>
                </a:lnTo>
                <a:lnTo>
                  <a:pt x="946" y="106127"/>
                </a:lnTo>
                <a:lnTo>
                  <a:pt x="0" y="108388"/>
                </a:lnTo>
                <a:lnTo>
                  <a:pt x="0" y="111044"/>
                </a:lnTo>
                <a:close/>
              </a:path>
              <a:path w="104882" h="120707">
                <a:moveTo>
                  <a:pt x="55457" y="110959"/>
                </a:moveTo>
                <a:lnTo>
                  <a:pt x="57092" y="118121"/>
                </a:lnTo>
                <a:lnTo>
                  <a:pt x="69031" y="120538"/>
                </a:lnTo>
                <a:lnTo>
                  <a:pt x="72649" y="120370"/>
                </a:lnTo>
                <a:lnTo>
                  <a:pt x="76857" y="115367"/>
                </a:lnTo>
                <a:lnTo>
                  <a:pt x="61658" y="115367"/>
                </a:lnTo>
                <a:lnTo>
                  <a:pt x="55457" y="11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162012" y="3499498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251077" y="3545646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2" y="-42115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2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3" y="-41252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586068" y="3499648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3703" y="110789"/>
                </a:moveTo>
                <a:lnTo>
                  <a:pt x="32544" y="108020"/>
                </a:lnTo>
                <a:lnTo>
                  <a:pt x="32544" y="1610"/>
                </a:lnTo>
                <a:lnTo>
                  <a:pt x="32120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8" y="109603"/>
                </a:lnTo>
                <a:lnTo>
                  <a:pt x="14577" y="111128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657798" y="3499273"/>
            <a:ext cx="103014" cy="104936"/>
          </a:xfrm>
          <a:custGeom>
            <a:avLst/>
            <a:gdLst/>
            <a:ahLst/>
            <a:cxnLst/>
            <a:rect l="l" t="t" r="r" b="b"/>
            <a:pathLst>
              <a:path w="113315" h="118927">
                <a:moveTo>
                  <a:pt x="47574" y="48740"/>
                </a:moveTo>
                <a:lnTo>
                  <a:pt x="50031" y="35488"/>
                </a:lnTo>
                <a:lnTo>
                  <a:pt x="46529" y="39840"/>
                </a:lnTo>
                <a:lnTo>
                  <a:pt x="44495" y="42383"/>
                </a:lnTo>
                <a:lnTo>
                  <a:pt x="40822" y="45519"/>
                </a:lnTo>
                <a:lnTo>
                  <a:pt x="40511" y="52640"/>
                </a:lnTo>
                <a:lnTo>
                  <a:pt x="47574" y="48740"/>
                </a:lnTo>
                <a:close/>
              </a:path>
              <a:path w="113315" h="118927">
                <a:moveTo>
                  <a:pt x="94077" y="109264"/>
                </a:moveTo>
                <a:lnTo>
                  <a:pt x="94077" y="111920"/>
                </a:lnTo>
                <a:lnTo>
                  <a:pt x="95009" y="114194"/>
                </a:lnTo>
                <a:lnTo>
                  <a:pt x="96874" y="116088"/>
                </a:lnTo>
                <a:lnTo>
                  <a:pt x="98738" y="117981"/>
                </a:lnTo>
                <a:lnTo>
                  <a:pt x="101026" y="118927"/>
                </a:lnTo>
                <a:lnTo>
                  <a:pt x="106450" y="118927"/>
                </a:lnTo>
                <a:lnTo>
                  <a:pt x="108724" y="117981"/>
                </a:lnTo>
                <a:lnTo>
                  <a:pt x="110561" y="116088"/>
                </a:lnTo>
                <a:lnTo>
                  <a:pt x="112397" y="114194"/>
                </a:lnTo>
                <a:lnTo>
                  <a:pt x="113315" y="111920"/>
                </a:lnTo>
                <a:lnTo>
                  <a:pt x="113315" y="106608"/>
                </a:lnTo>
                <a:lnTo>
                  <a:pt x="112383" y="104347"/>
                </a:lnTo>
                <a:lnTo>
                  <a:pt x="110519" y="102482"/>
                </a:lnTo>
                <a:lnTo>
                  <a:pt x="108654" y="100618"/>
                </a:lnTo>
                <a:lnTo>
                  <a:pt x="106394" y="99685"/>
                </a:lnTo>
                <a:lnTo>
                  <a:pt x="101083" y="99685"/>
                </a:lnTo>
                <a:lnTo>
                  <a:pt x="98809" y="100618"/>
                </a:lnTo>
                <a:lnTo>
                  <a:pt x="96916" y="102482"/>
                </a:lnTo>
                <a:lnTo>
                  <a:pt x="95023" y="104347"/>
                </a:lnTo>
                <a:lnTo>
                  <a:pt x="94077" y="106608"/>
                </a:lnTo>
                <a:lnTo>
                  <a:pt x="94077" y="109264"/>
                </a:lnTo>
                <a:close/>
              </a:path>
              <a:path w="113315" h="118927">
                <a:moveTo>
                  <a:pt x="13814" y="16925"/>
                </a:moveTo>
                <a:lnTo>
                  <a:pt x="15509" y="12941"/>
                </a:lnTo>
                <a:lnTo>
                  <a:pt x="18899" y="9663"/>
                </a:lnTo>
                <a:lnTo>
                  <a:pt x="22290" y="6385"/>
                </a:lnTo>
                <a:lnTo>
                  <a:pt x="26583" y="4747"/>
                </a:lnTo>
                <a:lnTo>
                  <a:pt x="38505" y="4747"/>
                </a:lnTo>
                <a:lnTo>
                  <a:pt x="43520" y="6625"/>
                </a:lnTo>
                <a:lnTo>
                  <a:pt x="46825" y="10383"/>
                </a:lnTo>
                <a:lnTo>
                  <a:pt x="50130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1" y="35488"/>
                </a:lnTo>
                <a:lnTo>
                  <a:pt x="47574" y="48740"/>
                </a:lnTo>
                <a:lnTo>
                  <a:pt x="52687" y="45293"/>
                </a:lnTo>
                <a:lnTo>
                  <a:pt x="55851" y="42298"/>
                </a:lnTo>
                <a:lnTo>
                  <a:pt x="61332" y="37043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9" y="12291"/>
                </a:lnTo>
                <a:lnTo>
                  <a:pt x="56021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2" y="19326"/>
                </a:lnTo>
                <a:lnTo>
                  <a:pt x="932" y="33341"/>
                </a:lnTo>
                <a:lnTo>
                  <a:pt x="3022" y="39331"/>
                </a:lnTo>
                <a:lnTo>
                  <a:pt x="7203" y="44756"/>
                </a:lnTo>
                <a:lnTo>
                  <a:pt x="9916" y="48317"/>
                </a:lnTo>
                <a:lnTo>
                  <a:pt x="15001" y="53092"/>
                </a:lnTo>
                <a:lnTo>
                  <a:pt x="22459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4" y="71882"/>
                </a:lnTo>
                <a:lnTo>
                  <a:pt x="2288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1" y="105972"/>
                </a:lnTo>
                <a:lnTo>
                  <a:pt x="9873" y="111086"/>
                </a:lnTo>
                <a:lnTo>
                  <a:pt x="16456" y="116201"/>
                </a:lnTo>
                <a:lnTo>
                  <a:pt x="24352" y="118758"/>
                </a:lnTo>
                <a:lnTo>
                  <a:pt x="19196" y="107145"/>
                </a:lnTo>
                <a:lnTo>
                  <a:pt x="15213" y="102567"/>
                </a:lnTo>
                <a:lnTo>
                  <a:pt x="13221" y="96408"/>
                </a:lnTo>
                <a:lnTo>
                  <a:pt x="13221" y="84145"/>
                </a:lnTo>
                <a:lnTo>
                  <a:pt x="14323" y="79454"/>
                </a:lnTo>
                <a:lnTo>
                  <a:pt x="16526" y="74594"/>
                </a:lnTo>
                <a:lnTo>
                  <a:pt x="18730" y="69734"/>
                </a:lnTo>
                <a:lnTo>
                  <a:pt x="22261" y="65778"/>
                </a:lnTo>
                <a:lnTo>
                  <a:pt x="27120" y="62727"/>
                </a:lnTo>
                <a:lnTo>
                  <a:pt x="29880" y="64691"/>
                </a:lnTo>
                <a:lnTo>
                  <a:pt x="41695" y="73605"/>
                </a:lnTo>
                <a:lnTo>
                  <a:pt x="48859" y="80062"/>
                </a:lnTo>
                <a:lnTo>
                  <a:pt x="52391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8"/>
                </a:lnTo>
                <a:lnTo>
                  <a:pt x="40511" y="52640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3" y="40956"/>
                </a:lnTo>
                <a:lnTo>
                  <a:pt x="19789" y="36407"/>
                </a:lnTo>
                <a:lnTo>
                  <a:pt x="15806" y="31858"/>
                </a:lnTo>
                <a:lnTo>
                  <a:pt x="13814" y="26927"/>
                </a:lnTo>
                <a:lnTo>
                  <a:pt x="13814" y="16925"/>
                </a:lnTo>
                <a:close/>
              </a:path>
              <a:path w="113315" h="118927">
                <a:moveTo>
                  <a:pt x="47705" y="116586"/>
                </a:moveTo>
                <a:lnTo>
                  <a:pt x="58182" y="110450"/>
                </a:lnTo>
                <a:lnTo>
                  <a:pt x="64312" y="104912"/>
                </a:lnTo>
                <a:lnTo>
                  <a:pt x="67378" y="98075"/>
                </a:lnTo>
                <a:lnTo>
                  <a:pt x="67378" y="82760"/>
                </a:lnTo>
                <a:lnTo>
                  <a:pt x="65301" y="76530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6"/>
                </a:lnTo>
                <a:lnTo>
                  <a:pt x="45822" y="112202"/>
                </a:lnTo>
                <a:lnTo>
                  <a:pt x="40907" y="114011"/>
                </a:lnTo>
                <a:lnTo>
                  <a:pt x="28250" y="114011"/>
                </a:lnTo>
                <a:lnTo>
                  <a:pt x="23179" y="111722"/>
                </a:lnTo>
                <a:lnTo>
                  <a:pt x="19196" y="107145"/>
                </a:lnTo>
                <a:lnTo>
                  <a:pt x="24352" y="118758"/>
                </a:lnTo>
                <a:lnTo>
                  <a:pt x="34252" y="118753"/>
                </a:lnTo>
                <a:lnTo>
                  <a:pt x="47705" y="116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773256" y="3499273"/>
            <a:ext cx="61253" cy="104786"/>
          </a:xfrm>
          <a:custGeom>
            <a:avLst/>
            <a:gdLst/>
            <a:ahLst/>
            <a:cxnLst/>
            <a:rect l="l" t="t" r="r" b="b"/>
            <a:pathLst>
              <a:path w="67378" h="118758">
                <a:moveTo>
                  <a:pt x="47705" y="116586"/>
                </a:moveTo>
                <a:lnTo>
                  <a:pt x="58182" y="110450"/>
                </a:lnTo>
                <a:lnTo>
                  <a:pt x="64312" y="104912"/>
                </a:lnTo>
                <a:lnTo>
                  <a:pt x="67378" y="98075"/>
                </a:lnTo>
                <a:lnTo>
                  <a:pt x="67378" y="82760"/>
                </a:lnTo>
                <a:lnTo>
                  <a:pt x="65301" y="76530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6"/>
                </a:lnTo>
                <a:lnTo>
                  <a:pt x="45822" y="112202"/>
                </a:lnTo>
                <a:lnTo>
                  <a:pt x="40907" y="114011"/>
                </a:lnTo>
                <a:lnTo>
                  <a:pt x="28250" y="114011"/>
                </a:lnTo>
                <a:lnTo>
                  <a:pt x="23179" y="111722"/>
                </a:lnTo>
                <a:lnTo>
                  <a:pt x="19196" y="107145"/>
                </a:lnTo>
                <a:lnTo>
                  <a:pt x="24351" y="118758"/>
                </a:lnTo>
                <a:lnTo>
                  <a:pt x="34252" y="118753"/>
                </a:lnTo>
                <a:lnTo>
                  <a:pt x="47705" y="116586"/>
                </a:lnTo>
                <a:close/>
              </a:path>
              <a:path w="67378" h="118758">
                <a:moveTo>
                  <a:pt x="47574" y="48740"/>
                </a:moveTo>
                <a:lnTo>
                  <a:pt x="50032" y="35488"/>
                </a:lnTo>
                <a:lnTo>
                  <a:pt x="46528" y="39840"/>
                </a:lnTo>
                <a:lnTo>
                  <a:pt x="44494" y="42383"/>
                </a:lnTo>
                <a:lnTo>
                  <a:pt x="40822" y="45519"/>
                </a:lnTo>
                <a:lnTo>
                  <a:pt x="40511" y="52640"/>
                </a:lnTo>
                <a:lnTo>
                  <a:pt x="47574" y="48740"/>
                </a:lnTo>
                <a:close/>
              </a:path>
              <a:path w="67378" h="118758">
                <a:moveTo>
                  <a:pt x="13814" y="16925"/>
                </a:moveTo>
                <a:lnTo>
                  <a:pt x="15509" y="12941"/>
                </a:lnTo>
                <a:lnTo>
                  <a:pt x="18899" y="9663"/>
                </a:lnTo>
                <a:lnTo>
                  <a:pt x="22289" y="6385"/>
                </a:lnTo>
                <a:lnTo>
                  <a:pt x="26584" y="4747"/>
                </a:lnTo>
                <a:lnTo>
                  <a:pt x="38505" y="4747"/>
                </a:lnTo>
                <a:lnTo>
                  <a:pt x="43520" y="6625"/>
                </a:lnTo>
                <a:lnTo>
                  <a:pt x="46825" y="10383"/>
                </a:lnTo>
                <a:lnTo>
                  <a:pt x="50130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8"/>
                </a:lnTo>
                <a:lnTo>
                  <a:pt x="47574" y="48740"/>
                </a:lnTo>
                <a:lnTo>
                  <a:pt x="52687" y="45293"/>
                </a:lnTo>
                <a:lnTo>
                  <a:pt x="55851" y="42298"/>
                </a:lnTo>
                <a:lnTo>
                  <a:pt x="61332" y="37043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8" y="12291"/>
                </a:lnTo>
                <a:lnTo>
                  <a:pt x="56021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2" y="19326"/>
                </a:lnTo>
                <a:lnTo>
                  <a:pt x="932" y="33341"/>
                </a:lnTo>
                <a:lnTo>
                  <a:pt x="3023" y="39331"/>
                </a:lnTo>
                <a:lnTo>
                  <a:pt x="7204" y="44756"/>
                </a:lnTo>
                <a:lnTo>
                  <a:pt x="9915" y="48317"/>
                </a:lnTo>
                <a:lnTo>
                  <a:pt x="15001" y="53092"/>
                </a:lnTo>
                <a:lnTo>
                  <a:pt x="22459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4" y="71882"/>
                </a:lnTo>
                <a:lnTo>
                  <a:pt x="2288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1" y="105972"/>
                </a:lnTo>
                <a:lnTo>
                  <a:pt x="9873" y="111086"/>
                </a:lnTo>
                <a:lnTo>
                  <a:pt x="16456" y="116201"/>
                </a:lnTo>
                <a:lnTo>
                  <a:pt x="24351" y="118758"/>
                </a:lnTo>
                <a:lnTo>
                  <a:pt x="19196" y="107145"/>
                </a:lnTo>
                <a:lnTo>
                  <a:pt x="15212" y="102567"/>
                </a:lnTo>
                <a:lnTo>
                  <a:pt x="13221" y="96408"/>
                </a:lnTo>
                <a:lnTo>
                  <a:pt x="13221" y="84145"/>
                </a:lnTo>
                <a:lnTo>
                  <a:pt x="14323" y="79454"/>
                </a:lnTo>
                <a:lnTo>
                  <a:pt x="16526" y="74594"/>
                </a:lnTo>
                <a:lnTo>
                  <a:pt x="18730" y="69734"/>
                </a:lnTo>
                <a:lnTo>
                  <a:pt x="22261" y="65778"/>
                </a:lnTo>
                <a:lnTo>
                  <a:pt x="27120" y="62727"/>
                </a:lnTo>
                <a:lnTo>
                  <a:pt x="29880" y="64691"/>
                </a:lnTo>
                <a:lnTo>
                  <a:pt x="41695" y="73606"/>
                </a:lnTo>
                <a:lnTo>
                  <a:pt x="48859" y="80062"/>
                </a:lnTo>
                <a:lnTo>
                  <a:pt x="52391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8"/>
                </a:lnTo>
                <a:lnTo>
                  <a:pt x="40511" y="52640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2" y="40956"/>
                </a:lnTo>
                <a:lnTo>
                  <a:pt x="19789" y="36407"/>
                </a:lnTo>
                <a:lnTo>
                  <a:pt x="15806" y="31858"/>
                </a:lnTo>
                <a:lnTo>
                  <a:pt x="13814" y="26927"/>
                </a:lnTo>
                <a:lnTo>
                  <a:pt x="13814" y="16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847065" y="3499498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8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3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60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9" y="52491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9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8"/>
                </a:lnTo>
                <a:lnTo>
                  <a:pt x="182304" y="111468"/>
                </a:lnTo>
                <a:close/>
              </a:path>
              <a:path w="217222" h="118927">
                <a:moveTo>
                  <a:pt x="106790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90" y="52385"/>
                </a:lnTo>
                <a:close/>
              </a:path>
              <a:path w="217222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90" y="52385"/>
                </a:lnTo>
                <a:lnTo>
                  <a:pt x="106790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8" y="21573"/>
                </a:lnTo>
                <a:lnTo>
                  <a:pt x="120986" y="11768"/>
                </a:lnTo>
                <a:lnTo>
                  <a:pt x="126565" y="6866"/>
                </a:lnTo>
                <a:lnTo>
                  <a:pt x="132046" y="6866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5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1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40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9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8"/>
                </a:lnTo>
                <a:lnTo>
                  <a:pt x="149674" y="18578"/>
                </a:lnTo>
                <a:lnTo>
                  <a:pt x="149505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4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7"/>
                </a:lnTo>
                <a:lnTo>
                  <a:pt x="126283" y="119097"/>
                </a:lnTo>
                <a:lnTo>
                  <a:pt x="193152" y="-677"/>
                </a:lnTo>
                <a:lnTo>
                  <a:pt x="186372" y="-677"/>
                </a:lnTo>
                <a:lnTo>
                  <a:pt x="183152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1" y="11273"/>
                </a:lnTo>
                <a:lnTo>
                  <a:pt x="154251" y="11048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4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5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2"/>
                </a:lnTo>
                <a:lnTo>
                  <a:pt x="93738" y="50633"/>
                </a:lnTo>
                <a:lnTo>
                  <a:pt x="95885" y="56511"/>
                </a:lnTo>
                <a:close/>
              </a:path>
              <a:path w="217222" h="118927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0" y="115763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  <a:path w="217222" h="118927">
                <a:moveTo>
                  <a:pt x="26059" y="106476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6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3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5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215997" y="3499199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1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3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20" y="103754"/>
                </a:lnTo>
                <a:lnTo>
                  <a:pt x="27906" y="92554"/>
                </a:lnTo>
                <a:lnTo>
                  <a:pt x="38446" y="81355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5" y="55124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3" y="0"/>
                </a:lnTo>
                <a:lnTo>
                  <a:pt x="28533" y="0"/>
                </a:lnTo>
                <a:lnTo>
                  <a:pt x="21287" y="2528"/>
                </a:lnTo>
                <a:lnTo>
                  <a:pt x="14534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6" y="24214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6" y="12630"/>
                </a:lnTo>
                <a:lnTo>
                  <a:pt x="36528" y="12630"/>
                </a:lnTo>
                <a:lnTo>
                  <a:pt x="41924" y="14819"/>
                </a:lnTo>
                <a:lnTo>
                  <a:pt x="46444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80" y="55662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0"/>
                </a:lnTo>
                <a:lnTo>
                  <a:pt x="21676" y="91946"/>
                </a:lnTo>
                <a:lnTo>
                  <a:pt x="11639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4" y="93327"/>
                </a:lnTo>
                <a:lnTo>
                  <a:pt x="74921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297126" y="3497180"/>
            <a:ext cx="106404" cy="107029"/>
          </a:xfrm>
          <a:custGeom>
            <a:avLst/>
            <a:gdLst/>
            <a:ahLst/>
            <a:cxnLst/>
            <a:rect l="l" t="t" r="r" b="b"/>
            <a:pathLst>
              <a:path w="117044" h="121300">
                <a:moveTo>
                  <a:pt x="67943" y="66414"/>
                </a:moveTo>
                <a:lnTo>
                  <a:pt x="65852" y="61413"/>
                </a:lnTo>
                <a:lnTo>
                  <a:pt x="63761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1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1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4" y="4407"/>
                </a:lnTo>
                <a:lnTo>
                  <a:pt x="24578" y="4407"/>
                </a:lnTo>
                <a:lnTo>
                  <a:pt x="6102" y="44926"/>
                </a:lnTo>
                <a:lnTo>
                  <a:pt x="5720" y="46126"/>
                </a:lnTo>
                <a:lnTo>
                  <a:pt x="6964" y="47935"/>
                </a:lnTo>
                <a:lnTo>
                  <a:pt x="16441" y="47977"/>
                </a:lnTo>
                <a:lnTo>
                  <a:pt x="24493" y="49758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2" y="111821"/>
                </a:lnTo>
                <a:lnTo>
                  <a:pt x="38703" y="114689"/>
                </a:lnTo>
                <a:lnTo>
                  <a:pt x="29381" y="114689"/>
                </a:lnTo>
                <a:lnTo>
                  <a:pt x="25355" y="112866"/>
                </a:lnTo>
                <a:lnTo>
                  <a:pt x="20129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7" y="104389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9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49" y="115871"/>
                </a:lnTo>
                <a:lnTo>
                  <a:pt x="55639" y="108585"/>
                </a:lnTo>
                <a:lnTo>
                  <a:pt x="61542" y="101838"/>
                </a:lnTo>
                <a:lnTo>
                  <a:pt x="67126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  <a:path w="117044" h="121300">
                <a:moveTo>
                  <a:pt x="97806" y="111637"/>
                </a:moveTo>
                <a:lnTo>
                  <a:pt x="97806" y="114293"/>
                </a:lnTo>
                <a:lnTo>
                  <a:pt x="98738" y="116567"/>
                </a:lnTo>
                <a:lnTo>
                  <a:pt x="100603" y="118461"/>
                </a:lnTo>
                <a:lnTo>
                  <a:pt x="102467" y="120354"/>
                </a:lnTo>
                <a:lnTo>
                  <a:pt x="104756" y="121300"/>
                </a:lnTo>
                <a:lnTo>
                  <a:pt x="110180" y="121300"/>
                </a:lnTo>
                <a:lnTo>
                  <a:pt x="112454" y="120354"/>
                </a:lnTo>
                <a:lnTo>
                  <a:pt x="114290" y="118461"/>
                </a:lnTo>
                <a:lnTo>
                  <a:pt x="116127" y="116567"/>
                </a:lnTo>
                <a:lnTo>
                  <a:pt x="117044" y="114293"/>
                </a:lnTo>
                <a:lnTo>
                  <a:pt x="117044" y="108981"/>
                </a:lnTo>
                <a:lnTo>
                  <a:pt x="116112" y="106721"/>
                </a:lnTo>
                <a:lnTo>
                  <a:pt x="114248" y="104856"/>
                </a:lnTo>
                <a:lnTo>
                  <a:pt x="112383" y="102991"/>
                </a:lnTo>
                <a:lnTo>
                  <a:pt x="110123" y="102059"/>
                </a:lnTo>
                <a:lnTo>
                  <a:pt x="104812" y="102059"/>
                </a:lnTo>
                <a:lnTo>
                  <a:pt x="102538" y="102991"/>
                </a:lnTo>
                <a:lnTo>
                  <a:pt x="100645" y="104856"/>
                </a:lnTo>
                <a:lnTo>
                  <a:pt x="98752" y="106721"/>
                </a:lnTo>
                <a:lnTo>
                  <a:pt x="97806" y="108981"/>
                </a:lnTo>
                <a:lnTo>
                  <a:pt x="97806" y="111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412278" y="3499273"/>
            <a:ext cx="67955" cy="106731"/>
          </a:xfrm>
          <a:custGeom>
            <a:avLst/>
            <a:gdLst/>
            <a:ahLst/>
            <a:cxnLst/>
            <a:rect l="l" t="t" r="r" b="b"/>
            <a:pathLst>
              <a:path w="74751" h="120962">
                <a:moveTo>
                  <a:pt x="24564" y="7346"/>
                </a:moveTo>
                <a:lnTo>
                  <a:pt x="29042" y="4831"/>
                </a:lnTo>
                <a:lnTo>
                  <a:pt x="42206" y="4831"/>
                </a:lnTo>
                <a:lnTo>
                  <a:pt x="47998" y="8504"/>
                </a:lnTo>
                <a:lnTo>
                  <a:pt x="51953" y="15851"/>
                </a:lnTo>
                <a:lnTo>
                  <a:pt x="53414" y="18873"/>
                </a:lnTo>
                <a:lnTo>
                  <a:pt x="56768" y="30442"/>
                </a:lnTo>
                <a:lnTo>
                  <a:pt x="57886" y="44502"/>
                </a:lnTo>
                <a:lnTo>
                  <a:pt x="57886" y="46763"/>
                </a:lnTo>
                <a:lnTo>
                  <a:pt x="57801" y="49715"/>
                </a:lnTo>
                <a:lnTo>
                  <a:pt x="57631" y="53360"/>
                </a:lnTo>
                <a:lnTo>
                  <a:pt x="57462" y="57005"/>
                </a:lnTo>
                <a:lnTo>
                  <a:pt x="57291" y="96316"/>
                </a:lnTo>
                <a:lnTo>
                  <a:pt x="64539" y="85896"/>
                </a:lnTo>
                <a:lnTo>
                  <a:pt x="69920" y="74255"/>
                </a:lnTo>
                <a:lnTo>
                  <a:pt x="70358" y="73022"/>
                </a:lnTo>
                <a:lnTo>
                  <a:pt x="73653" y="60446"/>
                </a:lnTo>
                <a:lnTo>
                  <a:pt x="74751" y="48062"/>
                </a:lnTo>
                <a:lnTo>
                  <a:pt x="74020" y="38487"/>
                </a:lnTo>
                <a:lnTo>
                  <a:pt x="70662" y="26222"/>
                </a:lnTo>
                <a:lnTo>
                  <a:pt x="64581" y="14876"/>
                </a:lnTo>
                <a:lnTo>
                  <a:pt x="59774" y="9126"/>
                </a:lnTo>
                <a:lnTo>
                  <a:pt x="49069" y="2281"/>
                </a:lnTo>
                <a:lnTo>
                  <a:pt x="35765" y="0"/>
                </a:lnTo>
                <a:lnTo>
                  <a:pt x="32652" y="119"/>
                </a:lnTo>
                <a:lnTo>
                  <a:pt x="20209" y="3545"/>
                </a:lnTo>
                <a:lnTo>
                  <a:pt x="10043" y="11697"/>
                </a:lnTo>
                <a:lnTo>
                  <a:pt x="16018" y="24921"/>
                </a:lnTo>
                <a:lnTo>
                  <a:pt x="17727" y="17405"/>
                </a:lnTo>
                <a:lnTo>
                  <a:pt x="21145" y="12375"/>
                </a:lnTo>
                <a:lnTo>
                  <a:pt x="24564" y="7346"/>
                </a:lnTo>
                <a:close/>
              </a:path>
              <a:path w="74751" h="120962">
                <a:moveTo>
                  <a:pt x="4407" y="117571"/>
                </a:moveTo>
                <a:lnTo>
                  <a:pt x="5254" y="120962"/>
                </a:lnTo>
                <a:lnTo>
                  <a:pt x="14634" y="119775"/>
                </a:lnTo>
                <a:lnTo>
                  <a:pt x="22402" y="118079"/>
                </a:lnTo>
                <a:lnTo>
                  <a:pt x="28561" y="115876"/>
                </a:lnTo>
                <a:lnTo>
                  <a:pt x="35601" y="112980"/>
                </a:lnTo>
                <a:lnTo>
                  <a:pt x="46599" y="106422"/>
                </a:lnTo>
                <a:lnTo>
                  <a:pt x="55851" y="97990"/>
                </a:lnTo>
                <a:lnTo>
                  <a:pt x="57291" y="96316"/>
                </a:lnTo>
                <a:lnTo>
                  <a:pt x="57462" y="57005"/>
                </a:lnTo>
                <a:lnTo>
                  <a:pt x="57264" y="59110"/>
                </a:lnTo>
                <a:lnTo>
                  <a:pt x="56473" y="61145"/>
                </a:lnTo>
                <a:lnTo>
                  <a:pt x="54142" y="62953"/>
                </a:lnTo>
                <a:lnTo>
                  <a:pt x="50046" y="65100"/>
                </a:lnTo>
                <a:lnTo>
                  <a:pt x="45950" y="67248"/>
                </a:lnTo>
                <a:lnTo>
                  <a:pt x="41980" y="68321"/>
                </a:lnTo>
                <a:lnTo>
                  <a:pt x="29776" y="68321"/>
                </a:lnTo>
                <a:lnTo>
                  <a:pt x="23999" y="64818"/>
                </a:lnTo>
                <a:lnTo>
                  <a:pt x="20806" y="57810"/>
                </a:lnTo>
                <a:lnTo>
                  <a:pt x="17614" y="50803"/>
                </a:lnTo>
                <a:lnTo>
                  <a:pt x="16018" y="43174"/>
                </a:lnTo>
                <a:lnTo>
                  <a:pt x="16018" y="24921"/>
                </a:lnTo>
                <a:lnTo>
                  <a:pt x="10043" y="11697"/>
                </a:lnTo>
                <a:lnTo>
                  <a:pt x="6570" y="16402"/>
                </a:lnTo>
                <a:lnTo>
                  <a:pt x="1642" y="27886"/>
                </a:lnTo>
                <a:lnTo>
                  <a:pt x="0" y="41451"/>
                </a:lnTo>
                <a:lnTo>
                  <a:pt x="1" y="41876"/>
                </a:lnTo>
                <a:lnTo>
                  <a:pt x="2172" y="54804"/>
                </a:lnTo>
                <a:lnTo>
                  <a:pt x="8433" y="65821"/>
                </a:lnTo>
                <a:lnTo>
                  <a:pt x="14054" y="72631"/>
                </a:lnTo>
                <a:lnTo>
                  <a:pt x="21668" y="76035"/>
                </a:lnTo>
                <a:lnTo>
                  <a:pt x="33703" y="76035"/>
                </a:lnTo>
                <a:lnTo>
                  <a:pt x="36387" y="75696"/>
                </a:lnTo>
                <a:lnTo>
                  <a:pt x="39324" y="75018"/>
                </a:lnTo>
                <a:lnTo>
                  <a:pt x="44975" y="73831"/>
                </a:lnTo>
                <a:lnTo>
                  <a:pt x="49890" y="71656"/>
                </a:lnTo>
                <a:lnTo>
                  <a:pt x="54072" y="68491"/>
                </a:lnTo>
                <a:lnTo>
                  <a:pt x="57038" y="66287"/>
                </a:lnTo>
                <a:lnTo>
                  <a:pt x="56134" y="71034"/>
                </a:lnTo>
                <a:lnTo>
                  <a:pt x="53888" y="76925"/>
                </a:lnTo>
                <a:lnTo>
                  <a:pt x="50300" y="83961"/>
                </a:lnTo>
                <a:lnTo>
                  <a:pt x="46712" y="90997"/>
                </a:lnTo>
                <a:lnTo>
                  <a:pt x="41924" y="97368"/>
                </a:lnTo>
                <a:lnTo>
                  <a:pt x="35934" y="103076"/>
                </a:lnTo>
                <a:lnTo>
                  <a:pt x="31697" y="107088"/>
                </a:lnTo>
                <a:lnTo>
                  <a:pt x="26075" y="110479"/>
                </a:lnTo>
                <a:lnTo>
                  <a:pt x="19069" y="113248"/>
                </a:lnTo>
                <a:lnTo>
                  <a:pt x="15170" y="114774"/>
                </a:lnTo>
                <a:lnTo>
                  <a:pt x="10283" y="116215"/>
                </a:lnTo>
                <a:lnTo>
                  <a:pt x="4407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489784" y="3499498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8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3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7" y="96760"/>
                </a:lnTo>
                <a:lnTo>
                  <a:pt x="215481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2" y="52300"/>
                </a:lnTo>
                <a:lnTo>
                  <a:pt x="195099" y="52491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4" y="57810"/>
                </a:lnTo>
                <a:lnTo>
                  <a:pt x="203746" y="57810"/>
                </a:lnTo>
                <a:lnTo>
                  <a:pt x="206769" y="59139"/>
                </a:lnTo>
                <a:lnTo>
                  <a:pt x="209086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8"/>
                </a:lnTo>
                <a:lnTo>
                  <a:pt x="182304" y="111468"/>
                </a:lnTo>
                <a:close/>
              </a:path>
              <a:path w="217222" h="118927">
                <a:moveTo>
                  <a:pt x="106790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90" y="52385"/>
                </a:lnTo>
                <a:close/>
              </a:path>
              <a:path w="217222" h="118927">
                <a:moveTo>
                  <a:pt x="95884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90" y="52385"/>
                </a:lnTo>
                <a:lnTo>
                  <a:pt x="106790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6" y="11768"/>
                </a:lnTo>
                <a:lnTo>
                  <a:pt x="126565" y="6866"/>
                </a:lnTo>
                <a:lnTo>
                  <a:pt x="132046" y="6866"/>
                </a:lnTo>
                <a:lnTo>
                  <a:pt x="133557" y="7530"/>
                </a:lnTo>
                <a:lnTo>
                  <a:pt x="135394" y="8858"/>
                </a:lnTo>
                <a:lnTo>
                  <a:pt x="137230" y="10185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1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9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8"/>
                </a:lnTo>
                <a:lnTo>
                  <a:pt x="149674" y="18578"/>
                </a:lnTo>
                <a:lnTo>
                  <a:pt x="149505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7"/>
                </a:lnTo>
                <a:lnTo>
                  <a:pt x="126283" y="119097"/>
                </a:lnTo>
                <a:lnTo>
                  <a:pt x="193152" y="-677"/>
                </a:lnTo>
                <a:lnTo>
                  <a:pt x="186372" y="-677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8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4" y="3136"/>
                </a:lnTo>
                <a:lnTo>
                  <a:pt x="137470" y="2232"/>
                </a:lnTo>
                <a:lnTo>
                  <a:pt x="134616" y="1780"/>
                </a:lnTo>
                <a:lnTo>
                  <a:pt x="131114" y="1780"/>
                </a:lnTo>
                <a:lnTo>
                  <a:pt x="127234" y="2024"/>
                </a:lnTo>
                <a:lnTo>
                  <a:pt x="115545" y="6143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2"/>
                </a:lnTo>
                <a:lnTo>
                  <a:pt x="93738" y="50633"/>
                </a:lnTo>
                <a:lnTo>
                  <a:pt x="95884" y="56511"/>
                </a:lnTo>
                <a:close/>
              </a:path>
              <a:path w="217222" h="118927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  <a:path w="217222" h="118927">
                <a:moveTo>
                  <a:pt x="26059" y="106477"/>
                </a:moveTo>
                <a:lnTo>
                  <a:pt x="26440" y="115763"/>
                </a:lnTo>
                <a:lnTo>
                  <a:pt x="38985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8" y="107215"/>
                </a:lnTo>
                <a:lnTo>
                  <a:pt x="167261" y="111086"/>
                </a:lnTo>
                <a:lnTo>
                  <a:pt x="171413" y="114957"/>
                </a:lnTo>
                <a:lnTo>
                  <a:pt x="176343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5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857026" y="3498750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8">
                <a:moveTo>
                  <a:pt x="2881" y="28905"/>
                </a:moveTo>
                <a:lnTo>
                  <a:pt x="5876" y="23706"/>
                </a:lnTo>
                <a:lnTo>
                  <a:pt x="8672" y="19863"/>
                </a:lnTo>
                <a:lnTo>
                  <a:pt x="11271" y="17377"/>
                </a:lnTo>
                <a:lnTo>
                  <a:pt x="16017" y="12799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4"/>
                </a:lnTo>
                <a:lnTo>
                  <a:pt x="47884" y="23254"/>
                </a:lnTo>
                <a:lnTo>
                  <a:pt x="47884" y="36364"/>
                </a:lnTo>
                <a:lnTo>
                  <a:pt x="45285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4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4" y="80923"/>
                </a:lnTo>
                <a:lnTo>
                  <a:pt x="54664" y="93243"/>
                </a:lnTo>
                <a:lnTo>
                  <a:pt x="52744" y="99049"/>
                </a:lnTo>
                <a:lnTo>
                  <a:pt x="48902" y="104390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89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1" y="102737"/>
                </a:lnTo>
                <a:lnTo>
                  <a:pt x="2330" y="103415"/>
                </a:lnTo>
                <a:lnTo>
                  <a:pt x="465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4"/>
                </a:lnTo>
                <a:lnTo>
                  <a:pt x="6991" y="117726"/>
                </a:lnTo>
                <a:lnTo>
                  <a:pt x="11865" y="118758"/>
                </a:lnTo>
                <a:lnTo>
                  <a:pt x="18814" y="118758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6" y="106466"/>
                </a:lnTo>
                <a:lnTo>
                  <a:pt x="59093" y="101836"/>
                </a:lnTo>
                <a:lnTo>
                  <a:pt x="65433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2" y="52414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9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59" y="0"/>
                </a:lnTo>
                <a:lnTo>
                  <a:pt x="19040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2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932376" y="3499498"/>
            <a:ext cx="110025" cy="104711"/>
          </a:xfrm>
          <a:custGeom>
            <a:avLst/>
            <a:gdLst/>
            <a:ahLst/>
            <a:cxnLst/>
            <a:rect l="l" t="t" r="r" b="b"/>
            <a:pathLst>
              <a:path w="121028" h="118673">
                <a:moveTo>
                  <a:pt x="57191" y="113132"/>
                </a:moveTo>
                <a:lnTo>
                  <a:pt x="66440" y="103964"/>
                </a:lnTo>
                <a:lnTo>
                  <a:pt x="73311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  <a:path w="121028" h="118673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121028" h="118673">
                <a:moveTo>
                  <a:pt x="101789" y="109009"/>
                </a:moveTo>
                <a:lnTo>
                  <a:pt x="101789" y="111665"/>
                </a:lnTo>
                <a:lnTo>
                  <a:pt x="102722" y="113940"/>
                </a:lnTo>
                <a:lnTo>
                  <a:pt x="104586" y="115833"/>
                </a:lnTo>
                <a:lnTo>
                  <a:pt x="106451" y="117726"/>
                </a:lnTo>
                <a:lnTo>
                  <a:pt x="108739" y="118673"/>
                </a:lnTo>
                <a:lnTo>
                  <a:pt x="114163" y="118673"/>
                </a:lnTo>
                <a:lnTo>
                  <a:pt x="116437" y="117726"/>
                </a:lnTo>
                <a:lnTo>
                  <a:pt x="118273" y="115833"/>
                </a:lnTo>
                <a:lnTo>
                  <a:pt x="120110" y="113940"/>
                </a:lnTo>
                <a:lnTo>
                  <a:pt x="121028" y="111665"/>
                </a:lnTo>
                <a:lnTo>
                  <a:pt x="121028" y="106353"/>
                </a:lnTo>
                <a:lnTo>
                  <a:pt x="120096" y="104093"/>
                </a:lnTo>
                <a:lnTo>
                  <a:pt x="118231" y="102228"/>
                </a:lnTo>
                <a:lnTo>
                  <a:pt x="116367" y="100363"/>
                </a:lnTo>
                <a:lnTo>
                  <a:pt x="114106" y="99431"/>
                </a:lnTo>
                <a:lnTo>
                  <a:pt x="108795" y="99431"/>
                </a:lnTo>
                <a:lnTo>
                  <a:pt x="106521" y="100363"/>
                </a:lnTo>
                <a:lnTo>
                  <a:pt x="104628" y="102228"/>
                </a:lnTo>
                <a:lnTo>
                  <a:pt x="102736" y="104093"/>
                </a:lnTo>
                <a:lnTo>
                  <a:pt x="101789" y="106353"/>
                </a:lnTo>
                <a:lnTo>
                  <a:pt x="101789" y="109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047835" y="3499498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128655" y="3499498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8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60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2" y="52300"/>
                </a:lnTo>
                <a:lnTo>
                  <a:pt x="195098" y="52492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9"/>
                </a:lnTo>
                <a:lnTo>
                  <a:pt x="209086" y="61794"/>
                </a:lnTo>
                <a:lnTo>
                  <a:pt x="211402" y="64450"/>
                </a:lnTo>
                <a:lnTo>
                  <a:pt x="212561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6" y="111468"/>
                </a:lnTo>
                <a:lnTo>
                  <a:pt x="182304" y="111468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5" y="11768"/>
                </a:lnTo>
                <a:lnTo>
                  <a:pt x="126565" y="6866"/>
                </a:lnTo>
                <a:lnTo>
                  <a:pt x="132045" y="6866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5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9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8"/>
                </a:lnTo>
                <a:lnTo>
                  <a:pt x="149674" y="18578"/>
                </a:lnTo>
                <a:lnTo>
                  <a:pt x="149505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7"/>
                </a:lnTo>
                <a:lnTo>
                  <a:pt x="126282" y="119097"/>
                </a:lnTo>
                <a:lnTo>
                  <a:pt x="193152" y="-677"/>
                </a:lnTo>
                <a:lnTo>
                  <a:pt x="186371" y="-677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1" y="11273"/>
                </a:lnTo>
                <a:lnTo>
                  <a:pt x="154251" y="11048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3" y="2024"/>
                </a:lnTo>
                <a:lnTo>
                  <a:pt x="115545" y="6143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2"/>
                </a:lnTo>
                <a:lnTo>
                  <a:pt x="93738" y="50633"/>
                </a:lnTo>
                <a:lnTo>
                  <a:pt x="95885" y="56511"/>
                </a:lnTo>
                <a:close/>
              </a:path>
              <a:path w="217222" h="118927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  <a:path w="217222" h="118927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811533" y="3712603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7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2" y="116469"/>
                </a:lnTo>
                <a:lnTo>
                  <a:pt x="62292" y="87563"/>
                </a:lnTo>
                <a:lnTo>
                  <a:pt x="80006" y="87563"/>
                </a:lnTo>
                <a:lnTo>
                  <a:pt x="80006" y="76289"/>
                </a:lnTo>
                <a:lnTo>
                  <a:pt x="62292" y="76289"/>
                </a:lnTo>
                <a:lnTo>
                  <a:pt x="62292" y="0"/>
                </a:lnTo>
                <a:lnTo>
                  <a:pt x="54241" y="0"/>
                </a:lnTo>
                <a:lnTo>
                  <a:pt x="48647" y="17461"/>
                </a:lnTo>
                <a:lnTo>
                  <a:pt x="48647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327247" y="3712603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7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2" y="116469"/>
                </a:lnTo>
                <a:lnTo>
                  <a:pt x="62292" y="87563"/>
                </a:lnTo>
                <a:lnTo>
                  <a:pt x="80006" y="87563"/>
                </a:lnTo>
                <a:lnTo>
                  <a:pt x="80006" y="76289"/>
                </a:lnTo>
                <a:lnTo>
                  <a:pt x="62292" y="76289"/>
                </a:lnTo>
                <a:lnTo>
                  <a:pt x="62292" y="0"/>
                </a:lnTo>
                <a:lnTo>
                  <a:pt x="54241" y="0"/>
                </a:lnTo>
                <a:lnTo>
                  <a:pt x="48647" y="17461"/>
                </a:lnTo>
                <a:lnTo>
                  <a:pt x="48647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423247" y="3711705"/>
            <a:ext cx="89799" cy="105459"/>
          </a:xfrm>
          <a:custGeom>
            <a:avLst/>
            <a:gdLst/>
            <a:ahLst/>
            <a:cxnLst/>
            <a:rect l="l" t="t" r="r" b="b"/>
            <a:pathLst>
              <a:path w="98779" h="119520">
                <a:moveTo>
                  <a:pt x="34113" y="28905"/>
                </a:moveTo>
                <a:lnTo>
                  <a:pt x="37108" y="23706"/>
                </a:lnTo>
                <a:lnTo>
                  <a:pt x="39905" y="19863"/>
                </a:lnTo>
                <a:lnTo>
                  <a:pt x="42504" y="17377"/>
                </a:lnTo>
                <a:lnTo>
                  <a:pt x="47250" y="12799"/>
                </a:lnTo>
                <a:lnTo>
                  <a:pt x="52731" y="10510"/>
                </a:lnTo>
                <a:lnTo>
                  <a:pt x="64200" y="10510"/>
                </a:lnTo>
                <a:lnTo>
                  <a:pt x="68876" y="12121"/>
                </a:lnTo>
                <a:lnTo>
                  <a:pt x="72972" y="15342"/>
                </a:lnTo>
                <a:lnTo>
                  <a:pt x="77069" y="18563"/>
                </a:lnTo>
                <a:lnTo>
                  <a:pt x="79117" y="23254"/>
                </a:lnTo>
                <a:lnTo>
                  <a:pt x="79117" y="36364"/>
                </a:lnTo>
                <a:lnTo>
                  <a:pt x="76518" y="41959"/>
                </a:lnTo>
                <a:lnTo>
                  <a:pt x="71320" y="46197"/>
                </a:lnTo>
                <a:lnTo>
                  <a:pt x="66121" y="50436"/>
                </a:lnTo>
                <a:lnTo>
                  <a:pt x="59002" y="54193"/>
                </a:lnTo>
                <a:lnTo>
                  <a:pt x="49962" y="57471"/>
                </a:lnTo>
                <a:lnTo>
                  <a:pt x="50131" y="59675"/>
                </a:lnTo>
                <a:lnTo>
                  <a:pt x="52504" y="59463"/>
                </a:lnTo>
                <a:lnTo>
                  <a:pt x="54623" y="59421"/>
                </a:lnTo>
                <a:lnTo>
                  <a:pt x="59144" y="59603"/>
                </a:lnTo>
                <a:lnTo>
                  <a:pt x="72265" y="63096"/>
                </a:lnTo>
                <a:lnTo>
                  <a:pt x="81236" y="71034"/>
                </a:lnTo>
                <a:lnTo>
                  <a:pt x="84343" y="75611"/>
                </a:lnTo>
                <a:lnTo>
                  <a:pt x="85897" y="80923"/>
                </a:lnTo>
                <a:lnTo>
                  <a:pt x="85897" y="93242"/>
                </a:lnTo>
                <a:lnTo>
                  <a:pt x="83976" y="99049"/>
                </a:lnTo>
                <a:lnTo>
                  <a:pt x="80134" y="104389"/>
                </a:lnTo>
                <a:lnTo>
                  <a:pt x="76292" y="109730"/>
                </a:lnTo>
                <a:lnTo>
                  <a:pt x="70416" y="112400"/>
                </a:lnTo>
                <a:lnTo>
                  <a:pt x="58946" y="112400"/>
                </a:lnTo>
                <a:lnTo>
                  <a:pt x="54609" y="110789"/>
                </a:lnTo>
                <a:lnTo>
                  <a:pt x="49496" y="107568"/>
                </a:lnTo>
                <a:lnTo>
                  <a:pt x="44382" y="104347"/>
                </a:lnTo>
                <a:lnTo>
                  <a:pt x="40272" y="102736"/>
                </a:lnTo>
                <a:lnTo>
                  <a:pt x="35074" y="102736"/>
                </a:lnTo>
                <a:lnTo>
                  <a:pt x="33562" y="103415"/>
                </a:lnTo>
                <a:lnTo>
                  <a:pt x="31698" y="106127"/>
                </a:lnTo>
                <a:lnTo>
                  <a:pt x="31232" y="109009"/>
                </a:lnTo>
                <a:lnTo>
                  <a:pt x="31232" y="111383"/>
                </a:lnTo>
                <a:lnTo>
                  <a:pt x="32630" y="113601"/>
                </a:lnTo>
                <a:lnTo>
                  <a:pt x="35427" y="115663"/>
                </a:lnTo>
                <a:lnTo>
                  <a:pt x="38224" y="117726"/>
                </a:lnTo>
                <a:lnTo>
                  <a:pt x="43097" y="118757"/>
                </a:lnTo>
                <a:lnTo>
                  <a:pt x="50047" y="118757"/>
                </a:lnTo>
                <a:lnTo>
                  <a:pt x="64449" y="117392"/>
                </a:lnTo>
                <a:lnTo>
                  <a:pt x="76470" y="113295"/>
                </a:lnTo>
                <a:lnTo>
                  <a:pt x="86109" y="106466"/>
                </a:lnTo>
                <a:lnTo>
                  <a:pt x="90325" y="101836"/>
                </a:lnTo>
                <a:lnTo>
                  <a:pt x="96666" y="90589"/>
                </a:lnTo>
                <a:lnTo>
                  <a:pt x="98779" y="78069"/>
                </a:lnTo>
                <a:lnTo>
                  <a:pt x="98779" y="68971"/>
                </a:lnTo>
                <a:lnTo>
                  <a:pt x="95700" y="61455"/>
                </a:lnTo>
                <a:lnTo>
                  <a:pt x="89541" y="55521"/>
                </a:lnTo>
                <a:lnTo>
                  <a:pt x="86264" y="52413"/>
                </a:lnTo>
                <a:lnTo>
                  <a:pt x="81914" y="49701"/>
                </a:lnTo>
                <a:lnTo>
                  <a:pt x="76489" y="47384"/>
                </a:lnTo>
                <a:lnTo>
                  <a:pt x="81123" y="44163"/>
                </a:lnTo>
                <a:lnTo>
                  <a:pt x="84541" y="41253"/>
                </a:lnTo>
                <a:lnTo>
                  <a:pt x="86744" y="38653"/>
                </a:lnTo>
                <a:lnTo>
                  <a:pt x="90643" y="34075"/>
                </a:lnTo>
                <a:lnTo>
                  <a:pt x="92592" y="29046"/>
                </a:lnTo>
                <a:lnTo>
                  <a:pt x="92592" y="17348"/>
                </a:lnTo>
                <a:lnTo>
                  <a:pt x="90234" y="11867"/>
                </a:lnTo>
                <a:lnTo>
                  <a:pt x="85516" y="7120"/>
                </a:lnTo>
                <a:lnTo>
                  <a:pt x="80798" y="2373"/>
                </a:lnTo>
                <a:lnTo>
                  <a:pt x="74116" y="0"/>
                </a:lnTo>
                <a:lnTo>
                  <a:pt x="57392" y="0"/>
                </a:lnTo>
                <a:lnTo>
                  <a:pt x="50273" y="2570"/>
                </a:lnTo>
                <a:lnTo>
                  <a:pt x="44114" y="7713"/>
                </a:lnTo>
                <a:lnTo>
                  <a:pt x="37955" y="12856"/>
                </a:lnTo>
                <a:lnTo>
                  <a:pt x="33746" y="19722"/>
                </a:lnTo>
                <a:lnTo>
                  <a:pt x="31486" y="28311"/>
                </a:lnTo>
                <a:lnTo>
                  <a:pt x="34113" y="28905"/>
                </a:lnTo>
                <a:close/>
              </a:path>
              <a:path w="98779" h="119520">
                <a:moveTo>
                  <a:pt x="0" y="109857"/>
                </a:moveTo>
                <a:lnTo>
                  <a:pt x="0" y="112513"/>
                </a:lnTo>
                <a:lnTo>
                  <a:pt x="932" y="114787"/>
                </a:lnTo>
                <a:lnTo>
                  <a:pt x="2796" y="116680"/>
                </a:lnTo>
                <a:lnTo>
                  <a:pt x="4661" y="118574"/>
                </a:lnTo>
                <a:lnTo>
                  <a:pt x="6949" y="119520"/>
                </a:lnTo>
                <a:lnTo>
                  <a:pt x="12373" y="119520"/>
                </a:lnTo>
                <a:lnTo>
                  <a:pt x="14648" y="118574"/>
                </a:lnTo>
                <a:lnTo>
                  <a:pt x="16484" y="116680"/>
                </a:lnTo>
                <a:lnTo>
                  <a:pt x="18320" y="114787"/>
                </a:lnTo>
                <a:lnTo>
                  <a:pt x="19238" y="112513"/>
                </a:lnTo>
                <a:lnTo>
                  <a:pt x="19238" y="107201"/>
                </a:lnTo>
                <a:lnTo>
                  <a:pt x="18306" y="104940"/>
                </a:lnTo>
                <a:lnTo>
                  <a:pt x="16441" y="103075"/>
                </a:lnTo>
                <a:lnTo>
                  <a:pt x="14577" y="101211"/>
                </a:lnTo>
                <a:lnTo>
                  <a:pt x="12317" y="100278"/>
                </a:lnTo>
                <a:lnTo>
                  <a:pt x="7006" y="100278"/>
                </a:lnTo>
                <a:lnTo>
                  <a:pt x="4732" y="101211"/>
                </a:lnTo>
                <a:lnTo>
                  <a:pt x="2839" y="103075"/>
                </a:lnTo>
                <a:lnTo>
                  <a:pt x="946" y="104940"/>
                </a:lnTo>
                <a:lnTo>
                  <a:pt x="0" y="107201"/>
                </a:lnTo>
                <a:lnTo>
                  <a:pt x="0" y="109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523142" y="3712453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612206" y="3758601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80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9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0"/>
                </a:lnTo>
                <a:lnTo>
                  <a:pt x="51613" y="-35432"/>
                </a:lnTo>
                <a:lnTo>
                  <a:pt x="51613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2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5"/>
                </a:lnTo>
                <a:lnTo>
                  <a:pt x="21807" y="-46157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969354" y="3710135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3" y="66414"/>
                </a:moveTo>
                <a:lnTo>
                  <a:pt x="65852" y="61413"/>
                </a:lnTo>
                <a:lnTo>
                  <a:pt x="63762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2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5" y="4407"/>
                </a:lnTo>
                <a:lnTo>
                  <a:pt x="24578" y="4407"/>
                </a:lnTo>
                <a:lnTo>
                  <a:pt x="6102" y="44926"/>
                </a:lnTo>
                <a:lnTo>
                  <a:pt x="5720" y="46127"/>
                </a:lnTo>
                <a:lnTo>
                  <a:pt x="6963" y="47935"/>
                </a:lnTo>
                <a:lnTo>
                  <a:pt x="16442" y="47977"/>
                </a:lnTo>
                <a:lnTo>
                  <a:pt x="24493" y="49757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8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0" y="106085"/>
                </a:lnTo>
                <a:lnTo>
                  <a:pt x="44382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6" y="104389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8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9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49" y="115871"/>
                </a:lnTo>
                <a:lnTo>
                  <a:pt x="55639" y="108586"/>
                </a:lnTo>
                <a:lnTo>
                  <a:pt x="61542" y="101838"/>
                </a:lnTo>
                <a:lnTo>
                  <a:pt x="67126" y="90435"/>
                </a:lnTo>
                <a:lnTo>
                  <a:pt x="68988" y="77306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062118" y="3712228"/>
            <a:ext cx="91186" cy="104936"/>
          </a:xfrm>
          <a:custGeom>
            <a:avLst/>
            <a:gdLst/>
            <a:ahLst/>
            <a:cxnLst/>
            <a:rect l="l" t="t" r="r" b="b"/>
            <a:pathLst>
              <a:path w="100305" h="118927">
                <a:moveTo>
                  <a:pt x="80632" y="116586"/>
                </a:moveTo>
                <a:lnTo>
                  <a:pt x="91109" y="110450"/>
                </a:lnTo>
                <a:lnTo>
                  <a:pt x="97240" y="104912"/>
                </a:lnTo>
                <a:lnTo>
                  <a:pt x="100305" y="98074"/>
                </a:lnTo>
                <a:lnTo>
                  <a:pt x="100305" y="82760"/>
                </a:lnTo>
                <a:lnTo>
                  <a:pt x="98229" y="76530"/>
                </a:lnTo>
                <a:lnTo>
                  <a:pt x="94075" y="71246"/>
                </a:lnTo>
                <a:lnTo>
                  <a:pt x="92945" y="69864"/>
                </a:lnTo>
                <a:lnTo>
                  <a:pt x="87083" y="88863"/>
                </a:lnTo>
                <a:lnTo>
                  <a:pt x="87083" y="100448"/>
                </a:lnTo>
                <a:lnTo>
                  <a:pt x="85417" y="104969"/>
                </a:lnTo>
                <a:lnTo>
                  <a:pt x="82083" y="108586"/>
                </a:lnTo>
                <a:lnTo>
                  <a:pt x="78750" y="112202"/>
                </a:lnTo>
                <a:lnTo>
                  <a:pt x="73834" y="114011"/>
                </a:lnTo>
                <a:lnTo>
                  <a:pt x="61178" y="114011"/>
                </a:lnTo>
                <a:lnTo>
                  <a:pt x="56107" y="111722"/>
                </a:lnTo>
                <a:lnTo>
                  <a:pt x="52123" y="107144"/>
                </a:lnTo>
                <a:lnTo>
                  <a:pt x="57279" y="118757"/>
                </a:lnTo>
                <a:lnTo>
                  <a:pt x="67179" y="118753"/>
                </a:lnTo>
                <a:lnTo>
                  <a:pt x="80632" y="116586"/>
                </a:lnTo>
                <a:close/>
              </a:path>
              <a:path w="100305" h="118927">
                <a:moveTo>
                  <a:pt x="80501" y="48740"/>
                </a:moveTo>
                <a:lnTo>
                  <a:pt x="82959" y="35489"/>
                </a:lnTo>
                <a:lnTo>
                  <a:pt x="79456" y="39840"/>
                </a:lnTo>
                <a:lnTo>
                  <a:pt x="77422" y="42383"/>
                </a:lnTo>
                <a:lnTo>
                  <a:pt x="73749" y="45519"/>
                </a:lnTo>
                <a:lnTo>
                  <a:pt x="73438" y="52640"/>
                </a:lnTo>
                <a:lnTo>
                  <a:pt x="80501" y="48740"/>
                </a:lnTo>
                <a:close/>
              </a:path>
              <a:path w="100305" h="118927">
                <a:moveTo>
                  <a:pt x="46741" y="16925"/>
                </a:moveTo>
                <a:lnTo>
                  <a:pt x="48437" y="12941"/>
                </a:lnTo>
                <a:lnTo>
                  <a:pt x="51827" y="9663"/>
                </a:lnTo>
                <a:lnTo>
                  <a:pt x="55217" y="6385"/>
                </a:lnTo>
                <a:lnTo>
                  <a:pt x="59511" y="4746"/>
                </a:lnTo>
                <a:lnTo>
                  <a:pt x="71433" y="4746"/>
                </a:lnTo>
                <a:lnTo>
                  <a:pt x="76447" y="6626"/>
                </a:lnTo>
                <a:lnTo>
                  <a:pt x="79752" y="10384"/>
                </a:lnTo>
                <a:lnTo>
                  <a:pt x="83058" y="14141"/>
                </a:lnTo>
                <a:lnTo>
                  <a:pt x="84710" y="18705"/>
                </a:lnTo>
                <a:lnTo>
                  <a:pt x="84710" y="30233"/>
                </a:lnTo>
                <a:lnTo>
                  <a:pt x="82959" y="35489"/>
                </a:lnTo>
                <a:lnTo>
                  <a:pt x="80501" y="48740"/>
                </a:lnTo>
                <a:lnTo>
                  <a:pt x="85614" y="45293"/>
                </a:lnTo>
                <a:lnTo>
                  <a:pt x="88779" y="42298"/>
                </a:lnTo>
                <a:lnTo>
                  <a:pt x="94259" y="37043"/>
                </a:lnTo>
                <a:lnTo>
                  <a:pt x="97000" y="31109"/>
                </a:lnTo>
                <a:lnTo>
                  <a:pt x="97000" y="17998"/>
                </a:lnTo>
                <a:lnTo>
                  <a:pt x="94316" y="12291"/>
                </a:lnTo>
                <a:lnTo>
                  <a:pt x="88948" y="7374"/>
                </a:lnTo>
                <a:lnTo>
                  <a:pt x="83580" y="2458"/>
                </a:lnTo>
                <a:lnTo>
                  <a:pt x="76348" y="0"/>
                </a:lnTo>
                <a:lnTo>
                  <a:pt x="57364" y="0"/>
                </a:lnTo>
                <a:lnTo>
                  <a:pt x="49326" y="2599"/>
                </a:lnTo>
                <a:lnTo>
                  <a:pt x="43139" y="7798"/>
                </a:lnTo>
                <a:lnTo>
                  <a:pt x="36953" y="12997"/>
                </a:lnTo>
                <a:lnTo>
                  <a:pt x="33859" y="19326"/>
                </a:lnTo>
                <a:lnTo>
                  <a:pt x="33859" y="33341"/>
                </a:lnTo>
                <a:lnTo>
                  <a:pt x="35950" y="39331"/>
                </a:lnTo>
                <a:lnTo>
                  <a:pt x="40131" y="44756"/>
                </a:lnTo>
                <a:lnTo>
                  <a:pt x="42843" y="48317"/>
                </a:lnTo>
                <a:lnTo>
                  <a:pt x="47928" y="53092"/>
                </a:lnTo>
                <a:lnTo>
                  <a:pt x="55386" y="59082"/>
                </a:lnTo>
                <a:lnTo>
                  <a:pt x="47984" y="64055"/>
                </a:lnTo>
                <a:lnTo>
                  <a:pt x="42786" y="68321"/>
                </a:lnTo>
                <a:lnTo>
                  <a:pt x="39792" y="71882"/>
                </a:lnTo>
                <a:lnTo>
                  <a:pt x="35215" y="77363"/>
                </a:lnTo>
                <a:lnTo>
                  <a:pt x="32927" y="83692"/>
                </a:lnTo>
                <a:lnTo>
                  <a:pt x="32927" y="99233"/>
                </a:lnTo>
                <a:lnTo>
                  <a:pt x="36218" y="105972"/>
                </a:lnTo>
                <a:lnTo>
                  <a:pt x="42800" y="111086"/>
                </a:lnTo>
                <a:lnTo>
                  <a:pt x="49383" y="116200"/>
                </a:lnTo>
                <a:lnTo>
                  <a:pt x="57279" y="118757"/>
                </a:lnTo>
                <a:lnTo>
                  <a:pt x="52123" y="107144"/>
                </a:lnTo>
                <a:lnTo>
                  <a:pt x="48140" y="102567"/>
                </a:lnTo>
                <a:lnTo>
                  <a:pt x="46148" y="96407"/>
                </a:lnTo>
                <a:lnTo>
                  <a:pt x="46148" y="84144"/>
                </a:lnTo>
                <a:lnTo>
                  <a:pt x="47250" y="79454"/>
                </a:lnTo>
                <a:lnTo>
                  <a:pt x="49453" y="74594"/>
                </a:lnTo>
                <a:lnTo>
                  <a:pt x="51657" y="69734"/>
                </a:lnTo>
                <a:lnTo>
                  <a:pt x="55188" y="65778"/>
                </a:lnTo>
                <a:lnTo>
                  <a:pt x="60047" y="62727"/>
                </a:lnTo>
                <a:lnTo>
                  <a:pt x="62808" y="64691"/>
                </a:lnTo>
                <a:lnTo>
                  <a:pt x="74622" y="73606"/>
                </a:lnTo>
                <a:lnTo>
                  <a:pt x="81787" y="80062"/>
                </a:lnTo>
                <a:lnTo>
                  <a:pt x="85318" y="83876"/>
                </a:lnTo>
                <a:lnTo>
                  <a:pt x="87083" y="88863"/>
                </a:lnTo>
                <a:lnTo>
                  <a:pt x="92945" y="69864"/>
                </a:lnTo>
                <a:lnTo>
                  <a:pt x="84900" y="61827"/>
                </a:lnTo>
                <a:lnTo>
                  <a:pt x="73438" y="52640"/>
                </a:lnTo>
                <a:lnTo>
                  <a:pt x="73749" y="45519"/>
                </a:lnTo>
                <a:lnTo>
                  <a:pt x="68438" y="49249"/>
                </a:lnTo>
                <a:lnTo>
                  <a:pt x="61940" y="45237"/>
                </a:lnTo>
                <a:lnTo>
                  <a:pt x="56700" y="40956"/>
                </a:lnTo>
                <a:lnTo>
                  <a:pt x="52717" y="36407"/>
                </a:lnTo>
                <a:lnTo>
                  <a:pt x="48733" y="31858"/>
                </a:lnTo>
                <a:lnTo>
                  <a:pt x="46741" y="26927"/>
                </a:lnTo>
                <a:lnTo>
                  <a:pt x="46741" y="16925"/>
                </a:lnTo>
                <a:close/>
              </a:path>
              <a:path w="100305" h="118927">
                <a:moveTo>
                  <a:pt x="0" y="109264"/>
                </a:moveTo>
                <a:lnTo>
                  <a:pt x="0" y="111920"/>
                </a:lnTo>
                <a:lnTo>
                  <a:pt x="932" y="114194"/>
                </a:lnTo>
                <a:lnTo>
                  <a:pt x="2796" y="116087"/>
                </a:lnTo>
                <a:lnTo>
                  <a:pt x="4661" y="117980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7" y="117980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8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8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162012" y="3712453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251077" y="3758601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80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9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2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0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2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5"/>
                </a:lnTo>
                <a:lnTo>
                  <a:pt x="21807" y="-46157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611765" y="3712228"/>
            <a:ext cx="67955" cy="106731"/>
          </a:xfrm>
          <a:custGeom>
            <a:avLst/>
            <a:gdLst/>
            <a:ahLst/>
            <a:cxnLst/>
            <a:rect l="l" t="t" r="r" b="b"/>
            <a:pathLst>
              <a:path w="74751" h="120962">
                <a:moveTo>
                  <a:pt x="24563" y="7346"/>
                </a:moveTo>
                <a:lnTo>
                  <a:pt x="29041" y="4831"/>
                </a:lnTo>
                <a:lnTo>
                  <a:pt x="42206" y="4831"/>
                </a:lnTo>
                <a:lnTo>
                  <a:pt x="47997" y="8504"/>
                </a:lnTo>
                <a:lnTo>
                  <a:pt x="51953" y="15851"/>
                </a:lnTo>
                <a:lnTo>
                  <a:pt x="53414" y="18873"/>
                </a:lnTo>
                <a:lnTo>
                  <a:pt x="56768" y="30442"/>
                </a:lnTo>
                <a:lnTo>
                  <a:pt x="57885" y="44502"/>
                </a:lnTo>
                <a:lnTo>
                  <a:pt x="57885" y="46763"/>
                </a:lnTo>
                <a:lnTo>
                  <a:pt x="57801" y="49715"/>
                </a:lnTo>
                <a:lnTo>
                  <a:pt x="57631" y="53360"/>
                </a:lnTo>
                <a:lnTo>
                  <a:pt x="57462" y="57005"/>
                </a:lnTo>
                <a:lnTo>
                  <a:pt x="57291" y="96316"/>
                </a:lnTo>
                <a:lnTo>
                  <a:pt x="64539" y="85896"/>
                </a:lnTo>
                <a:lnTo>
                  <a:pt x="69920" y="74255"/>
                </a:lnTo>
                <a:lnTo>
                  <a:pt x="73653" y="60446"/>
                </a:lnTo>
                <a:lnTo>
                  <a:pt x="74751" y="48062"/>
                </a:lnTo>
                <a:lnTo>
                  <a:pt x="74019" y="38488"/>
                </a:lnTo>
                <a:lnTo>
                  <a:pt x="70662" y="26222"/>
                </a:lnTo>
                <a:lnTo>
                  <a:pt x="64581" y="14876"/>
                </a:lnTo>
                <a:lnTo>
                  <a:pt x="59773" y="9126"/>
                </a:lnTo>
                <a:lnTo>
                  <a:pt x="49069" y="2281"/>
                </a:lnTo>
                <a:lnTo>
                  <a:pt x="35765" y="0"/>
                </a:lnTo>
                <a:lnTo>
                  <a:pt x="32652" y="119"/>
                </a:lnTo>
                <a:lnTo>
                  <a:pt x="20209" y="3545"/>
                </a:lnTo>
                <a:lnTo>
                  <a:pt x="10043" y="11697"/>
                </a:lnTo>
                <a:lnTo>
                  <a:pt x="16017" y="24921"/>
                </a:lnTo>
                <a:lnTo>
                  <a:pt x="17727" y="17405"/>
                </a:lnTo>
                <a:lnTo>
                  <a:pt x="21145" y="12375"/>
                </a:lnTo>
                <a:lnTo>
                  <a:pt x="24563" y="7346"/>
                </a:lnTo>
                <a:close/>
              </a:path>
              <a:path w="74751" h="120962">
                <a:moveTo>
                  <a:pt x="4407" y="117571"/>
                </a:moveTo>
                <a:lnTo>
                  <a:pt x="5254" y="120962"/>
                </a:lnTo>
                <a:lnTo>
                  <a:pt x="14633" y="119775"/>
                </a:lnTo>
                <a:lnTo>
                  <a:pt x="22402" y="118079"/>
                </a:lnTo>
                <a:lnTo>
                  <a:pt x="28561" y="115875"/>
                </a:lnTo>
                <a:lnTo>
                  <a:pt x="35601" y="112980"/>
                </a:lnTo>
                <a:lnTo>
                  <a:pt x="46599" y="106422"/>
                </a:lnTo>
                <a:lnTo>
                  <a:pt x="55851" y="97990"/>
                </a:lnTo>
                <a:lnTo>
                  <a:pt x="57291" y="96316"/>
                </a:lnTo>
                <a:lnTo>
                  <a:pt x="57462" y="57005"/>
                </a:lnTo>
                <a:lnTo>
                  <a:pt x="57264" y="59110"/>
                </a:lnTo>
                <a:lnTo>
                  <a:pt x="56473" y="61145"/>
                </a:lnTo>
                <a:lnTo>
                  <a:pt x="54142" y="62953"/>
                </a:lnTo>
                <a:lnTo>
                  <a:pt x="50046" y="65100"/>
                </a:lnTo>
                <a:lnTo>
                  <a:pt x="45949" y="67248"/>
                </a:lnTo>
                <a:lnTo>
                  <a:pt x="41980" y="68321"/>
                </a:lnTo>
                <a:lnTo>
                  <a:pt x="29776" y="68321"/>
                </a:lnTo>
                <a:lnTo>
                  <a:pt x="23999" y="64818"/>
                </a:lnTo>
                <a:lnTo>
                  <a:pt x="20806" y="57810"/>
                </a:lnTo>
                <a:lnTo>
                  <a:pt x="17614" y="50803"/>
                </a:lnTo>
                <a:lnTo>
                  <a:pt x="16017" y="43174"/>
                </a:lnTo>
                <a:lnTo>
                  <a:pt x="16017" y="24921"/>
                </a:lnTo>
                <a:lnTo>
                  <a:pt x="10043" y="11697"/>
                </a:lnTo>
                <a:lnTo>
                  <a:pt x="6570" y="16401"/>
                </a:lnTo>
                <a:lnTo>
                  <a:pt x="1642" y="27886"/>
                </a:lnTo>
                <a:lnTo>
                  <a:pt x="0" y="41450"/>
                </a:lnTo>
                <a:lnTo>
                  <a:pt x="1" y="41876"/>
                </a:lnTo>
                <a:lnTo>
                  <a:pt x="2172" y="54804"/>
                </a:lnTo>
                <a:lnTo>
                  <a:pt x="8432" y="65821"/>
                </a:lnTo>
                <a:lnTo>
                  <a:pt x="14054" y="72630"/>
                </a:lnTo>
                <a:lnTo>
                  <a:pt x="21668" y="76035"/>
                </a:lnTo>
                <a:lnTo>
                  <a:pt x="33703" y="76035"/>
                </a:lnTo>
                <a:lnTo>
                  <a:pt x="36386" y="75696"/>
                </a:lnTo>
                <a:lnTo>
                  <a:pt x="39324" y="75018"/>
                </a:lnTo>
                <a:lnTo>
                  <a:pt x="44975" y="73831"/>
                </a:lnTo>
                <a:lnTo>
                  <a:pt x="49890" y="71656"/>
                </a:lnTo>
                <a:lnTo>
                  <a:pt x="54071" y="68491"/>
                </a:lnTo>
                <a:lnTo>
                  <a:pt x="57038" y="66287"/>
                </a:lnTo>
                <a:lnTo>
                  <a:pt x="56133" y="71034"/>
                </a:lnTo>
                <a:lnTo>
                  <a:pt x="53888" y="76925"/>
                </a:lnTo>
                <a:lnTo>
                  <a:pt x="50300" y="83961"/>
                </a:lnTo>
                <a:lnTo>
                  <a:pt x="46712" y="90997"/>
                </a:lnTo>
                <a:lnTo>
                  <a:pt x="41924" y="97368"/>
                </a:lnTo>
                <a:lnTo>
                  <a:pt x="35934" y="103076"/>
                </a:lnTo>
                <a:lnTo>
                  <a:pt x="31697" y="107088"/>
                </a:lnTo>
                <a:lnTo>
                  <a:pt x="26075" y="110479"/>
                </a:lnTo>
                <a:lnTo>
                  <a:pt x="19069" y="113248"/>
                </a:lnTo>
                <a:lnTo>
                  <a:pt x="15170" y="114774"/>
                </a:lnTo>
                <a:lnTo>
                  <a:pt x="10283" y="116214"/>
                </a:lnTo>
                <a:lnTo>
                  <a:pt x="4407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704836" y="3710658"/>
            <a:ext cx="95347" cy="106506"/>
          </a:xfrm>
          <a:custGeom>
            <a:avLst/>
            <a:gdLst/>
            <a:ahLst/>
            <a:cxnLst/>
            <a:rect l="l" t="t" r="r" b="b"/>
            <a:pathLst>
              <a:path w="104882" h="120707">
                <a:moveTo>
                  <a:pt x="50386" y="51622"/>
                </a:moveTo>
                <a:lnTo>
                  <a:pt x="51742" y="45463"/>
                </a:lnTo>
                <a:lnTo>
                  <a:pt x="54228" y="39246"/>
                </a:lnTo>
                <a:lnTo>
                  <a:pt x="57844" y="32974"/>
                </a:lnTo>
                <a:lnTo>
                  <a:pt x="61460" y="26701"/>
                </a:lnTo>
                <a:lnTo>
                  <a:pt x="65331" y="21530"/>
                </a:lnTo>
                <a:lnTo>
                  <a:pt x="69455" y="17461"/>
                </a:lnTo>
                <a:lnTo>
                  <a:pt x="73467" y="13449"/>
                </a:lnTo>
                <a:lnTo>
                  <a:pt x="78029" y="10327"/>
                </a:lnTo>
                <a:lnTo>
                  <a:pt x="83143" y="8095"/>
                </a:lnTo>
                <a:lnTo>
                  <a:pt x="88256" y="5862"/>
                </a:lnTo>
                <a:lnTo>
                  <a:pt x="94344" y="4097"/>
                </a:lnTo>
                <a:lnTo>
                  <a:pt x="101407" y="2797"/>
                </a:lnTo>
                <a:lnTo>
                  <a:pt x="100983" y="0"/>
                </a:lnTo>
                <a:lnTo>
                  <a:pt x="88010" y="1137"/>
                </a:lnTo>
                <a:lnTo>
                  <a:pt x="75804" y="4511"/>
                </a:lnTo>
                <a:lnTo>
                  <a:pt x="64251" y="10122"/>
                </a:lnTo>
                <a:lnTo>
                  <a:pt x="53352" y="17970"/>
                </a:lnTo>
                <a:lnTo>
                  <a:pt x="48748" y="22444"/>
                </a:lnTo>
                <a:lnTo>
                  <a:pt x="40380" y="32886"/>
                </a:lnTo>
                <a:lnTo>
                  <a:pt x="34403" y="44183"/>
                </a:lnTo>
                <a:lnTo>
                  <a:pt x="30817" y="56334"/>
                </a:lnTo>
                <a:lnTo>
                  <a:pt x="29622" y="69339"/>
                </a:lnTo>
                <a:lnTo>
                  <a:pt x="29631" y="70607"/>
                </a:lnTo>
                <a:lnTo>
                  <a:pt x="31136" y="84530"/>
                </a:lnTo>
                <a:lnTo>
                  <a:pt x="35215" y="96512"/>
                </a:lnTo>
                <a:lnTo>
                  <a:pt x="41868" y="106551"/>
                </a:lnTo>
                <a:lnTo>
                  <a:pt x="46075" y="110871"/>
                </a:lnTo>
                <a:lnTo>
                  <a:pt x="57092" y="118121"/>
                </a:lnTo>
                <a:lnTo>
                  <a:pt x="55457" y="110959"/>
                </a:lnTo>
                <a:lnTo>
                  <a:pt x="51530" y="102143"/>
                </a:lnTo>
                <a:lnTo>
                  <a:pt x="50602" y="99965"/>
                </a:lnTo>
                <a:lnTo>
                  <a:pt x="46880" y="87659"/>
                </a:lnTo>
                <a:lnTo>
                  <a:pt x="45640" y="75103"/>
                </a:lnTo>
                <a:lnTo>
                  <a:pt x="45640" y="67982"/>
                </a:lnTo>
                <a:lnTo>
                  <a:pt x="46487" y="62896"/>
                </a:lnTo>
                <a:lnTo>
                  <a:pt x="48182" y="59845"/>
                </a:lnTo>
                <a:lnTo>
                  <a:pt x="51064" y="54646"/>
                </a:lnTo>
                <a:lnTo>
                  <a:pt x="56884" y="52046"/>
                </a:lnTo>
                <a:lnTo>
                  <a:pt x="75134" y="52046"/>
                </a:lnTo>
                <a:lnTo>
                  <a:pt x="81857" y="56906"/>
                </a:lnTo>
                <a:lnTo>
                  <a:pt x="85812" y="66626"/>
                </a:lnTo>
                <a:lnTo>
                  <a:pt x="88186" y="72447"/>
                </a:lnTo>
                <a:lnTo>
                  <a:pt x="89372" y="79115"/>
                </a:lnTo>
                <a:lnTo>
                  <a:pt x="89372" y="94316"/>
                </a:lnTo>
                <a:lnTo>
                  <a:pt x="87846" y="101027"/>
                </a:lnTo>
                <a:lnTo>
                  <a:pt x="84795" y="106763"/>
                </a:lnTo>
                <a:lnTo>
                  <a:pt x="81744" y="112499"/>
                </a:lnTo>
                <a:lnTo>
                  <a:pt x="76857" y="115367"/>
                </a:lnTo>
                <a:lnTo>
                  <a:pt x="72649" y="120370"/>
                </a:lnTo>
                <a:lnTo>
                  <a:pt x="84953" y="116657"/>
                </a:lnTo>
                <a:lnTo>
                  <a:pt x="94923" y="108077"/>
                </a:lnTo>
                <a:lnTo>
                  <a:pt x="97595" y="104410"/>
                </a:lnTo>
                <a:lnTo>
                  <a:pt x="103060" y="92815"/>
                </a:lnTo>
                <a:lnTo>
                  <a:pt x="104882" y="80104"/>
                </a:lnTo>
                <a:lnTo>
                  <a:pt x="104795" y="76805"/>
                </a:lnTo>
                <a:lnTo>
                  <a:pt x="102125" y="63524"/>
                </a:lnTo>
                <a:lnTo>
                  <a:pt x="95728" y="53487"/>
                </a:lnTo>
                <a:lnTo>
                  <a:pt x="89626" y="47271"/>
                </a:lnTo>
                <a:lnTo>
                  <a:pt x="82083" y="44163"/>
                </a:lnTo>
                <a:lnTo>
                  <a:pt x="68523" y="44163"/>
                </a:lnTo>
                <a:lnTo>
                  <a:pt x="63974" y="45067"/>
                </a:lnTo>
                <a:lnTo>
                  <a:pt x="59454" y="46875"/>
                </a:lnTo>
                <a:lnTo>
                  <a:pt x="56912" y="47892"/>
                </a:lnTo>
                <a:lnTo>
                  <a:pt x="53889" y="49475"/>
                </a:lnTo>
                <a:lnTo>
                  <a:pt x="50386" y="51622"/>
                </a:lnTo>
                <a:close/>
              </a:path>
              <a:path w="104882" h="120707">
                <a:moveTo>
                  <a:pt x="0" y="111044"/>
                </a:moveTo>
                <a:lnTo>
                  <a:pt x="0" y="113700"/>
                </a:lnTo>
                <a:lnTo>
                  <a:pt x="932" y="115974"/>
                </a:lnTo>
                <a:lnTo>
                  <a:pt x="2796" y="117867"/>
                </a:lnTo>
                <a:lnTo>
                  <a:pt x="4661" y="119760"/>
                </a:lnTo>
                <a:lnTo>
                  <a:pt x="6949" y="120707"/>
                </a:lnTo>
                <a:lnTo>
                  <a:pt x="12374" y="120707"/>
                </a:lnTo>
                <a:lnTo>
                  <a:pt x="14648" y="119760"/>
                </a:lnTo>
                <a:lnTo>
                  <a:pt x="16484" y="117867"/>
                </a:lnTo>
                <a:lnTo>
                  <a:pt x="18320" y="115974"/>
                </a:lnTo>
                <a:lnTo>
                  <a:pt x="19239" y="113700"/>
                </a:lnTo>
                <a:lnTo>
                  <a:pt x="19239" y="108388"/>
                </a:lnTo>
                <a:lnTo>
                  <a:pt x="18306" y="106127"/>
                </a:lnTo>
                <a:lnTo>
                  <a:pt x="16442" y="104262"/>
                </a:lnTo>
                <a:lnTo>
                  <a:pt x="14577" y="102398"/>
                </a:lnTo>
                <a:lnTo>
                  <a:pt x="12317" y="101465"/>
                </a:lnTo>
                <a:lnTo>
                  <a:pt x="7006" y="101465"/>
                </a:lnTo>
                <a:lnTo>
                  <a:pt x="4732" y="102398"/>
                </a:lnTo>
                <a:lnTo>
                  <a:pt x="2839" y="104262"/>
                </a:lnTo>
                <a:lnTo>
                  <a:pt x="946" y="106127"/>
                </a:lnTo>
                <a:lnTo>
                  <a:pt x="0" y="108388"/>
                </a:lnTo>
                <a:lnTo>
                  <a:pt x="0" y="111044"/>
                </a:lnTo>
                <a:close/>
              </a:path>
              <a:path w="104882" h="120707">
                <a:moveTo>
                  <a:pt x="55457" y="110959"/>
                </a:moveTo>
                <a:lnTo>
                  <a:pt x="57092" y="118121"/>
                </a:lnTo>
                <a:lnTo>
                  <a:pt x="69031" y="120537"/>
                </a:lnTo>
                <a:lnTo>
                  <a:pt x="72649" y="120370"/>
                </a:lnTo>
                <a:lnTo>
                  <a:pt x="76857" y="115367"/>
                </a:lnTo>
                <a:lnTo>
                  <a:pt x="61658" y="115367"/>
                </a:lnTo>
                <a:lnTo>
                  <a:pt x="55457" y="11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804731" y="3712453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1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8" y="9888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6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1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3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893796" y="3758601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80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9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6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0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2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5"/>
                </a:lnTo>
                <a:lnTo>
                  <a:pt x="21807" y="-46157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228787" y="3712603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3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20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7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297512" y="3710658"/>
            <a:ext cx="106019" cy="106506"/>
          </a:xfrm>
          <a:custGeom>
            <a:avLst/>
            <a:gdLst/>
            <a:ahLst/>
            <a:cxnLst/>
            <a:rect l="l" t="t" r="r" b="b"/>
            <a:pathLst>
              <a:path w="116621" h="120707">
                <a:moveTo>
                  <a:pt x="20764" y="51622"/>
                </a:moveTo>
                <a:lnTo>
                  <a:pt x="22120" y="45463"/>
                </a:lnTo>
                <a:lnTo>
                  <a:pt x="24606" y="39246"/>
                </a:lnTo>
                <a:lnTo>
                  <a:pt x="28222" y="32974"/>
                </a:lnTo>
                <a:lnTo>
                  <a:pt x="31838" y="26701"/>
                </a:lnTo>
                <a:lnTo>
                  <a:pt x="35708" y="21530"/>
                </a:lnTo>
                <a:lnTo>
                  <a:pt x="39833" y="17461"/>
                </a:lnTo>
                <a:lnTo>
                  <a:pt x="43845" y="13449"/>
                </a:lnTo>
                <a:lnTo>
                  <a:pt x="48408" y="10327"/>
                </a:lnTo>
                <a:lnTo>
                  <a:pt x="53521" y="8095"/>
                </a:lnTo>
                <a:lnTo>
                  <a:pt x="58634" y="5862"/>
                </a:lnTo>
                <a:lnTo>
                  <a:pt x="64722" y="4097"/>
                </a:lnTo>
                <a:lnTo>
                  <a:pt x="71785" y="2797"/>
                </a:lnTo>
                <a:lnTo>
                  <a:pt x="71361" y="0"/>
                </a:lnTo>
                <a:lnTo>
                  <a:pt x="58388" y="1137"/>
                </a:lnTo>
                <a:lnTo>
                  <a:pt x="46181" y="4511"/>
                </a:lnTo>
                <a:lnTo>
                  <a:pt x="34629" y="10122"/>
                </a:lnTo>
                <a:lnTo>
                  <a:pt x="23730" y="17970"/>
                </a:lnTo>
                <a:lnTo>
                  <a:pt x="19126" y="22444"/>
                </a:lnTo>
                <a:lnTo>
                  <a:pt x="10758" y="32886"/>
                </a:lnTo>
                <a:lnTo>
                  <a:pt x="4781" y="44183"/>
                </a:lnTo>
                <a:lnTo>
                  <a:pt x="1195" y="56334"/>
                </a:lnTo>
                <a:lnTo>
                  <a:pt x="0" y="69339"/>
                </a:lnTo>
                <a:lnTo>
                  <a:pt x="9" y="70607"/>
                </a:lnTo>
                <a:lnTo>
                  <a:pt x="1514" y="84531"/>
                </a:lnTo>
                <a:lnTo>
                  <a:pt x="5593" y="96512"/>
                </a:lnTo>
                <a:lnTo>
                  <a:pt x="12246" y="106551"/>
                </a:lnTo>
                <a:lnTo>
                  <a:pt x="16453" y="110871"/>
                </a:lnTo>
                <a:lnTo>
                  <a:pt x="27470" y="118121"/>
                </a:lnTo>
                <a:lnTo>
                  <a:pt x="25835" y="110959"/>
                </a:lnTo>
                <a:lnTo>
                  <a:pt x="21908" y="102143"/>
                </a:lnTo>
                <a:lnTo>
                  <a:pt x="20980" y="99965"/>
                </a:lnTo>
                <a:lnTo>
                  <a:pt x="17258" y="87659"/>
                </a:lnTo>
                <a:lnTo>
                  <a:pt x="16018" y="75103"/>
                </a:lnTo>
                <a:lnTo>
                  <a:pt x="16018" y="67982"/>
                </a:lnTo>
                <a:lnTo>
                  <a:pt x="16865" y="62896"/>
                </a:lnTo>
                <a:lnTo>
                  <a:pt x="18560" y="59845"/>
                </a:lnTo>
                <a:lnTo>
                  <a:pt x="21442" y="54646"/>
                </a:lnTo>
                <a:lnTo>
                  <a:pt x="27262" y="52046"/>
                </a:lnTo>
                <a:lnTo>
                  <a:pt x="45512" y="52046"/>
                </a:lnTo>
                <a:lnTo>
                  <a:pt x="52235" y="56906"/>
                </a:lnTo>
                <a:lnTo>
                  <a:pt x="56190" y="66626"/>
                </a:lnTo>
                <a:lnTo>
                  <a:pt x="58563" y="72447"/>
                </a:lnTo>
                <a:lnTo>
                  <a:pt x="59750" y="79115"/>
                </a:lnTo>
                <a:lnTo>
                  <a:pt x="59750" y="94316"/>
                </a:lnTo>
                <a:lnTo>
                  <a:pt x="58225" y="101027"/>
                </a:lnTo>
                <a:lnTo>
                  <a:pt x="55173" y="106763"/>
                </a:lnTo>
                <a:lnTo>
                  <a:pt x="52122" y="112499"/>
                </a:lnTo>
                <a:lnTo>
                  <a:pt x="47235" y="115367"/>
                </a:lnTo>
                <a:lnTo>
                  <a:pt x="43027" y="120370"/>
                </a:lnTo>
                <a:lnTo>
                  <a:pt x="55331" y="116657"/>
                </a:lnTo>
                <a:lnTo>
                  <a:pt x="65301" y="108077"/>
                </a:lnTo>
                <a:lnTo>
                  <a:pt x="67972" y="104410"/>
                </a:lnTo>
                <a:lnTo>
                  <a:pt x="73438" y="92815"/>
                </a:lnTo>
                <a:lnTo>
                  <a:pt x="75260" y="80104"/>
                </a:lnTo>
                <a:lnTo>
                  <a:pt x="75173" y="76805"/>
                </a:lnTo>
                <a:lnTo>
                  <a:pt x="72503" y="63524"/>
                </a:lnTo>
                <a:lnTo>
                  <a:pt x="66106" y="53487"/>
                </a:lnTo>
                <a:lnTo>
                  <a:pt x="60004" y="47271"/>
                </a:lnTo>
                <a:lnTo>
                  <a:pt x="52461" y="44163"/>
                </a:lnTo>
                <a:lnTo>
                  <a:pt x="38901" y="44163"/>
                </a:lnTo>
                <a:lnTo>
                  <a:pt x="34353" y="45067"/>
                </a:lnTo>
                <a:lnTo>
                  <a:pt x="29832" y="46875"/>
                </a:lnTo>
                <a:lnTo>
                  <a:pt x="27290" y="47892"/>
                </a:lnTo>
                <a:lnTo>
                  <a:pt x="24267" y="49475"/>
                </a:lnTo>
                <a:lnTo>
                  <a:pt x="20764" y="51622"/>
                </a:lnTo>
                <a:close/>
              </a:path>
              <a:path w="116621" h="120707">
                <a:moveTo>
                  <a:pt x="25835" y="110959"/>
                </a:moveTo>
                <a:lnTo>
                  <a:pt x="27470" y="118121"/>
                </a:lnTo>
                <a:lnTo>
                  <a:pt x="39409" y="120537"/>
                </a:lnTo>
                <a:lnTo>
                  <a:pt x="43027" y="120370"/>
                </a:lnTo>
                <a:lnTo>
                  <a:pt x="47235" y="115367"/>
                </a:lnTo>
                <a:lnTo>
                  <a:pt x="32036" y="115367"/>
                </a:lnTo>
                <a:lnTo>
                  <a:pt x="25835" y="110959"/>
                </a:lnTo>
                <a:close/>
              </a:path>
              <a:path w="116621" h="120707">
                <a:moveTo>
                  <a:pt x="97382" y="111044"/>
                </a:moveTo>
                <a:lnTo>
                  <a:pt x="97382" y="113700"/>
                </a:lnTo>
                <a:lnTo>
                  <a:pt x="98315" y="115974"/>
                </a:lnTo>
                <a:lnTo>
                  <a:pt x="100179" y="117867"/>
                </a:lnTo>
                <a:lnTo>
                  <a:pt x="102043" y="119760"/>
                </a:lnTo>
                <a:lnTo>
                  <a:pt x="104332" y="120707"/>
                </a:lnTo>
                <a:lnTo>
                  <a:pt x="109756" y="120707"/>
                </a:lnTo>
                <a:lnTo>
                  <a:pt x="112030" y="119760"/>
                </a:lnTo>
                <a:lnTo>
                  <a:pt x="113867" y="117867"/>
                </a:lnTo>
                <a:lnTo>
                  <a:pt x="115703" y="115974"/>
                </a:lnTo>
                <a:lnTo>
                  <a:pt x="116621" y="113700"/>
                </a:lnTo>
                <a:lnTo>
                  <a:pt x="116621" y="108388"/>
                </a:lnTo>
                <a:lnTo>
                  <a:pt x="115689" y="106127"/>
                </a:lnTo>
                <a:lnTo>
                  <a:pt x="113824" y="104262"/>
                </a:lnTo>
                <a:lnTo>
                  <a:pt x="111960" y="102398"/>
                </a:lnTo>
                <a:lnTo>
                  <a:pt x="109699" y="101465"/>
                </a:lnTo>
                <a:lnTo>
                  <a:pt x="104388" y="101465"/>
                </a:lnTo>
                <a:lnTo>
                  <a:pt x="102114" y="102398"/>
                </a:lnTo>
                <a:lnTo>
                  <a:pt x="100221" y="104262"/>
                </a:lnTo>
                <a:lnTo>
                  <a:pt x="98328" y="106127"/>
                </a:lnTo>
                <a:lnTo>
                  <a:pt x="97382" y="108388"/>
                </a:lnTo>
                <a:lnTo>
                  <a:pt x="97382" y="111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412278" y="3712228"/>
            <a:ext cx="67955" cy="106731"/>
          </a:xfrm>
          <a:custGeom>
            <a:avLst/>
            <a:gdLst/>
            <a:ahLst/>
            <a:cxnLst/>
            <a:rect l="l" t="t" r="r" b="b"/>
            <a:pathLst>
              <a:path w="74751" h="120962">
                <a:moveTo>
                  <a:pt x="24564" y="7346"/>
                </a:moveTo>
                <a:lnTo>
                  <a:pt x="29042" y="4831"/>
                </a:lnTo>
                <a:lnTo>
                  <a:pt x="42206" y="4831"/>
                </a:lnTo>
                <a:lnTo>
                  <a:pt x="47998" y="8504"/>
                </a:lnTo>
                <a:lnTo>
                  <a:pt x="51953" y="15851"/>
                </a:lnTo>
                <a:lnTo>
                  <a:pt x="53414" y="18873"/>
                </a:lnTo>
                <a:lnTo>
                  <a:pt x="56768" y="30442"/>
                </a:lnTo>
                <a:lnTo>
                  <a:pt x="57886" y="44502"/>
                </a:lnTo>
                <a:lnTo>
                  <a:pt x="57886" y="46763"/>
                </a:lnTo>
                <a:lnTo>
                  <a:pt x="57801" y="49715"/>
                </a:lnTo>
                <a:lnTo>
                  <a:pt x="57631" y="53360"/>
                </a:lnTo>
                <a:lnTo>
                  <a:pt x="57462" y="57005"/>
                </a:lnTo>
                <a:lnTo>
                  <a:pt x="57291" y="96316"/>
                </a:lnTo>
                <a:lnTo>
                  <a:pt x="64539" y="85896"/>
                </a:lnTo>
                <a:lnTo>
                  <a:pt x="69920" y="74255"/>
                </a:lnTo>
                <a:lnTo>
                  <a:pt x="70358" y="73022"/>
                </a:lnTo>
                <a:lnTo>
                  <a:pt x="73653" y="60446"/>
                </a:lnTo>
                <a:lnTo>
                  <a:pt x="74751" y="48062"/>
                </a:lnTo>
                <a:lnTo>
                  <a:pt x="74020" y="38488"/>
                </a:lnTo>
                <a:lnTo>
                  <a:pt x="70662" y="26222"/>
                </a:lnTo>
                <a:lnTo>
                  <a:pt x="64581" y="14876"/>
                </a:lnTo>
                <a:lnTo>
                  <a:pt x="59774" y="9126"/>
                </a:lnTo>
                <a:lnTo>
                  <a:pt x="49069" y="2281"/>
                </a:lnTo>
                <a:lnTo>
                  <a:pt x="35765" y="0"/>
                </a:lnTo>
                <a:lnTo>
                  <a:pt x="32652" y="119"/>
                </a:lnTo>
                <a:lnTo>
                  <a:pt x="20209" y="3545"/>
                </a:lnTo>
                <a:lnTo>
                  <a:pt x="10043" y="11697"/>
                </a:lnTo>
                <a:lnTo>
                  <a:pt x="16018" y="24921"/>
                </a:lnTo>
                <a:lnTo>
                  <a:pt x="17727" y="17405"/>
                </a:lnTo>
                <a:lnTo>
                  <a:pt x="21145" y="12375"/>
                </a:lnTo>
                <a:lnTo>
                  <a:pt x="24564" y="7346"/>
                </a:lnTo>
                <a:close/>
              </a:path>
              <a:path w="74751" h="120962">
                <a:moveTo>
                  <a:pt x="4407" y="117571"/>
                </a:moveTo>
                <a:lnTo>
                  <a:pt x="5254" y="120962"/>
                </a:lnTo>
                <a:lnTo>
                  <a:pt x="14634" y="119775"/>
                </a:lnTo>
                <a:lnTo>
                  <a:pt x="22402" y="118079"/>
                </a:lnTo>
                <a:lnTo>
                  <a:pt x="28561" y="115875"/>
                </a:lnTo>
                <a:lnTo>
                  <a:pt x="35601" y="112980"/>
                </a:lnTo>
                <a:lnTo>
                  <a:pt x="46599" y="106422"/>
                </a:lnTo>
                <a:lnTo>
                  <a:pt x="55851" y="97990"/>
                </a:lnTo>
                <a:lnTo>
                  <a:pt x="57291" y="96316"/>
                </a:lnTo>
                <a:lnTo>
                  <a:pt x="57462" y="57005"/>
                </a:lnTo>
                <a:lnTo>
                  <a:pt x="57264" y="59110"/>
                </a:lnTo>
                <a:lnTo>
                  <a:pt x="56473" y="61145"/>
                </a:lnTo>
                <a:lnTo>
                  <a:pt x="54142" y="62953"/>
                </a:lnTo>
                <a:lnTo>
                  <a:pt x="50046" y="65100"/>
                </a:lnTo>
                <a:lnTo>
                  <a:pt x="45950" y="67248"/>
                </a:lnTo>
                <a:lnTo>
                  <a:pt x="41980" y="68321"/>
                </a:lnTo>
                <a:lnTo>
                  <a:pt x="29776" y="68321"/>
                </a:lnTo>
                <a:lnTo>
                  <a:pt x="23999" y="64818"/>
                </a:lnTo>
                <a:lnTo>
                  <a:pt x="20806" y="57810"/>
                </a:lnTo>
                <a:lnTo>
                  <a:pt x="17614" y="50803"/>
                </a:lnTo>
                <a:lnTo>
                  <a:pt x="16018" y="43174"/>
                </a:lnTo>
                <a:lnTo>
                  <a:pt x="16018" y="24921"/>
                </a:lnTo>
                <a:lnTo>
                  <a:pt x="10043" y="11697"/>
                </a:lnTo>
                <a:lnTo>
                  <a:pt x="6570" y="16402"/>
                </a:lnTo>
                <a:lnTo>
                  <a:pt x="1642" y="27886"/>
                </a:lnTo>
                <a:lnTo>
                  <a:pt x="0" y="41450"/>
                </a:lnTo>
                <a:lnTo>
                  <a:pt x="1" y="41876"/>
                </a:lnTo>
                <a:lnTo>
                  <a:pt x="2172" y="54804"/>
                </a:lnTo>
                <a:lnTo>
                  <a:pt x="8433" y="65821"/>
                </a:lnTo>
                <a:lnTo>
                  <a:pt x="14054" y="72630"/>
                </a:lnTo>
                <a:lnTo>
                  <a:pt x="21668" y="76035"/>
                </a:lnTo>
                <a:lnTo>
                  <a:pt x="33703" y="76035"/>
                </a:lnTo>
                <a:lnTo>
                  <a:pt x="36387" y="75696"/>
                </a:lnTo>
                <a:lnTo>
                  <a:pt x="39324" y="75018"/>
                </a:lnTo>
                <a:lnTo>
                  <a:pt x="44975" y="73831"/>
                </a:lnTo>
                <a:lnTo>
                  <a:pt x="49890" y="71656"/>
                </a:lnTo>
                <a:lnTo>
                  <a:pt x="54072" y="68491"/>
                </a:lnTo>
                <a:lnTo>
                  <a:pt x="57038" y="66287"/>
                </a:lnTo>
                <a:lnTo>
                  <a:pt x="56134" y="71034"/>
                </a:lnTo>
                <a:lnTo>
                  <a:pt x="53888" y="76925"/>
                </a:lnTo>
                <a:lnTo>
                  <a:pt x="50300" y="83961"/>
                </a:lnTo>
                <a:lnTo>
                  <a:pt x="46712" y="90997"/>
                </a:lnTo>
                <a:lnTo>
                  <a:pt x="41924" y="97368"/>
                </a:lnTo>
                <a:lnTo>
                  <a:pt x="35934" y="103076"/>
                </a:lnTo>
                <a:lnTo>
                  <a:pt x="31697" y="107088"/>
                </a:lnTo>
                <a:lnTo>
                  <a:pt x="26075" y="110479"/>
                </a:lnTo>
                <a:lnTo>
                  <a:pt x="19069" y="113248"/>
                </a:lnTo>
                <a:lnTo>
                  <a:pt x="15170" y="114774"/>
                </a:lnTo>
                <a:lnTo>
                  <a:pt x="10283" y="116214"/>
                </a:lnTo>
                <a:lnTo>
                  <a:pt x="4407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489784" y="3712453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3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7" y="96759"/>
                </a:lnTo>
                <a:lnTo>
                  <a:pt x="215481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2" y="52300"/>
                </a:lnTo>
                <a:lnTo>
                  <a:pt x="195099" y="52491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4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6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7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90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90" y="52385"/>
                </a:lnTo>
                <a:close/>
              </a:path>
              <a:path w="217222" h="118927">
                <a:moveTo>
                  <a:pt x="95884" y="56510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90" y="52385"/>
                </a:lnTo>
                <a:lnTo>
                  <a:pt x="106790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6" y="11768"/>
                </a:lnTo>
                <a:lnTo>
                  <a:pt x="126565" y="6865"/>
                </a:lnTo>
                <a:lnTo>
                  <a:pt x="132046" y="6865"/>
                </a:lnTo>
                <a:lnTo>
                  <a:pt x="133557" y="7530"/>
                </a:lnTo>
                <a:lnTo>
                  <a:pt x="135394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1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9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4" y="18578"/>
                </a:lnTo>
                <a:lnTo>
                  <a:pt x="149505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7"/>
                </a:lnTo>
                <a:lnTo>
                  <a:pt x="126283" y="119097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4"/>
                </a:lnTo>
                <a:lnTo>
                  <a:pt x="156680" y="11274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4" y="3136"/>
                </a:lnTo>
                <a:lnTo>
                  <a:pt x="137470" y="2232"/>
                </a:lnTo>
                <a:lnTo>
                  <a:pt x="134616" y="1780"/>
                </a:lnTo>
                <a:lnTo>
                  <a:pt x="131114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4" y="56510"/>
                </a:lnTo>
                <a:close/>
              </a:path>
              <a:path w="217222" h="118927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  <a:path w="217222" h="118927">
                <a:moveTo>
                  <a:pt x="26059" y="106477"/>
                </a:moveTo>
                <a:lnTo>
                  <a:pt x="26440" y="115763"/>
                </a:lnTo>
                <a:lnTo>
                  <a:pt x="38985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8" y="107215"/>
                </a:lnTo>
                <a:lnTo>
                  <a:pt x="167261" y="111086"/>
                </a:lnTo>
                <a:lnTo>
                  <a:pt x="171413" y="114957"/>
                </a:lnTo>
                <a:lnTo>
                  <a:pt x="176343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5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854868" y="3712154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0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4"/>
                </a:lnTo>
                <a:lnTo>
                  <a:pt x="38446" y="81355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4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3" y="0"/>
                </a:lnTo>
                <a:lnTo>
                  <a:pt x="21286" y="2528"/>
                </a:lnTo>
                <a:lnTo>
                  <a:pt x="14535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5" y="24214"/>
                </a:lnTo>
                <a:lnTo>
                  <a:pt x="11441" y="21107"/>
                </a:lnTo>
                <a:lnTo>
                  <a:pt x="16244" y="15455"/>
                </a:lnTo>
                <a:lnTo>
                  <a:pt x="22516" y="12630"/>
                </a:lnTo>
                <a:lnTo>
                  <a:pt x="36527" y="12630"/>
                </a:lnTo>
                <a:lnTo>
                  <a:pt x="41924" y="14820"/>
                </a:lnTo>
                <a:lnTo>
                  <a:pt x="46443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1"/>
                </a:lnTo>
                <a:lnTo>
                  <a:pt x="21676" y="91946"/>
                </a:lnTo>
                <a:lnTo>
                  <a:pt x="11638" y="102799"/>
                </a:lnTo>
                <a:lnTo>
                  <a:pt x="0" y="115028"/>
                </a:lnTo>
                <a:lnTo>
                  <a:pt x="0" y="116977"/>
                </a:lnTo>
                <a:lnTo>
                  <a:pt x="67716" y="116977"/>
                </a:lnTo>
                <a:lnTo>
                  <a:pt x="77124" y="93328"/>
                </a:lnTo>
                <a:lnTo>
                  <a:pt x="7492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935998" y="3710135"/>
            <a:ext cx="106405" cy="107029"/>
          </a:xfrm>
          <a:custGeom>
            <a:avLst/>
            <a:gdLst/>
            <a:ahLst/>
            <a:cxnLst/>
            <a:rect l="l" t="t" r="r" b="b"/>
            <a:pathLst>
              <a:path w="117045" h="121300">
                <a:moveTo>
                  <a:pt x="67942" y="66414"/>
                </a:moveTo>
                <a:lnTo>
                  <a:pt x="65852" y="61413"/>
                </a:lnTo>
                <a:lnTo>
                  <a:pt x="63761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2"/>
                </a:lnTo>
                <a:lnTo>
                  <a:pt x="34606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2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4" y="4407"/>
                </a:lnTo>
                <a:lnTo>
                  <a:pt x="24577" y="4407"/>
                </a:lnTo>
                <a:lnTo>
                  <a:pt x="6101" y="44926"/>
                </a:lnTo>
                <a:lnTo>
                  <a:pt x="5720" y="46127"/>
                </a:lnTo>
                <a:lnTo>
                  <a:pt x="6963" y="47935"/>
                </a:lnTo>
                <a:lnTo>
                  <a:pt x="16441" y="47977"/>
                </a:lnTo>
                <a:lnTo>
                  <a:pt x="24493" y="49757"/>
                </a:lnTo>
                <a:lnTo>
                  <a:pt x="33137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1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6" y="104389"/>
                </a:lnTo>
                <a:lnTo>
                  <a:pt x="1821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8"/>
                </a:lnTo>
                <a:lnTo>
                  <a:pt x="8474" y="119520"/>
                </a:lnTo>
                <a:lnTo>
                  <a:pt x="11865" y="120594"/>
                </a:lnTo>
                <a:lnTo>
                  <a:pt x="16328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49" y="115871"/>
                </a:lnTo>
                <a:lnTo>
                  <a:pt x="55639" y="108586"/>
                </a:lnTo>
                <a:lnTo>
                  <a:pt x="61542" y="101838"/>
                </a:lnTo>
                <a:lnTo>
                  <a:pt x="67126" y="90435"/>
                </a:lnTo>
                <a:lnTo>
                  <a:pt x="68988" y="77306"/>
                </a:lnTo>
                <a:lnTo>
                  <a:pt x="68988" y="71712"/>
                </a:lnTo>
                <a:lnTo>
                  <a:pt x="67942" y="66414"/>
                </a:lnTo>
                <a:close/>
              </a:path>
              <a:path w="117045" h="121300">
                <a:moveTo>
                  <a:pt x="97806" y="111637"/>
                </a:moveTo>
                <a:lnTo>
                  <a:pt x="97806" y="114293"/>
                </a:lnTo>
                <a:lnTo>
                  <a:pt x="98738" y="116568"/>
                </a:lnTo>
                <a:lnTo>
                  <a:pt x="100602" y="118461"/>
                </a:lnTo>
                <a:lnTo>
                  <a:pt x="102467" y="120354"/>
                </a:lnTo>
                <a:lnTo>
                  <a:pt x="104755" y="121300"/>
                </a:lnTo>
                <a:lnTo>
                  <a:pt x="110180" y="121300"/>
                </a:lnTo>
                <a:lnTo>
                  <a:pt x="112454" y="120354"/>
                </a:lnTo>
                <a:lnTo>
                  <a:pt x="114290" y="118461"/>
                </a:lnTo>
                <a:lnTo>
                  <a:pt x="116126" y="116568"/>
                </a:lnTo>
                <a:lnTo>
                  <a:pt x="117045" y="114293"/>
                </a:lnTo>
                <a:lnTo>
                  <a:pt x="117045" y="108981"/>
                </a:lnTo>
                <a:lnTo>
                  <a:pt x="116112" y="106721"/>
                </a:lnTo>
                <a:lnTo>
                  <a:pt x="114248" y="104856"/>
                </a:lnTo>
                <a:lnTo>
                  <a:pt x="112383" y="102991"/>
                </a:lnTo>
                <a:lnTo>
                  <a:pt x="110123" y="102058"/>
                </a:lnTo>
                <a:lnTo>
                  <a:pt x="104812" y="102058"/>
                </a:lnTo>
                <a:lnTo>
                  <a:pt x="102538" y="102991"/>
                </a:lnTo>
                <a:lnTo>
                  <a:pt x="100645" y="104856"/>
                </a:lnTo>
                <a:lnTo>
                  <a:pt x="98752" y="106721"/>
                </a:lnTo>
                <a:lnTo>
                  <a:pt x="97806" y="108981"/>
                </a:lnTo>
                <a:lnTo>
                  <a:pt x="97806" y="111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048220" y="3712603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7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2" y="116469"/>
                </a:lnTo>
                <a:lnTo>
                  <a:pt x="62292" y="87563"/>
                </a:lnTo>
                <a:lnTo>
                  <a:pt x="80006" y="87563"/>
                </a:lnTo>
                <a:lnTo>
                  <a:pt x="80006" y="76289"/>
                </a:lnTo>
                <a:lnTo>
                  <a:pt x="62292" y="76289"/>
                </a:lnTo>
                <a:lnTo>
                  <a:pt x="62292" y="0"/>
                </a:lnTo>
                <a:lnTo>
                  <a:pt x="54241" y="0"/>
                </a:lnTo>
                <a:lnTo>
                  <a:pt x="48647" y="17461"/>
                </a:lnTo>
                <a:lnTo>
                  <a:pt x="48647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128655" y="3712453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1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2" y="52300"/>
                </a:lnTo>
                <a:lnTo>
                  <a:pt x="195098" y="52491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6" y="61794"/>
                </a:lnTo>
                <a:lnTo>
                  <a:pt x="211402" y="64450"/>
                </a:lnTo>
                <a:lnTo>
                  <a:pt x="212561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6" y="111467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5" y="56510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5" y="11768"/>
                </a:lnTo>
                <a:lnTo>
                  <a:pt x="126565" y="6865"/>
                </a:lnTo>
                <a:lnTo>
                  <a:pt x="132045" y="6865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9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4" y="18578"/>
                </a:lnTo>
                <a:lnTo>
                  <a:pt x="149505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7"/>
                </a:lnTo>
                <a:lnTo>
                  <a:pt x="126282" y="119097"/>
                </a:lnTo>
                <a:lnTo>
                  <a:pt x="193152" y="-678"/>
                </a:lnTo>
                <a:lnTo>
                  <a:pt x="186371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4"/>
                </a:lnTo>
                <a:lnTo>
                  <a:pt x="156681" y="11274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3" y="2024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5" y="56510"/>
                </a:lnTo>
                <a:close/>
              </a:path>
              <a:path w="217222" h="118927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1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  <a:path w="217222" h="118927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499745" y="3711705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7">
                <a:moveTo>
                  <a:pt x="2881" y="28905"/>
                </a:moveTo>
                <a:lnTo>
                  <a:pt x="5876" y="23706"/>
                </a:lnTo>
                <a:lnTo>
                  <a:pt x="8673" y="19863"/>
                </a:lnTo>
                <a:lnTo>
                  <a:pt x="11272" y="17377"/>
                </a:lnTo>
                <a:lnTo>
                  <a:pt x="16018" y="12799"/>
                </a:lnTo>
                <a:lnTo>
                  <a:pt x="21498" y="10510"/>
                </a:lnTo>
                <a:lnTo>
                  <a:pt x="32967" y="10510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4" y="23253"/>
                </a:lnTo>
                <a:lnTo>
                  <a:pt x="47884" y="36364"/>
                </a:lnTo>
                <a:lnTo>
                  <a:pt x="45286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3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1" y="59603"/>
                </a:lnTo>
                <a:lnTo>
                  <a:pt x="41033" y="63096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2"/>
                </a:lnTo>
                <a:lnTo>
                  <a:pt x="52744" y="99049"/>
                </a:lnTo>
                <a:lnTo>
                  <a:pt x="48902" y="104389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4" y="112400"/>
                </a:lnTo>
                <a:lnTo>
                  <a:pt x="23377" y="110789"/>
                </a:lnTo>
                <a:lnTo>
                  <a:pt x="18263" y="107568"/>
                </a:lnTo>
                <a:lnTo>
                  <a:pt x="13150" y="104347"/>
                </a:lnTo>
                <a:lnTo>
                  <a:pt x="9040" y="102736"/>
                </a:lnTo>
                <a:lnTo>
                  <a:pt x="3842" y="102736"/>
                </a:lnTo>
                <a:lnTo>
                  <a:pt x="2330" y="103415"/>
                </a:lnTo>
                <a:lnTo>
                  <a:pt x="466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3"/>
                </a:lnTo>
                <a:lnTo>
                  <a:pt x="6992" y="117726"/>
                </a:lnTo>
                <a:lnTo>
                  <a:pt x="11865" y="118757"/>
                </a:lnTo>
                <a:lnTo>
                  <a:pt x="18814" y="118757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7" y="106466"/>
                </a:lnTo>
                <a:lnTo>
                  <a:pt x="59093" y="101836"/>
                </a:lnTo>
                <a:lnTo>
                  <a:pt x="65433" y="90589"/>
                </a:lnTo>
                <a:lnTo>
                  <a:pt x="67547" y="78069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1"/>
                </a:lnTo>
                <a:lnTo>
                  <a:pt x="55032" y="52413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8" y="41253"/>
                </a:lnTo>
                <a:lnTo>
                  <a:pt x="55512" y="38653"/>
                </a:lnTo>
                <a:lnTo>
                  <a:pt x="59411" y="34075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0" y="2570"/>
                </a:lnTo>
                <a:lnTo>
                  <a:pt x="12882" y="7713"/>
                </a:lnTo>
                <a:lnTo>
                  <a:pt x="6723" y="12856"/>
                </a:lnTo>
                <a:lnTo>
                  <a:pt x="2513" y="19722"/>
                </a:lnTo>
                <a:lnTo>
                  <a:pt x="254" y="28311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591199" y="3712603"/>
            <a:ext cx="93923" cy="104561"/>
          </a:xfrm>
          <a:custGeom>
            <a:avLst/>
            <a:gdLst/>
            <a:ahLst/>
            <a:cxnLst/>
            <a:rect l="l" t="t" r="r" b="b"/>
            <a:pathLst>
              <a:path w="103315" h="118503">
                <a:moveTo>
                  <a:pt x="84076" y="108840"/>
                </a:moveTo>
                <a:lnTo>
                  <a:pt x="84076" y="111496"/>
                </a:lnTo>
                <a:lnTo>
                  <a:pt x="85008" y="113770"/>
                </a:lnTo>
                <a:lnTo>
                  <a:pt x="86873" y="115663"/>
                </a:lnTo>
                <a:lnTo>
                  <a:pt x="88737" y="117557"/>
                </a:lnTo>
                <a:lnTo>
                  <a:pt x="91026" y="118503"/>
                </a:lnTo>
                <a:lnTo>
                  <a:pt x="96450" y="118503"/>
                </a:lnTo>
                <a:lnTo>
                  <a:pt x="98724" y="117557"/>
                </a:lnTo>
                <a:lnTo>
                  <a:pt x="100560" y="115663"/>
                </a:lnTo>
                <a:lnTo>
                  <a:pt x="102396" y="113770"/>
                </a:lnTo>
                <a:lnTo>
                  <a:pt x="103315" y="111496"/>
                </a:lnTo>
                <a:lnTo>
                  <a:pt x="103315" y="106184"/>
                </a:lnTo>
                <a:lnTo>
                  <a:pt x="102382" y="103923"/>
                </a:lnTo>
                <a:lnTo>
                  <a:pt x="100518" y="102058"/>
                </a:lnTo>
                <a:lnTo>
                  <a:pt x="98653" y="100194"/>
                </a:lnTo>
                <a:lnTo>
                  <a:pt x="96393" y="99261"/>
                </a:lnTo>
                <a:lnTo>
                  <a:pt x="91082" y="99261"/>
                </a:lnTo>
                <a:lnTo>
                  <a:pt x="88808" y="100194"/>
                </a:lnTo>
                <a:lnTo>
                  <a:pt x="86915" y="102058"/>
                </a:lnTo>
                <a:lnTo>
                  <a:pt x="85022" y="103923"/>
                </a:lnTo>
                <a:lnTo>
                  <a:pt x="84076" y="106184"/>
                </a:lnTo>
                <a:lnTo>
                  <a:pt x="84076" y="108840"/>
                </a:lnTo>
                <a:close/>
              </a:path>
              <a:path w="103315" h="118503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2" y="14820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2" y="20004"/>
                </a:lnTo>
                <a:lnTo>
                  <a:pt x="17712" y="106297"/>
                </a:lnTo>
                <a:lnTo>
                  <a:pt x="16667" y="109603"/>
                </a:lnTo>
                <a:lnTo>
                  <a:pt x="12487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5" y="108020"/>
                </a:lnTo>
                <a:lnTo>
                  <a:pt x="32545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694175" y="3710135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3" y="66414"/>
                </a:moveTo>
                <a:lnTo>
                  <a:pt x="65852" y="61413"/>
                </a:lnTo>
                <a:lnTo>
                  <a:pt x="63762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2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5" y="4407"/>
                </a:lnTo>
                <a:lnTo>
                  <a:pt x="24578" y="4407"/>
                </a:lnTo>
                <a:lnTo>
                  <a:pt x="6102" y="44926"/>
                </a:lnTo>
                <a:lnTo>
                  <a:pt x="5721" y="46127"/>
                </a:lnTo>
                <a:lnTo>
                  <a:pt x="6963" y="47935"/>
                </a:lnTo>
                <a:lnTo>
                  <a:pt x="16442" y="47977"/>
                </a:lnTo>
                <a:lnTo>
                  <a:pt x="24493" y="49757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8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1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9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7" y="104389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8"/>
                </a:lnTo>
                <a:lnTo>
                  <a:pt x="8474" y="119520"/>
                </a:lnTo>
                <a:lnTo>
                  <a:pt x="11865" y="120594"/>
                </a:lnTo>
                <a:lnTo>
                  <a:pt x="16328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50" y="115871"/>
                </a:lnTo>
                <a:lnTo>
                  <a:pt x="55639" y="108586"/>
                </a:lnTo>
                <a:lnTo>
                  <a:pt x="61542" y="101838"/>
                </a:lnTo>
                <a:lnTo>
                  <a:pt x="67127" y="90435"/>
                </a:lnTo>
                <a:lnTo>
                  <a:pt x="68988" y="77306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71374" y="3712453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6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3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1"/>
                </a:lnTo>
                <a:lnTo>
                  <a:pt x="207560" y="101380"/>
                </a:lnTo>
                <a:lnTo>
                  <a:pt x="210257" y="96759"/>
                </a:lnTo>
                <a:lnTo>
                  <a:pt x="215481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2" y="52300"/>
                </a:lnTo>
                <a:lnTo>
                  <a:pt x="195098" y="52491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6" y="61794"/>
                </a:lnTo>
                <a:lnTo>
                  <a:pt x="211402" y="64450"/>
                </a:lnTo>
                <a:lnTo>
                  <a:pt x="212561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7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8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5" y="56510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6" y="11768"/>
                </a:lnTo>
                <a:lnTo>
                  <a:pt x="126565" y="6865"/>
                </a:lnTo>
                <a:lnTo>
                  <a:pt x="132046" y="6865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1" y="16868"/>
                </a:lnTo>
                <a:lnTo>
                  <a:pt x="145351" y="20428"/>
                </a:lnTo>
                <a:lnTo>
                  <a:pt x="145226" y="23984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3" y="56398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8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7" y="46348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4" y="18578"/>
                </a:lnTo>
                <a:lnTo>
                  <a:pt x="149505" y="17589"/>
                </a:lnTo>
                <a:lnTo>
                  <a:pt x="149025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7"/>
                </a:lnTo>
                <a:lnTo>
                  <a:pt x="126283" y="119097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4" y="9691"/>
                </a:lnTo>
                <a:lnTo>
                  <a:pt x="165664" y="11274"/>
                </a:lnTo>
                <a:lnTo>
                  <a:pt x="156680" y="11274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9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4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5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5" y="56510"/>
                </a:lnTo>
                <a:close/>
              </a:path>
              <a:path w="217222" h="118927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4" y="20428"/>
                </a:lnTo>
                <a:lnTo>
                  <a:pt x="62648" y="9889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9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  <a:path w="217222" h="118927">
                <a:moveTo>
                  <a:pt x="26058" y="106477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3" y="117694"/>
                </a:lnTo>
                <a:lnTo>
                  <a:pt x="48309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8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8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3" y="116893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814768" y="3926826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3" y="66414"/>
                </a:moveTo>
                <a:lnTo>
                  <a:pt x="65852" y="61413"/>
                </a:lnTo>
                <a:lnTo>
                  <a:pt x="63761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2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5" y="4407"/>
                </a:lnTo>
                <a:lnTo>
                  <a:pt x="24578" y="4407"/>
                </a:lnTo>
                <a:lnTo>
                  <a:pt x="6102" y="44926"/>
                </a:lnTo>
                <a:lnTo>
                  <a:pt x="5720" y="46127"/>
                </a:lnTo>
                <a:lnTo>
                  <a:pt x="6963" y="47935"/>
                </a:lnTo>
                <a:lnTo>
                  <a:pt x="16442" y="47977"/>
                </a:lnTo>
                <a:lnTo>
                  <a:pt x="24493" y="49757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1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7" y="104390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8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49" y="115871"/>
                </a:lnTo>
                <a:lnTo>
                  <a:pt x="55639" y="108586"/>
                </a:lnTo>
                <a:lnTo>
                  <a:pt x="61542" y="101838"/>
                </a:lnTo>
                <a:lnTo>
                  <a:pt x="67126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330174" y="3928845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1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5"/>
                </a:lnTo>
                <a:lnTo>
                  <a:pt x="38446" y="81355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4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3" y="0"/>
                </a:lnTo>
                <a:lnTo>
                  <a:pt x="21286" y="2528"/>
                </a:lnTo>
                <a:lnTo>
                  <a:pt x="14534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6" y="24215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4" y="14819"/>
                </a:lnTo>
                <a:lnTo>
                  <a:pt x="46444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1"/>
                </a:lnTo>
                <a:lnTo>
                  <a:pt x="21676" y="91946"/>
                </a:lnTo>
                <a:lnTo>
                  <a:pt x="11639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4" y="93327"/>
                </a:lnTo>
                <a:lnTo>
                  <a:pt x="74921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423247" y="3928919"/>
            <a:ext cx="91186" cy="104936"/>
          </a:xfrm>
          <a:custGeom>
            <a:avLst/>
            <a:gdLst/>
            <a:ahLst/>
            <a:cxnLst/>
            <a:rect l="l" t="t" r="r" b="b"/>
            <a:pathLst>
              <a:path w="100305" h="118927">
                <a:moveTo>
                  <a:pt x="80632" y="116586"/>
                </a:moveTo>
                <a:lnTo>
                  <a:pt x="91109" y="110450"/>
                </a:lnTo>
                <a:lnTo>
                  <a:pt x="97240" y="104912"/>
                </a:lnTo>
                <a:lnTo>
                  <a:pt x="100305" y="98075"/>
                </a:lnTo>
                <a:lnTo>
                  <a:pt x="100305" y="82760"/>
                </a:lnTo>
                <a:lnTo>
                  <a:pt x="98228" y="76530"/>
                </a:lnTo>
                <a:lnTo>
                  <a:pt x="94076" y="71246"/>
                </a:lnTo>
                <a:lnTo>
                  <a:pt x="92945" y="69864"/>
                </a:lnTo>
                <a:lnTo>
                  <a:pt x="87084" y="88863"/>
                </a:lnTo>
                <a:lnTo>
                  <a:pt x="87084" y="100448"/>
                </a:lnTo>
                <a:lnTo>
                  <a:pt x="85417" y="104969"/>
                </a:lnTo>
                <a:lnTo>
                  <a:pt x="82083" y="108585"/>
                </a:lnTo>
                <a:lnTo>
                  <a:pt x="78749" y="112202"/>
                </a:lnTo>
                <a:lnTo>
                  <a:pt x="73834" y="114010"/>
                </a:lnTo>
                <a:lnTo>
                  <a:pt x="61178" y="114010"/>
                </a:lnTo>
                <a:lnTo>
                  <a:pt x="56107" y="111722"/>
                </a:lnTo>
                <a:lnTo>
                  <a:pt x="52123" y="107144"/>
                </a:lnTo>
                <a:lnTo>
                  <a:pt x="57279" y="118758"/>
                </a:lnTo>
                <a:lnTo>
                  <a:pt x="67179" y="118753"/>
                </a:lnTo>
                <a:lnTo>
                  <a:pt x="80632" y="116586"/>
                </a:lnTo>
                <a:close/>
              </a:path>
              <a:path w="100305" h="118927">
                <a:moveTo>
                  <a:pt x="80501" y="48740"/>
                </a:moveTo>
                <a:lnTo>
                  <a:pt x="82959" y="35489"/>
                </a:lnTo>
                <a:lnTo>
                  <a:pt x="79456" y="39840"/>
                </a:lnTo>
                <a:lnTo>
                  <a:pt x="77422" y="42383"/>
                </a:lnTo>
                <a:lnTo>
                  <a:pt x="73749" y="45519"/>
                </a:lnTo>
                <a:lnTo>
                  <a:pt x="73438" y="52640"/>
                </a:lnTo>
                <a:lnTo>
                  <a:pt x="80501" y="48740"/>
                </a:lnTo>
                <a:close/>
              </a:path>
              <a:path w="100305" h="118927">
                <a:moveTo>
                  <a:pt x="46741" y="16925"/>
                </a:moveTo>
                <a:lnTo>
                  <a:pt x="48436" y="12941"/>
                </a:lnTo>
                <a:lnTo>
                  <a:pt x="51827" y="9663"/>
                </a:lnTo>
                <a:lnTo>
                  <a:pt x="55217" y="6385"/>
                </a:lnTo>
                <a:lnTo>
                  <a:pt x="59511" y="4747"/>
                </a:lnTo>
                <a:lnTo>
                  <a:pt x="71432" y="4747"/>
                </a:lnTo>
                <a:lnTo>
                  <a:pt x="76447" y="6625"/>
                </a:lnTo>
                <a:lnTo>
                  <a:pt x="79752" y="10384"/>
                </a:lnTo>
                <a:lnTo>
                  <a:pt x="83058" y="14142"/>
                </a:lnTo>
                <a:lnTo>
                  <a:pt x="84710" y="18705"/>
                </a:lnTo>
                <a:lnTo>
                  <a:pt x="84710" y="30233"/>
                </a:lnTo>
                <a:lnTo>
                  <a:pt x="82959" y="35489"/>
                </a:lnTo>
                <a:lnTo>
                  <a:pt x="80501" y="48740"/>
                </a:lnTo>
                <a:lnTo>
                  <a:pt x="85614" y="45293"/>
                </a:lnTo>
                <a:lnTo>
                  <a:pt x="88779" y="42298"/>
                </a:lnTo>
                <a:lnTo>
                  <a:pt x="94259" y="37043"/>
                </a:lnTo>
                <a:lnTo>
                  <a:pt x="96999" y="31109"/>
                </a:lnTo>
                <a:lnTo>
                  <a:pt x="96999" y="17998"/>
                </a:lnTo>
                <a:lnTo>
                  <a:pt x="94316" y="12291"/>
                </a:lnTo>
                <a:lnTo>
                  <a:pt x="88948" y="7374"/>
                </a:lnTo>
                <a:lnTo>
                  <a:pt x="83580" y="2458"/>
                </a:lnTo>
                <a:lnTo>
                  <a:pt x="76348" y="0"/>
                </a:lnTo>
                <a:lnTo>
                  <a:pt x="57364" y="0"/>
                </a:lnTo>
                <a:lnTo>
                  <a:pt x="49326" y="2599"/>
                </a:lnTo>
                <a:lnTo>
                  <a:pt x="43139" y="7798"/>
                </a:lnTo>
                <a:lnTo>
                  <a:pt x="36952" y="12997"/>
                </a:lnTo>
                <a:lnTo>
                  <a:pt x="33859" y="19326"/>
                </a:lnTo>
                <a:lnTo>
                  <a:pt x="33859" y="33341"/>
                </a:lnTo>
                <a:lnTo>
                  <a:pt x="35950" y="39331"/>
                </a:lnTo>
                <a:lnTo>
                  <a:pt x="40131" y="44756"/>
                </a:lnTo>
                <a:lnTo>
                  <a:pt x="42843" y="48317"/>
                </a:lnTo>
                <a:lnTo>
                  <a:pt x="47928" y="53092"/>
                </a:lnTo>
                <a:lnTo>
                  <a:pt x="55386" y="59082"/>
                </a:lnTo>
                <a:lnTo>
                  <a:pt x="47984" y="64055"/>
                </a:lnTo>
                <a:lnTo>
                  <a:pt x="42786" y="68321"/>
                </a:lnTo>
                <a:lnTo>
                  <a:pt x="39792" y="71882"/>
                </a:lnTo>
                <a:lnTo>
                  <a:pt x="35215" y="77363"/>
                </a:lnTo>
                <a:lnTo>
                  <a:pt x="32927" y="83692"/>
                </a:lnTo>
                <a:lnTo>
                  <a:pt x="32927" y="99233"/>
                </a:lnTo>
                <a:lnTo>
                  <a:pt x="36218" y="105972"/>
                </a:lnTo>
                <a:lnTo>
                  <a:pt x="42800" y="111086"/>
                </a:lnTo>
                <a:lnTo>
                  <a:pt x="49383" y="116200"/>
                </a:lnTo>
                <a:lnTo>
                  <a:pt x="57279" y="118758"/>
                </a:lnTo>
                <a:lnTo>
                  <a:pt x="52123" y="107144"/>
                </a:lnTo>
                <a:lnTo>
                  <a:pt x="48140" y="102567"/>
                </a:lnTo>
                <a:lnTo>
                  <a:pt x="46148" y="96408"/>
                </a:lnTo>
                <a:lnTo>
                  <a:pt x="46148" y="84144"/>
                </a:lnTo>
                <a:lnTo>
                  <a:pt x="47250" y="79454"/>
                </a:lnTo>
                <a:lnTo>
                  <a:pt x="49453" y="74594"/>
                </a:lnTo>
                <a:lnTo>
                  <a:pt x="51657" y="69734"/>
                </a:lnTo>
                <a:lnTo>
                  <a:pt x="55188" y="65779"/>
                </a:lnTo>
                <a:lnTo>
                  <a:pt x="60048" y="62727"/>
                </a:lnTo>
                <a:lnTo>
                  <a:pt x="62808" y="64691"/>
                </a:lnTo>
                <a:lnTo>
                  <a:pt x="74622" y="73605"/>
                </a:lnTo>
                <a:lnTo>
                  <a:pt x="81786" y="80062"/>
                </a:lnTo>
                <a:lnTo>
                  <a:pt x="85318" y="83876"/>
                </a:lnTo>
                <a:lnTo>
                  <a:pt x="87084" y="88863"/>
                </a:lnTo>
                <a:lnTo>
                  <a:pt x="92945" y="69864"/>
                </a:lnTo>
                <a:lnTo>
                  <a:pt x="84900" y="61827"/>
                </a:lnTo>
                <a:lnTo>
                  <a:pt x="73438" y="52640"/>
                </a:lnTo>
                <a:lnTo>
                  <a:pt x="73749" y="45519"/>
                </a:lnTo>
                <a:lnTo>
                  <a:pt x="68438" y="49249"/>
                </a:lnTo>
                <a:lnTo>
                  <a:pt x="61940" y="45237"/>
                </a:lnTo>
                <a:lnTo>
                  <a:pt x="56700" y="40956"/>
                </a:lnTo>
                <a:lnTo>
                  <a:pt x="52716" y="36407"/>
                </a:lnTo>
                <a:lnTo>
                  <a:pt x="48733" y="31858"/>
                </a:lnTo>
                <a:lnTo>
                  <a:pt x="46741" y="26927"/>
                </a:lnTo>
                <a:lnTo>
                  <a:pt x="46741" y="16925"/>
                </a:lnTo>
                <a:close/>
              </a:path>
              <a:path w="100305" h="118927">
                <a:moveTo>
                  <a:pt x="0" y="109264"/>
                </a:moveTo>
                <a:lnTo>
                  <a:pt x="0" y="111920"/>
                </a:lnTo>
                <a:lnTo>
                  <a:pt x="932" y="114194"/>
                </a:lnTo>
                <a:lnTo>
                  <a:pt x="2796" y="116087"/>
                </a:lnTo>
                <a:lnTo>
                  <a:pt x="4661" y="117981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8" y="117981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8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8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523142" y="392914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7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612206" y="39752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6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1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6" y="59166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8" y="-45435"/>
                </a:lnTo>
                <a:lnTo>
                  <a:pt x="39819" y="-44770"/>
                </a:lnTo>
                <a:lnTo>
                  <a:pt x="41655" y="-43443"/>
                </a:lnTo>
                <a:lnTo>
                  <a:pt x="43491" y="-42115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3" y="-35432"/>
                </a:lnTo>
                <a:lnTo>
                  <a:pt x="51613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7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71203" y="3928396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7">
                <a:moveTo>
                  <a:pt x="2881" y="28905"/>
                </a:moveTo>
                <a:lnTo>
                  <a:pt x="5876" y="23706"/>
                </a:lnTo>
                <a:lnTo>
                  <a:pt x="8673" y="19863"/>
                </a:lnTo>
                <a:lnTo>
                  <a:pt x="11272" y="17377"/>
                </a:lnTo>
                <a:lnTo>
                  <a:pt x="16018" y="12799"/>
                </a:lnTo>
                <a:lnTo>
                  <a:pt x="21498" y="10510"/>
                </a:lnTo>
                <a:lnTo>
                  <a:pt x="32968" y="10510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5" y="23254"/>
                </a:lnTo>
                <a:lnTo>
                  <a:pt x="47885" y="36364"/>
                </a:lnTo>
                <a:lnTo>
                  <a:pt x="45286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4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2" y="104390"/>
                </a:lnTo>
                <a:lnTo>
                  <a:pt x="45060" y="109730"/>
                </a:lnTo>
                <a:lnTo>
                  <a:pt x="39183" y="112400"/>
                </a:lnTo>
                <a:lnTo>
                  <a:pt x="27714" y="112400"/>
                </a:lnTo>
                <a:lnTo>
                  <a:pt x="23377" y="110789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2" y="102737"/>
                </a:lnTo>
                <a:lnTo>
                  <a:pt x="466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4"/>
                </a:lnTo>
                <a:lnTo>
                  <a:pt x="6992" y="117726"/>
                </a:lnTo>
                <a:lnTo>
                  <a:pt x="11865" y="118757"/>
                </a:lnTo>
                <a:lnTo>
                  <a:pt x="18814" y="118757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7" y="106466"/>
                </a:lnTo>
                <a:lnTo>
                  <a:pt x="59093" y="101836"/>
                </a:lnTo>
                <a:lnTo>
                  <a:pt x="65434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1"/>
                </a:lnTo>
                <a:lnTo>
                  <a:pt x="55032" y="52413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1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6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1" y="2570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1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062117" y="3928920"/>
            <a:ext cx="94191" cy="106730"/>
          </a:xfrm>
          <a:custGeom>
            <a:avLst/>
            <a:gdLst/>
            <a:ahLst/>
            <a:cxnLst/>
            <a:rect l="l" t="t" r="r" b="b"/>
            <a:pathLst>
              <a:path w="103610" h="120961">
                <a:moveTo>
                  <a:pt x="0" y="109264"/>
                </a:moveTo>
                <a:lnTo>
                  <a:pt x="0" y="111920"/>
                </a:lnTo>
                <a:lnTo>
                  <a:pt x="932" y="114194"/>
                </a:lnTo>
                <a:lnTo>
                  <a:pt x="2796" y="116087"/>
                </a:lnTo>
                <a:lnTo>
                  <a:pt x="4661" y="117981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7" y="117981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8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8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1">
                <a:moveTo>
                  <a:pt x="53423" y="7346"/>
                </a:moveTo>
                <a:lnTo>
                  <a:pt x="57900" y="4831"/>
                </a:lnTo>
                <a:lnTo>
                  <a:pt x="71065" y="4831"/>
                </a:lnTo>
                <a:lnTo>
                  <a:pt x="76857" y="8504"/>
                </a:lnTo>
                <a:lnTo>
                  <a:pt x="80812" y="15851"/>
                </a:lnTo>
                <a:lnTo>
                  <a:pt x="82274" y="18873"/>
                </a:lnTo>
                <a:lnTo>
                  <a:pt x="85627" y="30442"/>
                </a:lnTo>
                <a:lnTo>
                  <a:pt x="86745" y="44502"/>
                </a:lnTo>
                <a:lnTo>
                  <a:pt x="86745" y="46763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1" y="57005"/>
                </a:lnTo>
                <a:lnTo>
                  <a:pt x="86150" y="96316"/>
                </a:lnTo>
                <a:lnTo>
                  <a:pt x="93398" y="85896"/>
                </a:lnTo>
                <a:lnTo>
                  <a:pt x="98779" y="74255"/>
                </a:lnTo>
                <a:lnTo>
                  <a:pt x="99217" y="73022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9" y="38487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7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4" y="12375"/>
                </a:lnTo>
                <a:lnTo>
                  <a:pt x="53423" y="7346"/>
                </a:lnTo>
                <a:close/>
              </a:path>
              <a:path w="103610" h="120961">
                <a:moveTo>
                  <a:pt x="33266" y="117571"/>
                </a:moveTo>
                <a:lnTo>
                  <a:pt x="34113" y="120961"/>
                </a:lnTo>
                <a:lnTo>
                  <a:pt x="43493" y="119775"/>
                </a:lnTo>
                <a:lnTo>
                  <a:pt x="51262" y="118079"/>
                </a:lnTo>
                <a:lnTo>
                  <a:pt x="57420" y="115875"/>
                </a:lnTo>
                <a:lnTo>
                  <a:pt x="64460" y="112980"/>
                </a:lnTo>
                <a:lnTo>
                  <a:pt x="75459" y="106422"/>
                </a:lnTo>
                <a:lnTo>
                  <a:pt x="84710" y="97990"/>
                </a:lnTo>
                <a:lnTo>
                  <a:pt x="86150" y="96316"/>
                </a:lnTo>
                <a:lnTo>
                  <a:pt x="86321" y="57005"/>
                </a:lnTo>
                <a:lnTo>
                  <a:pt x="86123" y="59110"/>
                </a:lnTo>
                <a:lnTo>
                  <a:pt x="85332" y="61144"/>
                </a:lnTo>
                <a:lnTo>
                  <a:pt x="83001" y="62953"/>
                </a:lnTo>
                <a:lnTo>
                  <a:pt x="78905" y="65100"/>
                </a:lnTo>
                <a:lnTo>
                  <a:pt x="74808" y="67248"/>
                </a:lnTo>
                <a:lnTo>
                  <a:pt x="70839" y="68321"/>
                </a:lnTo>
                <a:lnTo>
                  <a:pt x="58635" y="68321"/>
                </a:lnTo>
                <a:lnTo>
                  <a:pt x="52858" y="64818"/>
                </a:lnTo>
                <a:lnTo>
                  <a:pt x="49666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7"/>
                </a:lnTo>
                <a:lnTo>
                  <a:pt x="35429" y="16402"/>
                </a:lnTo>
                <a:lnTo>
                  <a:pt x="30501" y="27886"/>
                </a:lnTo>
                <a:lnTo>
                  <a:pt x="28859" y="41450"/>
                </a:lnTo>
                <a:lnTo>
                  <a:pt x="28860" y="41876"/>
                </a:lnTo>
                <a:lnTo>
                  <a:pt x="31031" y="54804"/>
                </a:lnTo>
                <a:lnTo>
                  <a:pt x="37291" y="65821"/>
                </a:lnTo>
                <a:lnTo>
                  <a:pt x="42913" y="72630"/>
                </a:lnTo>
                <a:lnTo>
                  <a:pt x="50527" y="76035"/>
                </a:lnTo>
                <a:lnTo>
                  <a:pt x="62562" y="76035"/>
                </a:lnTo>
                <a:lnTo>
                  <a:pt x="65246" y="75696"/>
                </a:lnTo>
                <a:lnTo>
                  <a:pt x="68184" y="75018"/>
                </a:lnTo>
                <a:lnTo>
                  <a:pt x="73834" y="73831"/>
                </a:lnTo>
                <a:lnTo>
                  <a:pt x="78750" y="71656"/>
                </a:lnTo>
                <a:lnTo>
                  <a:pt x="82931" y="68491"/>
                </a:lnTo>
                <a:lnTo>
                  <a:pt x="85897" y="66287"/>
                </a:lnTo>
                <a:lnTo>
                  <a:pt x="84993" y="71034"/>
                </a:lnTo>
                <a:lnTo>
                  <a:pt x="82747" y="76925"/>
                </a:lnTo>
                <a:lnTo>
                  <a:pt x="79159" y="83961"/>
                </a:lnTo>
                <a:lnTo>
                  <a:pt x="75571" y="90996"/>
                </a:lnTo>
                <a:lnTo>
                  <a:pt x="70783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8"/>
                </a:lnTo>
                <a:lnTo>
                  <a:pt x="44029" y="114773"/>
                </a:lnTo>
                <a:lnTo>
                  <a:pt x="39142" y="116215"/>
                </a:lnTo>
                <a:lnTo>
                  <a:pt x="33266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162012" y="392914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0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251077" y="39752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6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1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6" y="59166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7" y="-45435"/>
                </a:lnTo>
                <a:lnTo>
                  <a:pt x="39819" y="-44770"/>
                </a:lnTo>
                <a:lnTo>
                  <a:pt x="41655" y="-43443"/>
                </a:lnTo>
                <a:lnTo>
                  <a:pt x="43492" y="-42115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6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12073" y="3926826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3" y="66414"/>
                </a:moveTo>
                <a:lnTo>
                  <a:pt x="65852" y="61413"/>
                </a:lnTo>
                <a:lnTo>
                  <a:pt x="63761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3" y="39755"/>
                </a:lnTo>
                <a:lnTo>
                  <a:pt x="38901" y="37382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1" y="3475"/>
                </a:lnTo>
                <a:lnTo>
                  <a:pt x="62744" y="4407"/>
                </a:lnTo>
                <a:lnTo>
                  <a:pt x="24578" y="4407"/>
                </a:lnTo>
                <a:lnTo>
                  <a:pt x="6102" y="44926"/>
                </a:lnTo>
                <a:lnTo>
                  <a:pt x="5720" y="46127"/>
                </a:lnTo>
                <a:lnTo>
                  <a:pt x="6963" y="47935"/>
                </a:lnTo>
                <a:lnTo>
                  <a:pt x="16441" y="47977"/>
                </a:lnTo>
                <a:lnTo>
                  <a:pt x="24493" y="49757"/>
                </a:lnTo>
                <a:lnTo>
                  <a:pt x="33137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099" y="100349"/>
                </a:lnTo>
                <a:lnTo>
                  <a:pt x="49241" y="106085"/>
                </a:lnTo>
                <a:lnTo>
                  <a:pt x="44381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6" y="104390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4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9" y="121131"/>
                </a:lnTo>
                <a:lnTo>
                  <a:pt x="21865" y="121131"/>
                </a:lnTo>
                <a:lnTo>
                  <a:pt x="33301" y="120039"/>
                </a:lnTo>
                <a:lnTo>
                  <a:pt x="45349" y="115871"/>
                </a:lnTo>
                <a:lnTo>
                  <a:pt x="55639" y="108586"/>
                </a:lnTo>
                <a:lnTo>
                  <a:pt x="61542" y="101838"/>
                </a:lnTo>
                <a:lnTo>
                  <a:pt x="67126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704835" y="3928920"/>
            <a:ext cx="94191" cy="106730"/>
          </a:xfrm>
          <a:custGeom>
            <a:avLst/>
            <a:gdLst/>
            <a:ahLst/>
            <a:cxnLst/>
            <a:rect l="l" t="t" r="r" b="b"/>
            <a:pathLst>
              <a:path w="103610" h="120961">
                <a:moveTo>
                  <a:pt x="0" y="109264"/>
                </a:moveTo>
                <a:lnTo>
                  <a:pt x="0" y="111920"/>
                </a:lnTo>
                <a:lnTo>
                  <a:pt x="932" y="114194"/>
                </a:lnTo>
                <a:lnTo>
                  <a:pt x="2796" y="116087"/>
                </a:lnTo>
                <a:lnTo>
                  <a:pt x="4661" y="117981"/>
                </a:lnTo>
                <a:lnTo>
                  <a:pt x="6949" y="118927"/>
                </a:lnTo>
                <a:lnTo>
                  <a:pt x="12374" y="118927"/>
                </a:lnTo>
                <a:lnTo>
                  <a:pt x="14648" y="117981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9" y="111920"/>
                </a:lnTo>
                <a:lnTo>
                  <a:pt x="19239" y="106608"/>
                </a:lnTo>
                <a:lnTo>
                  <a:pt x="18306" y="104347"/>
                </a:lnTo>
                <a:lnTo>
                  <a:pt x="16442" y="102482"/>
                </a:lnTo>
                <a:lnTo>
                  <a:pt x="14577" y="100618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8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1">
                <a:moveTo>
                  <a:pt x="53423" y="7346"/>
                </a:moveTo>
                <a:lnTo>
                  <a:pt x="57901" y="4831"/>
                </a:lnTo>
                <a:lnTo>
                  <a:pt x="71065" y="4831"/>
                </a:lnTo>
                <a:lnTo>
                  <a:pt x="76857" y="8504"/>
                </a:lnTo>
                <a:lnTo>
                  <a:pt x="80812" y="15851"/>
                </a:lnTo>
                <a:lnTo>
                  <a:pt x="82274" y="18873"/>
                </a:lnTo>
                <a:lnTo>
                  <a:pt x="85627" y="30442"/>
                </a:lnTo>
                <a:lnTo>
                  <a:pt x="86745" y="44502"/>
                </a:lnTo>
                <a:lnTo>
                  <a:pt x="86745" y="46763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1" y="57005"/>
                </a:lnTo>
                <a:lnTo>
                  <a:pt x="86150" y="96315"/>
                </a:lnTo>
                <a:lnTo>
                  <a:pt x="93399" y="85896"/>
                </a:lnTo>
                <a:lnTo>
                  <a:pt x="98780" y="74255"/>
                </a:lnTo>
                <a:lnTo>
                  <a:pt x="99217" y="73022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9" y="38487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7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5" y="12375"/>
                </a:lnTo>
                <a:lnTo>
                  <a:pt x="53423" y="7346"/>
                </a:lnTo>
                <a:close/>
              </a:path>
              <a:path w="103610" h="120961">
                <a:moveTo>
                  <a:pt x="33266" y="117571"/>
                </a:moveTo>
                <a:lnTo>
                  <a:pt x="34114" y="120961"/>
                </a:lnTo>
                <a:lnTo>
                  <a:pt x="43493" y="119775"/>
                </a:lnTo>
                <a:lnTo>
                  <a:pt x="51262" y="118079"/>
                </a:lnTo>
                <a:lnTo>
                  <a:pt x="57421" y="115875"/>
                </a:lnTo>
                <a:lnTo>
                  <a:pt x="64460" y="112980"/>
                </a:lnTo>
                <a:lnTo>
                  <a:pt x="75459" y="106422"/>
                </a:lnTo>
                <a:lnTo>
                  <a:pt x="84710" y="97990"/>
                </a:lnTo>
                <a:lnTo>
                  <a:pt x="86150" y="96315"/>
                </a:lnTo>
                <a:lnTo>
                  <a:pt x="86321" y="57005"/>
                </a:lnTo>
                <a:lnTo>
                  <a:pt x="86123" y="59110"/>
                </a:lnTo>
                <a:lnTo>
                  <a:pt x="85332" y="61144"/>
                </a:lnTo>
                <a:lnTo>
                  <a:pt x="83001" y="62953"/>
                </a:lnTo>
                <a:lnTo>
                  <a:pt x="78905" y="65100"/>
                </a:lnTo>
                <a:lnTo>
                  <a:pt x="74809" y="67248"/>
                </a:lnTo>
                <a:lnTo>
                  <a:pt x="70839" y="68321"/>
                </a:lnTo>
                <a:lnTo>
                  <a:pt x="58635" y="68321"/>
                </a:lnTo>
                <a:lnTo>
                  <a:pt x="52858" y="64818"/>
                </a:lnTo>
                <a:lnTo>
                  <a:pt x="49666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7"/>
                </a:lnTo>
                <a:lnTo>
                  <a:pt x="35430" y="16402"/>
                </a:lnTo>
                <a:lnTo>
                  <a:pt x="30502" y="27886"/>
                </a:lnTo>
                <a:lnTo>
                  <a:pt x="28859" y="41450"/>
                </a:lnTo>
                <a:lnTo>
                  <a:pt x="28861" y="41876"/>
                </a:lnTo>
                <a:lnTo>
                  <a:pt x="31031" y="54804"/>
                </a:lnTo>
                <a:lnTo>
                  <a:pt x="37292" y="65821"/>
                </a:lnTo>
                <a:lnTo>
                  <a:pt x="42914" y="72630"/>
                </a:lnTo>
                <a:lnTo>
                  <a:pt x="50527" y="76035"/>
                </a:lnTo>
                <a:lnTo>
                  <a:pt x="62562" y="76035"/>
                </a:lnTo>
                <a:lnTo>
                  <a:pt x="65246" y="75696"/>
                </a:lnTo>
                <a:lnTo>
                  <a:pt x="68184" y="75018"/>
                </a:lnTo>
                <a:lnTo>
                  <a:pt x="73834" y="73831"/>
                </a:lnTo>
                <a:lnTo>
                  <a:pt x="78750" y="71656"/>
                </a:lnTo>
                <a:lnTo>
                  <a:pt x="82931" y="68491"/>
                </a:lnTo>
                <a:lnTo>
                  <a:pt x="85897" y="66287"/>
                </a:lnTo>
                <a:lnTo>
                  <a:pt x="84993" y="71034"/>
                </a:lnTo>
                <a:lnTo>
                  <a:pt x="82747" y="76925"/>
                </a:lnTo>
                <a:lnTo>
                  <a:pt x="79159" y="83961"/>
                </a:lnTo>
                <a:lnTo>
                  <a:pt x="75572" y="90996"/>
                </a:lnTo>
                <a:lnTo>
                  <a:pt x="70783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8"/>
                </a:lnTo>
                <a:lnTo>
                  <a:pt x="44029" y="114773"/>
                </a:lnTo>
                <a:lnTo>
                  <a:pt x="39142" y="116215"/>
                </a:lnTo>
                <a:lnTo>
                  <a:pt x="33266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804731" y="392914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1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8" y="9888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1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893796" y="39752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5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1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5" y="59166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6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8" y="-45435"/>
                </a:lnTo>
                <a:lnTo>
                  <a:pt x="39819" y="-44770"/>
                </a:lnTo>
                <a:lnTo>
                  <a:pt x="41655" y="-43443"/>
                </a:lnTo>
                <a:lnTo>
                  <a:pt x="43491" y="-42115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6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258182" y="3928919"/>
            <a:ext cx="61253" cy="104786"/>
          </a:xfrm>
          <a:custGeom>
            <a:avLst/>
            <a:gdLst/>
            <a:ahLst/>
            <a:cxnLst/>
            <a:rect l="l" t="t" r="r" b="b"/>
            <a:pathLst>
              <a:path w="67378" h="118758">
                <a:moveTo>
                  <a:pt x="47705" y="116586"/>
                </a:moveTo>
                <a:lnTo>
                  <a:pt x="58182" y="110450"/>
                </a:lnTo>
                <a:lnTo>
                  <a:pt x="64312" y="104912"/>
                </a:lnTo>
                <a:lnTo>
                  <a:pt x="67378" y="98075"/>
                </a:lnTo>
                <a:lnTo>
                  <a:pt x="67378" y="82760"/>
                </a:lnTo>
                <a:lnTo>
                  <a:pt x="65301" y="76530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5"/>
                </a:lnTo>
                <a:lnTo>
                  <a:pt x="45822" y="112202"/>
                </a:lnTo>
                <a:lnTo>
                  <a:pt x="40906" y="114010"/>
                </a:lnTo>
                <a:lnTo>
                  <a:pt x="28250" y="114010"/>
                </a:lnTo>
                <a:lnTo>
                  <a:pt x="23179" y="111722"/>
                </a:lnTo>
                <a:lnTo>
                  <a:pt x="19196" y="107144"/>
                </a:lnTo>
                <a:lnTo>
                  <a:pt x="24352" y="118758"/>
                </a:lnTo>
                <a:lnTo>
                  <a:pt x="34252" y="118753"/>
                </a:lnTo>
                <a:lnTo>
                  <a:pt x="47705" y="116586"/>
                </a:lnTo>
                <a:close/>
              </a:path>
              <a:path w="67378" h="118758">
                <a:moveTo>
                  <a:pt x="47574" y="48740"/>
                </a:moveTo>
                <a:lnTo>
                  <a:pt x="50032" y="35489"/>
                </a:lnTo>
                <a:lnTo>
                  <a:pt x="46528" y="39840"/>
                </a:lnTo>
                <a:lnTo>
                  <a:pt x="44494" y="42383"/>
                </a:lnTo>
                <a:lnTo>
                  <a:pt x="40822" y="45519"/>
                </a:lnTo>
                <a:lnTo>
                  <a:pt x="40511" y="52640"/>
                </a:lnTo>
                <a:lnTo>
                  <a:pt x="47574" y="48740"/>
                </a:lnTo>
                <a:close/>
              </a:path>
              <a:path w="67378" h="118758">
                <a:moveTo>
                  <a:pt x="13814" y="16925"/>
                </a:moveTo>
                <a:lnTo>
                  <a:pt x="15509" y="12941"/>
                </a:lnTo>
                <a:lnTo>
                  <a:pt x="18899" y="9663"/>
                </a:lnTo>
                <a:lnTo>
                  <a:pt x="22289" y="6385"/>
                </a:lnTo>
                <a:lnTo>
                  <a:pt x="26584" y="4747"/>
                </a:lnTo>
                <a:lnTo>
                  <a:pt x="38505" y="4747"/>
                </a:lnTo>
                <a:lnTo>
                  <a:pt x="43520" y="6625"/>
                </a:lnTo>
                <a:lnTo>
                  <a:pt x="46825" y="10384"/>
                </a:lnTo>
                <a:lnTo>
                  <a:pt x="50131" y="14142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9"/>
                </a:lnTo>
                <a:lnTo>
                  <a:pt x="47574" y="48740"/>
                </a:lnTo>
                <a:lnTo>
                  <a:pt x="52687" y="45293"/>
                </a:lnTo>
                <a:lnTo>
                  <a:pt x="55851" y="42298"/>
                </a:lnTo>
                <a:lnTo>
                  <a:pt x="61332" y="37043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9" y="12291"/>
                </a:lnTo>
                <a:lnTo>
                  <a:pt x="56021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2" y="19326"/>
                </a:lnTo>
                <a:lnTo>
                  <a:pt x="932" y="33341"/>
                </a:lnTo>
                <a:lnTo>
                  <a:pt x="3023" y="39331"/>
                </a:lnTo>
                <a:lnTo>
                  <a:pt x="7203" y="44756"/>
                </a:lnTo>
                <a:lnTo>
                  <a:pt x="9916" y="48317"/>
                </a:lnTo>
                <a:lnTo>
                  <a:pt x="15001" y="53092"/>
                </a:lnTo>
                <a:lnTo>
                  <a:pt x="22459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5" y="71882"/>
                </a:lnTo>
                <a:lnTo>
                  <a:pt x="2288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0" y="105972"/>
                </a:lnTo>
                <a:lnTo>
                  <a:pt x="9873" y="111086"/>
                </a:lnTo>
                <a:lnTo>
                  <a:pt x="16456" y="116200"/>
                </a:lnTo>
                <a:lnTo>
                  <a:pt x="24352" y="118758"/>
                </a:lnTo>
                <a:lnTo>
                  <a:pt x="19196" y="107144"/>
                </a:lnTo>
                <a:lnTo>
                  <a:pt x="15213" y="102567"/>
                </a:lnTo>
                <a:lnTo>
                  <a:pt x="13221" y="96408"/>
                </a:lnTo>
                <a:lnTo>
                  <a:pt x="13221" y="84144"/>
                </a:lnTo>
                <a:lnTo>
                  <a:pt x="14323" y="79454"/>
                </a:lnTo>
                <a:lnTo>
                  <a:pt x="16526" y="74594"/>
                </a:lnTo>
                <a:lnTo>
                  <a:pt x="18730" y="69734"/>
                </a:lnTo>
                <a:lnTo>
                  <a:pt x="22261" y="65779"/>
                </a:lnTo>
                <a:lnTo>
                  <a:pt x="27120" y="62727"/>
                </a:lnTo>
                <a:lnTo>
                  <a:pt x="29880" y="64691"/>
                </a:lnTo>
                <a:lnTo>
                  <a:pt x="41695" y="73606"/>
                </a:lnTo>
                <a:lnTo>
                  <a:pt x="48859" y="80062"/>
                </a:lnTo>
                <a:lnTo>
                  <a:pt x="52391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8"/>
                </a:lnTo>
                <a:lnTo>
                  <a:pt x="40511" y="52640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2" y="40956"/>
                </a:lnTo>
                <a:lnTo>
                  <a:pt x="19789" y="36407"/>
                </a:lnTo>
                <a:lnTo>
                  <a:pt x="15806" y="31858"/>
                </a:lnTo>
                <a:lnTo>
                  <a:pt x="13814" y="26927"/>
                </a:lnTo>
                <a:lnTo>
                  <a:pt x="13814" y="16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347556" y="3929294"/>
            <a:ext cx="83558" cy="104561"/>
          </a:xfrm>
          <a:custGeom>
            <a:avLst/>
            <a:gdLst/>
            <a:ahLst/>
            <a:cxnLst/>
            <a:rect l="l" t="t" r="r" b="b"/>
            <a:pathLst>
              <a:path w="91914" h="118503">
                <a:moveTo>
                  <a:pt x="74032" y="0"/>
                </a:moveTo>
                <a:lnTo>
                  <a:pt x="42928" y="15851"/>
                </a:lnTo>
                <a:lnTo>
                  <a:pt x="42928" y="18224"/>
                </a:lnTo>
                <a:lnTo>
                  <a:pt x="44961" y="17320"/>
                </a:lnTo>
                <a:lnTo>
                  <a:pt x="47151" y="16458"/>
                </a:lnTo>
                <a:lnTo>
                  <a:pt x="49496" y="15639"/>
                </a:lnTo>
                <a:lnTo>
                  <a:pt x="51841" y="14820"/>
                </a:lnTo>
                <a:lnTo>
                  <a:pt x="53748" y="14410"/>
                </a:lnTo>
                <a:lnTo>
                  <a:pt x="57477" y="14410"/>
                </a:lnTo>
                <a:lnTo>
                  <a:pt x="58946" y="15116"/>
                </a:lnTo>
                <a:lnTo>
                  <a:pt x="60302" y="17942"/>
                </a:lnTo>
                <a:lnTo>
                  <a:pt x="60641" y="20004"/>
                </a:lnTo>
                <a:lnTo>
                  <a:pt x="60641" y="106297"/>
                </a:lnTo>
                <a:lnTo>
                  <a:pt x="59596" y="109603"/>
                </a:lnTo>
                <a:lnTo>
                  <a:pt x="57505" y="111129"/>
                </a:lnTo>
                <a:lnTo>
                  <a:pt x="55414" y="112654"/>
                </a:lnTo>
                <a:lnTo>
                  <a:pt x="50951" y="113587"/>
                </a:lnTo>
                <a:lnTo>
                  <a:pt x="44114" y="113926"/>
                </a:lnTo>
                <a:lnTo>
                  <a:pt x="44114" y="116469"/>
                </a:lnTo>
                <a:lnTo>
                  <a:pt x="91914" y="116469"/>
                </a:lnTo>
                <a:lnTo>
                  <a:pt x="91914" y="114095"/>
                </a:lnTo>
                <a:lnTo>
                  <a:pt x="85586" y="113869"/>
                </a:lnTo>
                <a:lnTo>
                  <a:pt x="81263" y="113163"/>
                </a:lnTo>
                <a:lnTo>
                  <a:pt x="78947" y="111976"/>
                </a:lnTo>
                <a:lnTo>
                  <a:pt x="76631" y="110789"/>
                </a:lnTo>
                <a:lnTo>
                  <a:pt x="75472" y="108020"/>
                </a:lnTo>
                <a:lnTo>
                  <a:pt x="75472" y="1610"/>
                </a:lnTo>
                <a:lnTo>
                  <a:pt x="75048" y="0"/>
                </a:lnTo>
                <a:lnTo>
                  <a:pt x="74032" y="0"/>
                </a:lnTo>
                <a:close/>
              </a:path>
              <a:path w="91914" h="118503">
                <a:moveTo>
                  <a:pt x="0" y="108840"/>
                </a:moveTo>
                <a:lnTo>
                  <a:pt x="0" y="111496"/>
                </a:lnTo>
                <a:lnTo>
                  <a:pt x="932" y="113770"/>
                </a:lnTo>
                <a:lnTo>
                  <a:pt x="2796" y="115664"/>
                </a:lnTo>
                <a:lnTo>
                  <a:pt x="4661" y="117557"/>
                </a:lnTo>
                <a:lnTo>
                  <a:pt x="6949" y="118503"/>
                </a:lnTo>
                <a:lnTo>
                  <a:pt x="12373" y="118503"/>
                </a:lnTo>
                <a:lnTo>
                  <a:pt x="14647" y="117557"/>
                </a:lnTo>
                <a:lnTo>
                  <a:pt x="16484" y="115664"/>
                </a:lnTo>
                <a:lnTo>
                  <a:pt x="18320" y="113770"/>
                </a:lnTo>
                <a:lnTo>
                  <a:pt x="19238" y="111496"/>
                </a:lnTo>
                <a:lnTo>
                  <a:pt x="19238" y="106184"/>
                </a:lnTo>
                <a:lnTo>
                  <a:pt x="18306" y="103923"/>
                </a:lnTo>
                <a:lnTo>
                  <a:pt x="16441" y="102059"/>
                </a:lnTo>
                <a:lnTo>
                  <a:pt x="14577" y="100194"/>
                </a:lnTo>
                <a:lnTo>
                  <a:pt x="12317" y="99261"/>
                </a:lnTo>
                <a:lnTo>
                  <a:pt x="7005" y="99261"/>
                </a:lnTo>
                <a:lnTo>
                  <a:pt x="4731" y="100194"/>
                </a:lnTo>
                <a:lnTo>
                  <a:pt x="2839" y="102059"/>
                </a:lnTo>
                <a:lnTo>
                  <a:pt x="946" y="103923"/>
                </a:lnTo>
                <a:lnTo>
                  <a:pt x="0" y="106184"/>
                </a:lnTo>
                <a:lnTo>
                  <a:pt x="0" y="108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447450" y="392914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536516" y="39752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6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2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4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1" y="34148"/>
                </a:lnTo>
                <a:lnTo>
                  <a:pt x="88312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6" y="59166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8" y="-45435"/>
                </a:lnTo>
                <a:lnTo>
                  <a:pt x="39819" y="-44770"/>
                </a:lnTo>
                <a:lnTo>
                  <a:pt x="41655" y="-43443"/>
                </a:lnTo>
                <a:lnTo>
                  <a:pt x="43492" y="-42115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50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7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6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3" y="-41027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7" y="-36958"/>
                </a:lnTo>
                <a:lnTo>
                  <a:pt x="8251" y="-32945"/>
                </a:lnTo>
                <a:lnTo>
                  <a:pt x="2063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867658" y="3929294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3703" y="110789"/>
                </a:moveTo>
                <a:lnTo>
                  <a:pt x="32544" y="108020"/>
                </a:lnTo>
                <a:lnTo>
                  <a:pt x="32544" y="1610"/>
                </a:lnTo>
                <a:lnTo>
                  <a:pt x="32120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20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3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8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948479" y="3929294"/>
            <a:ext cx="93923" cy="104561"/>
          </a:xfrm>
          <a:custGeom>
            <a:avLst/>
            <a:gdLst/>
            <a:ahLst/>
            <a:cxnLst/>
            <a:rect l="l" t="t" r="r" b="b"/>
            <a:pathLst>
              <a:path w="103315" h="118503">
                <a:moveTo>
                  <a:pt x="84076" y="108840"/>
                </a:moveTo>
                <a:lnTo>
                  <a:pt x="84076" y="111496"/>
                </a:lnTo>
                <a:lnTo>
                  <a:pt x="85008" y="113770"/>
                </a:lnTo>
                <a:lnTo>
                  <a:pt x="86872" y="115664"/>
                </a:lnTo>
                <a:lnTo>
                  <a:pt x="88737" y="117557"/>
                </a:lnTo>
                <a:lnTo>
                  <a:pt x="91025" y="118503"/>
                </a:lnTo>
                <a:lnTo>
                  <a:pt x="96450" y="118503"/>
                </a:lnTo>
                <a:lnTo>
                  <a:pt x="98724" y="117557"/>
                </a:lnTo>
                <a:lnTo>
                  <a:pt x="100560" y="115664"/>
                </a:lnTo>
                <a:lnTo>
                  <a:pt x="102396" y="113770"/>
                </a:lnTo>
                <a:lnTo>
                  <a:pt x="103315" y="111496"/>
                </a:lnTo>
                <a:lnTo>
                  <a:pt x="103315" y="106184"/>
                </a:lnTo>
                <a:lnTo>
                  <a:pt x="102382" y="103923"/>
                </a:lnTo>
                <a:lnTo>
                  <a:pt x="100518" y="102059"/>
                </a:lnTo>
                <a:lnTo>
                  <a:pt x="98653" y="100194"/>
                </a:lnTo>
                <a:lnTo>
                  <a:pt x="96393" y="99261"/>
                </a:lnTo>
                <a:lnTo>
                  <a:pt x="91082" y="99261"/>
                </a:lnTo>
                <a:lnTo>
                  <a:pt x="88808" y="100194"/>
                </a:lnTo>
                <a:lnTo>
                  <a:pt x="86915" y="102059"/>
                </a:lnTo>
                <a:lnTo>
                  <a:pt x="85022" y="103923"/>
                </a:lnTo>
                <a:lnTo>
                  <a:pt x="84076" y="106184"/>
                </a:lnTo>
                <a:lnTo>
                  <a:pt x="84076" y="108840"/>
                </a:lnTo>
                <a:close/>
              </a:path>
              <a:path w="103315" h="118503">
                <a:moveTo>
                  <a:pt x="33703" y="110789"/>
                </a:moveTo>
                <a:lnTo>
                  <a:pt x="32545" y="108020"/>
                </a:lnTo>
                <a:lnTo>
                  <a:pt x="32545" y="1610"/>
                </a:lnTo>
                <a:lnTo>
                  <a:pt x="32121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3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20"/>
                </a:lnTo>
                <a:lnTo>
                  <a:pt x="10819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7" y="109603"/>
                </a:lnTo>
                <a:lnTo>
                  <a:pt x="14577" y="111129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7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051456" y="3926826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3" y="66414"/>
                </a:moveTo>
                <a:lnTo>
                  <a:pt x="65852" y="61413"/>
                </a:lnTo>
                <a:lnTo>
                  <a:pt x="63762" y="56412"/>
                </a:lnTo>
                <a:lnTo>
                  <a:pt x="60683" y="51905"/>
                </a:lnTo>
                <a:lnTo>
                  <a:pt x="56615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2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1" y="32889"/>
                </a:lnTo>
                <a:lnTo>
                  <a:pt x="25765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4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5" y="4407"/>
                </a:lnTo>
                <a:lnTo>
                  <a:pt x="24578" y="4407"/>
                </a:lnTo>
                <a:lnTo>
                  <a:pt x="6102" y="44926"/>
                </a:lnTo>
                <a:lnTo>
                  <a:pt x="5721" y="46127"/>
                </a:lnTo>
                <a:lnTo>
                  <a:pt x="6964" y="47935"/>
                </a:lnTo>
                <a:lnTo>
                  <a:pt x="16442" y="47977"/>
                </a:lnTo>
                <a:lnTo>
                  <a:pt x="24493" y="49757"/>
                </a:lnTo>
                <a:lnTo>
                  <a:pt x="33138" y="53318"/>
                </a:lnTo>
                <a:lnTo>
                  <a:pt x="46774" y="61705"/>
                </a:lnTo>
                <a:lnTo>
                  <a:pt x="54091" y="72039"/>
                </a:lnTo>
                <a:lnTo>
                  <a:pt x="56530" y="84936"/>
                </a:lnTo>
                <a:lnTo>
                  <a:pt x="56530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2" y="111821"/>
                </a:lnTo>
                <a:lnTo>
                  <a:pt x="38704" y="114689"/>
                </a:lnTo>
                <a:lnTo>
                  <a:pt x="29381" y="114689"/>
                </a:lnTo>
                <a:lnTo>
                  <a:pt x="25355" y="112866"/>
                </a:lnTo>
                <a:lnTo>
                  <a:pt x="20129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6" y="103754"/>
                </a:lnTo>
                <a:lnTo>
                  <a:pt x="3037" y="104390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9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50" y="115871"/>
                </a:lnTo>
                <a:lnTo>
                  <a:pt x="55640" y="108586"/>
                </a:lnTo>
                <a:lnTo>
                  <a:pt x="61542" y="101838"/>
                </a:lnTo>
                <a:lnTo>
                  <a:pt x="67127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128655" y="3929144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2" y="116892"/>
                </a:lnTo>
                <a:lnTo>
                  <a:pt x="182049" y="116892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2" y="52300"/>
                </a:lnTo>
                <a:lnTo>
                  <a:pt x="195098" y="52492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6" y="61794"/>
                </a:lnTo>
                <a:lnTo>
                  <a:pt x="211402" y="64450"/>
                </a:lnTo>
                <a:lnTo>
                  <a:pt x="212561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6" y="111467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2"/>
                </a:lnTo>
                <a:lnTo>
                  <a:pt x="120985" y="11768"/>
                </a:lnTo>
                <a:lnTo>
                  <a:pt x="126565" y="6865"/>
                </a:lnTo>
                <a:lnTo>
                  <a:pt x="132045" y="6865"/>
                </a:lnTo>
                <a:lnTo>
                  <a:pt x="133557" y="7530"/>
                </a:lnTo>
                <a:lnTo>
                  <a:pt x="135393" y="8857"/>
                </a:lnTo>
                <a:lnTo>
                  <a:pt x="137230" y="10185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8" y="60607"/>
                </a:lnTo>
                <a:lnTo>
                  <a:pt x="113965" y="60607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8" y="46349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4" y="18577"/>
                </a:lnTo>
                <a:lnTo>
                  <a:pt x="149505" y="17588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9" y="15427"/>
                </a:lnTo>
                <a:lnTo>
                  <a:pt x="166907" y="15116"/>
                </a:lnTo>
                <a:lnTo>
                  <a:pt x="168998" y="14494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6"/>
                </a:lnTo>
                <a:lnTo>
                  <a:pt x="126282" y="119096"/>
                </a:lnTo>
                <a:lnTo>
                  <a:pt x="193152" y="-678"/>
                </a:lnTo>
                <a:lnTo>
                  <a:pt x="186371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1" y="11273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2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3" y="2024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5" y="56511"/>
                </a:lnTo>
                <a:close/>
              </a:path>
              <a:path w="217222" h="118927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  <a:path w="217222" h="118927">
                <a:moveTo>
                  <a:pt x="26059" y="106477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2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2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510377" y="3929294"/>
            <a:ext cx="44534" cy="102767"/>
          </a:xfrm>
          <a:custGeom>
            <a:avLst/>
            <a:gdLst/>
            <a:ahLst/>
            <a:cxnLst/>
            <a:rect l="l" t="t" r="r" b="b"/>
            <a:pathLst>
              <a:path w="48987" h="116469">
                <a:moveTo>
                  <a:pt x="33702" y="110789"/>
                </a:moveTo>
                <a:lnTo>
                  <a:pt x="32545" y="108020"/>
                </a:lnTo>
                <a:lnTo>
                  <a:pt x="32545" y="1610"/>
                </a:lnTo>
                <a:lnTo>
                  <a:pt x="32121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4" y="16458"/>
                </a:lnTo>
                <a:lnTo>
                  <a:pt x="6568" y="15639"/>
                </a:lnTo>
                <a:lnTo>
                  <a:pt x="8913" y="14820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8" y="109603"/>
                </a:lnTo>
                <a:lnTo>
                  <a:pt x="12487" y="112654"/>
                </a:lnTo>
                <a:lnTo>
                  <a:pt x="8023" y="113587"/>
                </a:lnTo>
                <a:lnTo>
                  <a:pt x="1187" y="113926"/>
                </a:lnTo>
                <a:lnTo>
                  <a:pt x="1187" y="116469"/>
                </a:lnTo>
                <a:lnTo>
                  <a:pt x="48987" y="116469"/>
                </a:lnTo>
                <a:lnTo>
                  <a:pt x="48987" y="114095"/>
                </a:lnTo>
                <a:lnTo>
                  <a:pt x="42659" y="113869"/>
                </a:lnTo>
                <a:lnTo>
                  <a:pt x="38337" y="113163"/>
                </a:lnTo>
                <a:lnTo>
                  <a:pt x="36020" y="111976"/>
                </a:lnTo>
                <a:lnTo>
                  <a:pt x="33702" y="11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578716" y="3926826"/>
            <a:ext cx="106404" cy="107030"/>
          </a:xfrm>
          <a:custGeom>
            <a:avLst/>
            <a:gdLst/>
            <a:ahLst/>
            <a:cxnLst/>
            <a:rect l="l" t="t" r="r" b="b"/>
            <a:pathLst>
              <a:path w="117044" h="121301">
                <a:moveTo>
                  <a:pt x="67942" y="66414"/>
                </a:moveTo>
                <a:lnTo>
                  <a:pt x="65852" y="61413"/>
                </a:lnTo>
                <a:lnTo>
                  <a:pt x="63762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2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1" y="3475"/>
                </a:lnTo>
                <a:lnTo>
                  <a:pt x="62745" y="4407"/>
                </a:lnTo>
                <a:lnTo>
                  <a:pt x="24577" y="4407"/>
                </a:lnTo>
                <a:lnTo>
                  <a:pt x="6102" y="44926"/>
                </a:lnTo>
                <a:lnTo>
                  <a:pt x="5721" y="46127"/>
                </a:lnTo>
                <a:lnTo>
                  <a:pt x="6963" y="47935"/>
                </a:lnTo>
                <a:lnTo>
                  <a:pt x="16441" y="47977"/>
                </a:lnTo>
                <a:lnTo>
                  <a:pt x="24493" y="49757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8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1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7" y="104390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8" y="121131"/>
                </a:lnTo>
                <a:lnTo>
                  <a:pt x="21866" y="121131"/>
                </a:lnTo>
                <a:lnTo>
                  <a:pt x="33300" y="120039"/>
                </a:lnTo>
                <a:lnTo>
                  <a:pt x="45349" y="115871"/>
                </a:lnTo>
                <a:lnTo>
                  <a:pt x="55639" y="108586"/>
                </a:lnTo>
                <a:lnTo>
                  <a:pt x="61542" y="101838"/>
                </a:lnTo>
                <a:lnTo>
                  <a:pt x="67126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2" y="66414"/>
                </a:lnTo>
                <a:close/>
              </a:path>
              <a:path w="117044" h="121301">
                <a:moveTo>
                  <a:pt x="97806" y="111637"/>
                </a:moveTo>
                <a:lnTo>
                  <a:pt x="97806" y="114293"/>
                </a:lnTo>
                <a:lnTo>
                  <a:pt x="98738" y="116568"/>
                </a:lnTo>
                <a:lnTo>
                  <a:pt x="100603" y="118461"/>
                </a:lnTo>
                <a:lnTo>
                  <a:pt x="102467" y="120354"/>
                </a:lnTo>
                <a:lnTo>
                  <a:pt x="104756" y="121301"/>
                </a:lnTo>
                <a:lnTo>
                  <a:pt x="110180" y="121301"/>
                </a:lnTo>
                <a:lnTo>
                  <a:pt x="112454" y="120354"/>
                </a:lnTo>
                <a:lnTo>
                  <a:pt x="114290" y="118461"/>
                </a:lnTo>
                <a:lnTo>
                  <a:pt x="116126" y="116568"/>
                </a:lnTo>
                <a:lnTo>
                  <a:pt x="117044" y="114293"/>
                </a:lnTo>
                <a:lnTo>
                  <a:pt x="117044" y="108981"/>
                </a:lnTo>
                <a:lnTo>
                  <a:pt x="116112" y="106721"/>
                </a:lnTo>
                <a:lnTo>
                  <a:pt x="114248" y="104856"/>
                </a:lnTo>
                <a:lnTo>
                  <a:pt x="112383" y="102991"/>
                </a:lnTo>
                <a:lnTo>
                  <a:pt x="110123" y="102058"/>
                </a:lnTo>
                <a:lnTo>
                  <a:pt x="104812" y="102058"/>
                </a:lnTo>
                <a:lnTo>
                  <a:pt x="102538" y="102991"/>
                </a:lnTo>
                <a:lnTo>
                  <a:pt x="100645" y="104856"/>
                </a:lnTo>
                <a:lnTo>
                  <a:pt x="98752" y="106721"/>
                </a:lnTo>
                <a:lnTo>
                  <a:pt x="97806" y="108981"/>
                </a:lnTo>
                <a:lnTo>
                  <a:pt x="97806" y="111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692248" y="3930715"/>
            <a:ext cx="67725" cy="102767"/>
          </a:xfrm>
          <a:custGeom>
            <a:avLst/>
            <a:gdLst/>
            <a:ahLst/>
            <a:cxnLst/>
            <a:rect l="l" t="t" r="r" b="b"/>
            <a:pathLst>
              <a:path w="74497" h="116469">
                <a:moveTo>
                  <a:pt x="8842" y="3729"/>
                </a:moveTo>
                <a:lnTo>
                  <a:pt x="7698" y="6654"/>
                </a:lnTo>
                <a:lnTo>
                  <a:pt x="6822" y="8773"/>
                </a:lnTo>
                <a:lnTo>
                  <a:pt x="5946" y="10892"/>
                </a:lnTo>
                <a:lnTo>
                  <a:pt x="3672" y="16472"/>
                </a:lnTo>
                <a:lnTo>
                  <a:pt x="0" y="25514"/>
                </a:lnTo>
                <a:lnTo>
                  <a:pt x="2966" y="26870"/>
                </a:lnTo>
                <a:lnTo>
                  <a:pt x="6639" y="21106"/>
                </a:lnTo>
                <a:lnTo>
                  <a:pt x="9675" y="17320"/>
                </a:lnTo>
                <a:lnTo>
                  <a:pt x="12077" y="15512"/>
                </a:lnTo>
                <a:lnTo>
                  <a:pt x="14478" y="13703"/>
                </a:lnTo>
                <a:lnTo>
                  <a:pt x="18419" y="12799"/>
                </a:lnTo>
                <a:lnTo>
                  <a:pt x="60851" y="12799"/>
                </a:lnTo>
                <a:lnTo>
                  <a:pt x="26527" y="116469"/>
                </a:lnTo>
                <a:lnTo>
                  <a:pt x="37714" y="116469"/>
                </a:lnTo>
                <a:lnTo>
                  <a:pt x="74497" y="2797"/>
                </a:lnTo>
                <a:lnTo>
                  <a:pt x="74497" y="0"/>
                </a:lnTo>
                <a:lnTo>
                  <a:pt x="10255" y="0"/>
                </a:lnTo>
                <a:lnTo>
                  <a:pt x="8842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771374" y="3929144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6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3" y="116892"/>
                </a:lnTo>
                <a:lnTo>
                  <a:pt x="182049" y="116892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1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2" y="52300"/>
                </a:lnTo>
                <a:lnTo>
                  <a:pt x="195098" y="52492"/>
                </a:lnTo>
                <a:lnTo>
                  <a:pt x="183409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6" y="61794"/>
                </a:lnTo>
                <a:lnTo>
                  <a:pt x="211402" y="64450"/>
                </a:lnTo>
                <a:lnTo>
                  <a:pt x="212561" y="68152"/>
                </a:lnTo>
                <a:lnTo>
                  <a:pt x="212549" y="73755"/>
                </a:lnTo>
                <a:lnTo>
                  <a:pt x="210339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7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8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2"/>
                </a:lnTo>
                <a:lnTo>
                  <a:pt x="120986" y="11768"/>
                </a:lnTo>
                <a:lnTo>
                  <a:pt x="126565" y="6865"/>
                </a:lnTo>
                <a:lnTo>
                  <a:pt x="132046" y="6865"/>
                </a:lnTo>
                <a:lnTo>
                  <a:pt x="133557" y="7530"/>
                </a:lnTo>
                <a:lnTo>
                  <a:pt x="135393" y="8857"/>
                </a:lnTo>
                <a:lnTo>
                  <a:pt x="137230" y="10185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1" y="16868"/>
                </a:lnTo>
                <a:lnTo>
                  <a:pt x="145351" y="20428"/>
                </a:lnTo>
                <a:lnTo>
                  <a:pt x="145226" y="23984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3" y="56398"/>
                </a:lnTo>
                <a:lnTo>
                  <a:pt x="124588" y="60607"/>
                </a:lnTo>
                <a:lnTo>
                  <a:pt x="113965" y="60607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8" y="66541"/>
                </a:lnTo>
                <a:lnTo>
                  <a:pt x="114502" y="66541"/>
                </a:lnTo>
                <a:lnTo>
                  <a:pt x="118077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7" y="46348"/>
                </a:lnTo>
                <a:lnTo>
                  <a:pt x="148099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4" y="18577"/>
                </a:lnTo>
                <a:lnTo>
                  <a:pt x="149505" y="17588"/>
                </a:lnTo>
                <a:lnTo>
                  <a:pt x="149025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8" y="14494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6"/>
                </a:lnTo>
                <a:lnTo>
                  <a:pt x="126283" y="119096"/>
                </a:lnTo>
                <a:lnTo>
                  <a:pt x="193152" y="-678"/>
                </a:lnTo>
                <a:lnTo>
                  <a:pt x="186372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4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5" y="10143"/>
                </a:lnTo>
                <a:lnTo>
                  <a:pt x="147669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2"/>
                </a:lnTo>
                <a:lnTo>
                  <a:pt x="139674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5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5" y="56511"/>
                </a:lnTo>
                <a:close/>
              </a:path>
              <a:path w="217222" h="118927">
                <a:moveTo>
                  <a:pt x="57191" y="113131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4" y="20428"/>
                </a:lnTo>
                <a:lnTo>
                  <a:pt x="62648" y="9889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4"/>
                </a:lnTo>
                <a:lnTo>
                  <a:pt x="54015" y="108953"/>
                </a:lnTo>
                <a:lnTo>
                  <a:pt x="48309" y="113502"/>
                </a:lnTo>
                <a:lnTo>
                  <a:pt x="45563" y="117694"/>
                </a:lnTo>
                <a:lnTo>
                  <a:pt x="57191" y="113131"/>
                </a:lnTo>
                <a:close/>
              </a:path>
              <a:path w="217222" h="118927">
                <a:moveTo>
                  <a:pt x="26059" y="106477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3" y="117694"/>
                </a:lnTo>
                <a:lnTo>
                  <a:pt x="48309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2"/>
                </a:lnTo>
                <a:lnTo>
                  <a:pt x="163108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3" y="116892"/>
                </a:lnTo>
                <a:lnTo>
                  <a:pt x="175241" y="106523"/>
                </a:lnTo>
                <a:lnTo>
                  <a:pt x="174168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140307" y="3928845"/>
            <a:ext cx="70114" cy="103215"/>
          </a:xfrm>
          <a:custGeom>
            <a:avLst/>
            <a:gdLst/>
            <a:ahLst/>
            <a:cxnLst/>
            <a:rect l="l" t="t" r="r" b="b"/>
            <a:pathLst>
              <a:path w="77125" h="116977">
                <a:moveTo>
                  <a:pt x="74921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3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20" y="103754"/>
                </a:lnTo>
                <a:lnTo>
                  <a:pt x="27906" y="92554"/>
                </a:lnTo>
                <a:lnTo>
                  <a:pt x="38446" y="81355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5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6"/>
                </a:lnTo>
                <a:lnTo>
                  <a:pt x="59454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3" y="0"/>
                </a:lnTo>
                <a:lnTo>
                  <a:pt x="21286" y="2528"/>
                </a:lnTo>
                <a:lnTo>
                  <a:pt x="14535" y="7586"/>
                </a:lnTo>
                <a:lnTo>
                  <a:pt x="11235" y="10538"/>
                </a:lnTo>
                <a:lnTo>
                  <a:pt x="4691" y="20560"/>
                </a:lnTo>
                <a:lnTo>
                  <a:pt x="170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6" y="24215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6" y="12630"/>
                </a:lnTo>
                <a:lnTo>
                  <a:pt x="36528" y="12630"/>
                </a:lnTo>
                <a:lnTo>
                  <a:pt x="41924" y="14819"/>
                </a:lnTo>
                <a:lnTo>
                  <a:pt x="46444" y="19199"/>
                </a:lnTo>
                <a:lnTo>
                  <a:pt x="50965" y="23579"/>
                </a:lnTo>
                <a:lnTo>
                  <a:pt x="53225" y="29950"/>
                </a:lnTo>
                <a:lnTo>
                  <a:pt x="53225" y="38314"/>
                </a:lnTo>
                <a:lnTo>
                  <a:pt x="52815" y="43846"/>
                </a:lnTo>
                <a:lnTo>
                  <a:pt x="49280" y="55663"/>
                </a:lnTo>
                <a:lnTo>
                  <a:pt x="42122" y="67728"/>
                </a:lnTo>
                <a:lnTo>
                  <a:pt x="36946" y="74372"/>
                </a:lnTo>
                <a:lnTo>
                  <a:pt x="30112" y="82471"/>
                </a:lnTo>
                <a:lnTo>
                  <a:pt x="21676" y="91946"/>
                </a:lnTo>
                <a:lnTo>
                  <a:pt x="11639" y="102799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5" y="93327"/>
                </a:lnTo>
                <a:lnTo>
                  <a:pt x="74921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221435" y="3926826"/>
            <a:ext cx="106404" cy="107030"/>
          </a:xfrm>
          <a:custGeom>
            <a:avLst/>
            <a:gdLst/>
            <a:ahLst/>
            <a:cxnLst/>
            <a:rect l="l" t="t" r="r" b="b"/>
            <a:pathLst>
              <a:path w="117044" h="121301">
                <a:moveTo>
                  <a:pt x="67943" y="66414"/>
                </a:moveTo>
                <a:lnTo>
                  <a:pt x="65852" y="61413"/>
                </a:lnTo>
                <a:lnTo>
                  <a:pt x="63762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4" y="39755"/>
                </a:lnTo>
                <a:lnTo>
                  <a:pt x="38901" y="37382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5" y="4407"/>
                </a:lnTo>
                <a:lnTo>
                  <a:pt x="24578" y="4407"/>
                </a:lnTo>
                <a:lnTo>
                  <a:pt x="6102" y="44926"/>
                </a:lnTo>
                <a:lnTo>
                  <a:pt x="5720" y="46127"/>
                </a:lnTo>
                <a:lnTo>
                  <a:pt x="6963" y="47935"/>
                </a:lnTo>
                <a:lnTo>
                  <a:pt x="16441" y="47977"/>
                </a:lnTo>
                <a:lnTo>
                  <a:pt x="24493" y="49757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1" y="111821"/>
                </a:lnTo>
                <a:lnTo>
                  <a:pt x="38703" y="114689"/>
                </a:lnTo>
                <a:lnTo>
                  <a:pt x="29381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6" y="104390"/>
                </a:lnTo>
                <a:lnTo>
                  <a:pt x="1821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9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50" y="115871"/>
                </a:lnTo>
                <a:lnTo>
                  <a:pt x="55640" y="108586"/>
                </a:lnTo>
                <a:lnTo>
                  <a:pt x="61542" y="101838"/>
                </a:lnTo>
                <a:lnTo>
                  <a:pt x="67127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  <a:path w="117044" h="121301">
                <a:moveTo>
                  <a:pt x="97805" y="111637"/>
                </a:moveTo>
                <a:lnTo>
                  <a:pt x="97805" y="114293"/>
                </a:lnTo>
                <a:lnTo>
                  <a:pt x="98738" y="116568"/>
                </a:lnTo>
                <a:lnTo>
                  <a:pt x="100602" y="118461"/>
                </a:lnTo>
                <a:lnTo>
                  <a:pt x="102467" y="120354"/>
                </a:lnTo>
                <a:lnTo>
                  <a:pt x="104756" y="121301"/>
                </a:lnTo>
                <a:lnTo>
                  <a:pt x="110180" y="121301"/>
                </a:lnTo>
                <a:lnTo>
                  <a:pt x="112454" y="120354"/>
                </a:lnTo>
                <a:lnTo>
                  <a:pt x="114290" y="118461"/>
                </a:lnTo>
                <a:lnTo>
                  <a:pt x="116126" y="116568"/>
                </a:lnTo>
                <a:lnTo>
                  <a:pt x="117044" y="114293"/>
                </a:lnTo>
                <a:lnTo>
                  <a:pt x="117044" y="108981"/>
                </a:lnTo>
                <a:lnTo>
                  <a:pt x="116112" y="106721"/>
                </a:lnTo>
                <a:lnTo>
                  <a:pt x="114247" y="104856"/>
                </a:lnTo>
                <a:lnTo>
                  <a:pt x="112383" y="102991"/>
                </a:lnTo>
                <a:lnTo>
                  <a:pt x="110123" y="102058"/>
                </a:lnTo>
                <a:lnTo>
                  <a:pt x="104812" y="102058"/>
                </a:lnTo>
                <a:lnTo>
                  <a:pt x="102538" y="102991"/>
                </a:lnTo>
                <a:lnTo>
                  <a:pt x="100645" y="104856"/>
                </a:lnTo>
                <a:lnTo>
                  <a:pt x="98752" y="106721"/>
                </a:lnTo>
                <a:lnTo>
                  <a:pt x="97805" y="108981"/>
                </a:lnTo>
                <a:lnTo>
                  <a:pt x="97805" y="111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334968" y="3930715"/>
            <a:ext cx="67724" cy="102767"/>
          </a:xfrm>
          <a:custGeom>
            <a:avLst/>
            <a:gdLst/>
            <a:ahLst/>
            <a:cxnLst/>
            <a:rect l="l" t="t" r="r" b="b"/>
            <a:pathLst>
              <a:path w="74496" h="116469">
                <a:moveTo>
                  <a:pt x="8842" y="3729"/>
                </a:moveTo>
                <a:lnTo>
                  <a:pt x="7698" y="6654"/>
                </a:lnTo>
                <a:lnTo>
                  <a:pt x="6822" y="8773"/>
                </a:lnTo>
                <a:lnTo>
                  <a:pt x="5946" y="10892"/>
                </a:lnTo>
                <a:lnTo>
                  <a:pt x="3672" y="16472"/>
                </a:lnTo>
                <a:lnTo>
                  <a:pt x="0" y="25514"/>
                </a:lnTo>
                <a:lnTo>
                  <a:pt x="2966" y="26870"/>
                </a:lnTo>
                <a:lnTo>
                  <a:pt x="6638" y="21106"/>
                </a:lnTo>
                <a:lnTo>
                  <a:pt x="9675" y="17320"/>
                </a:lnTo>
                <a:lnTo>
                  <a:pt x="12076" y="15512"/>
                </a:lnTo>
                <a:lnTo>
                  <a:pt x="14478" y="13703"/>
                </a:lnTo>
                <a:lnTo>
                  <a:pt x="18419" y="12799"/>
                </a:lnTo>
                <a:lnTo>
                  <a:pt x="60851" y="12799"/>
                </a:lnTo>
                <a:lnTo>
                  <a:pt x="26526" y="116469"/>
                </a:lnTo>
                <a:lnTo>
                  <a:pt x="37714" y="116469"/>
                </a:lnTo>
                <a:lnTo>
                  <a:pt x="74496" y="2797"/>
                </a:lnTo>
                <a:lnTo>
                  <a:pt x="74496" y="0"/>
                </a:lnTo>
                <a:lnTo>
                  <a:pt x="10255" y="0"/>
                </a:lnTo>
                <a:lnTo>
                  <a:pt x="8842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414093" y="3929144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2" y="116892"/>
                </a:lnTo>
                <a:lnTo>
                  <a:pt x="182049" y="116892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8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9" y="52491"/>
                </a:lnTo>
                <a:lnTo>
                  <a:pt x="183409" y="56389"/>
                </a:lnTo>
                <a:lnTo>
                  <a:pt x="176498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2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8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7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4" y="56511"/>
                </a:moveTo>
                <a:lnTo>
                  <a:pt x="100178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2"/>
                </a:lnTo>
                <a:lnTo>
                  <a:pt x="120986" y="11768"/>
                </a:lnTo>
                <a:lnTo>
                  <a:pt x="126565" y="6865"/>
                </a:lnTo>
                <a:lnTo>
                  <a:pt x="132045" y="6865"/>
                </a:lnTo>
                <a:lnTo>
                  <a:pt x="133556" y="7530"/>
                </a:lnTo>
                <a:lnTo>
                  <a:pt x="135394" y="8857"/>
                </a:lnTo>
                <a:lnTo>
                  <a:pt x="137230" y="10185"/>
                </a:lnTo>
                <a:lnTo>
                  <a:pt x="138826" y="11019"/>
                </a:lnTo>
                <a:lnTo>
                  <a:pt x="140181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7" y="60607"/>
                </a:lnTo>
                <a:lnTo>
                  <a:pt x="113965" y="60607"/>
                </a:lnTo>
                <a:lnTo>
                  <a:pt x="111238" y="59548"/>
                </a:lnTo>
                <a:lnTo>
                  <a:pt x="109460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6" y="66322"/>
                </a:lnTo>
                <a:lnTo>
                  <a:pt x="129699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3" y="18577"/>
                </a:lnTo>
                <a:lnTo>
                  <a:pt x="149504" y="17588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0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8" y="14494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6"/>
                </a:lnTo>
                <a:lnTo>
                  <a:pt x="126282" y="119096"/>
                </a:lnTo>
                <a:lnTo>
                  <a:pt x="193152" y="-678"/>
                </a:lnTo>
                <a:lnTo>
                  <a:pt x="186371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7" y="4322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6" y="1780"/>
                </a:lnTo>
                <a:lnTo>
                  <a:pt x="131113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4" y="56511"/>
                </a:lnTo>
                <a:close/>
              </a:path>
              <a:path w="217222" h="118927">
                <a:moveTo>
                  <a:pt x="57190" y="113132"/>
                </a:moveTo>
                <a:lnTo>
                  <a:pt x="66439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7" y="33571"/>
                </a:lnTo>
                <a:lnTo>
                  <a:pt x="61369" y="45733"/>
                </a:lnTo>
                <a:lnTo>
                  <a:pt x="61783" y="60353"/>
                </a:lnTo>
                <a:lnTo>
                  <a:pt x="61775" y="62509"/>
                </a:lnTo>
                <a:lnTo>
                  <a:pt x="61175" y="77446"/>
                </a:lnTo>
                <a:lnTo>
                  <a:pt x="59624" y="89895"/>
                </a:lnTo>
                <a:lnTo>
                  <a:pt x="57123" y="99854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  <a:path w="217222" h="118927">
                <a:moveTo>
                  <a:pt x="26058" y="106477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2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2"/>
                </a:lnTo>
                <a:lnTo>
                  <a:pt x="175241" y="106523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8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815154" y="4140304"/>
            <a:ext cx="68417" cy="106357"/>
          </a:xfrm>
          <a:custGeom>
            <a:avLst/>
            <a:gdLst/>
            <a:ahLst/>
            <a:cxnLst/>
            <a:rect l="l" t="t" r="r" b="b"/>
            <a:pathLst>
              <a:path w="75259" h="120538">
                <a:moveTo>
                  <a:pt x="20764" y="51622"/>
                </a:moveTo>
                <a:lnTo>
                  <a:pt x="22120" y="45463"/>
                </a:lnTo>
                <a:lnTo>
                  <a:pt x="24606" y="39246"/>
                </a:lnTo>
                <a:lnTo>
                  <a:pt x="28222" y="32974"/>
                </a:lnTo>
                <a:lnTo>
                  <a:pt x="31838" y="26701"/>
                </a:lnTo>
                <a:lnTo>
                  <a:pt x="35708" y="21530"/>
                </a:lnTo>
                <a:lnTo>
                  <a:pt x="39833" y="17461"/>
                </a:lnTo>
                <a:lnTo>
                  <a:pt x="43845" y="13449"/>
                </a:lnTo>
                <a:lnTo>
                  <a:pt x="48407" y="10327"/>
                </a:lnTo>
                <a:lnTo>
                  <a:pt x="53521" y="8095"/>
                </a:lnTo>
                <a:lnTo>
                  <a:pt x="58634" y="5862"/>
                </a:lnTo>
                <a:lnTo>
                  <a:pt x="64722" y="4097"/>
                </a:lnTo>
                <a:lnTo>
                  <a:pt x="71785" y="2797"/>
                </a:lnTo>
                <a:lnTo>
                  <a:pt x="71361" y="0"/>
                </a:lnTo>
                <a:lnTo>
                  <a:pt x="58388" y="1137"/>
                </a:lnTo>
                <a:lnTo>
                  <a:pt x="46181" y="4511"/>
                </a:lnTo>
                <a:lnTo>
                  <a:pt x="34629" y="10122"/>
                </a:lnTo>
                <a:lnTo>
                  <a:pt x="23730" y="17970"/>
                </a:lnTo>
                <a:lnTo>
                  <a:pt x="19126" y="22444"/>
                </a:lnTo>
                <a:lnTo>
                  <a:pt x="10758" y="32887"/>
                </a:lnTo>
                <a:lnTo>
                  <a:pt x="4781" y="44183"/>
                </a:lnTo>
                <a:lnTo>
                  <a:pt x="1195" y="56334"/>
                </a:lnTo>
                <a:lnTo>
                  <a:pt x="0" y="69339"/>
                </a:lnTo>
                <a:lnTo>
                  <a:pt x="9" y="70607"/>
                </a:lnTo>
                <a:lnTo>
                  <a:pt x="1514" y="84531"/>
                </a:lnTo>
                <a:lnTo>
                  <a:pt x="5593" y="96512"/>
                </a:lnTo>
                <a:lnTo>
                  <a:pt x="12246" y="106551"/>
                </a:lnTo>
                <a:lnTo>
                  <a:pt x="16453" y="110871"/>
                </a:lnTo>
                <a:lnTo>
                  <a:pt x="27470" y="118121"/>
                </a:lnTo>
                <a:lnTo>
                  <a:pt x="25835" y="110959"/>
                </a:lnTo>
                <a:lnTo>
                  <a:pt x="21908" y="102143"/>
                </a:lnTo>
                <a:lnTo>
                  <a:pt x="20979" y="99966"/>
                </a:lnTo>
                <a:lnTo>
                  <a:pt x="17258" y="87659"/>
                </a:lnTo>
                <a:lnTo>
                  <a:pt x="16018" y="75103"/>
                </a:lnTo>
                <a:lnTo>
                  <a:pt x="16018" y="67982"/>
                </a:lnTo>
                <a:lnTo>
                  <a:pt x="16865" y="62896"/>
                </a:lnTo>
                <a:lnTo>
                  <a:pt x="18560" y="59845"/>
                </a:lnTo>
                <a:lnTo>
                  <a:pt x="21442" y="54646"/>
                </a:lnTo>
                <a:lnTo>
                  <a:pt x="27261" y="52046"/>
                </a:lnTo>
                <a:lnTo>
                  <a:pt x="45512" y="52046"/>
                </a:lnTo>
                <a:lnTo>
                  <a:pt x="52235" y="56906"/>
                </a:lnTo>
                <a:lnTo>
                  <a:pt x="56190" y="66626"/>
                </a:lnTo>
                <a:lnTo>
                  <a:pt x="58563" y="72447"/>
                </a:lnTo>
                <a:lnTo>
                  <a:pt x="59750" y="79115"/>
                </a:lnTo>
                <a:lnTo>
                  <a:pt x="59750" y="94317"/>
                </a:lnTo>
                <a:lnTo>
                  <a:pt x="58224" y="101027"/>
                </a:lnTo>
                <a:lnTo>
                  <a:pt x="55173" y="106763"/>
                </a:lnTo>
                <a:lnTo>
                  <a:pt x="52122" y="112499"/>
                </a:lnTo>
                <a:lnTo>
                  <a:pt x="47235" y="115367"/>
                </a:lnTo>
                <a:lnTo>
                  <a:pt x="43027" y="120370"/>
                </a:lnTo>
                <a:lnTo>
                  <a:pt x="55331" y="116658"/>
                </a:lnTo>
                <a:lnTo>
                  <a:pt x="65301" y="108077"/>
                </a:lnTo>
                <a:lnTo>
                  <a:pt x="67972" y="104410"/>
                </a:lnTo>
                <a:lnTo>
                  <a:pt x="73438" y="92815"/>
                </a:lnTo>
                <a:lnTo>
                  <a:pt x="75259" y="80104"/>
                </a:lnTo>
                <a:lnTo>
                  <a:pt x="75172" y="76805"/>
                </a:lnTo>
                <a:lnTo>
                  <a:pt x="72503" y="63524"/>
                </a:lnTo>
                <a:lnTo>
                  <a:pt x="66106" y="53487"/>
                </a:lnTo>
                <a:lnTo>
                  <a:pt x="60004" y="47271"/>
                </a:lnTo>
                <a:lnTo>
                  <a:pt x="52461" y="44163"/>
                </a:lnTo>
                <a:lnTo>
                  <a:pt x="38901" y="44163"/>
                </a:lnTo>
                <a:lnTo>
                  <a:pt x="34352" y="45067"/>
                </a:lnTo>
                <a:lnTo>
                  <a:pt x="29832" y="46875"/>
                </a:lnTo>
                <a:lnTo>
                  <a:pt x="27290" y="47893"/>
                </a:lnTo>
                <a:lnTo>
                  <a:pt x="24267" y="49475"/>
                </a:lnTo>
                <a:lnTo>
                  <a:pt x="20764" y="51622"/>
                </a:lnTo>
                <a:close/>
              </a:path>
              <a:path w="75259" h="120538">
                <a:moveTo>
                  <a:pt x="25835" y="110959"/>
                </a:moveTo>
                <a:lnTo>
                  <a:pt x="27470" y="118121"/>
                </a:lnTo>
                <a:lnTo>
                  <a:pt x="39409" y="120538"/>
                </a:lnTo>
                <a:lnTo>
                  <a:pt x="43027" y="120370"/>
                </a:lnTo>
                <a:lnTo>
                  <a:pt x="47235" y="115367"/>
                </a:lnTo>
                <a:lnTo>
                  <a:pt x="32036" y="115367"/>
                </a:lnTo>
                <a:lnTo>
                  <a:pt x="25835" y="11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342964" y="4142249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5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20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1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423247" y="4141874"/>
            <a:ext cx="91186" cy="104936"/>
          </a:xfrm>
          <a:custGeom>
            <a:avLst/>
            <a:gdLst/>
            <a:ahLst/>
            <a:cxnLst/>
            <a:rect l="l" t="t" r="r" b="b"/>
            <a:pathLst>
              <a:path w="100305" h="118927">
                <a:moveTo>
                  <a:pt x="80632" y="116586"/>
                </a:moveTo>
                <a:lnTo>
                  <a:pt x="91109" y="110450"/>
                </a:lnTo>
                <a:lnTo>
                  <a:pt x="97240" y="104912"/>
                </a:lnTo>
                <a:lnTo>
                  <a:pt x="100305" y="98074"/>
                </a:lnTo>
                <a:lnTo>
                  <a:pt x="100305" y="82760"/>
                </a:lnTo>
                <a:lnTo>
                  <a:pt x="98228" y="76530"/>
                </a:lnTo>
                <a:lnTo>
                  <a:pt x="94076" y="71246"/>
                </a:lnTo>
                <a:lnTo>
                  <a:pt x="92945" y="69864"/>
                </a:lnTo>
                <a:lnTo>
                  <a:pt x="87084" y="88863"/>
                </a:lnTo>
                <a:lnTo>
                  <a:pt x="87084" y="100448"/>
                </a:lnTo>
                <a:lnTo>
                  <a:pt x="85417" y="104969"/>
                </a:lnTo>
                <a:lnTo>
                  <a:pt x="82083" y="108585"/>
                </a:lnTo>
                <a:lnTo>
                  <a:pt x="78749" y="112202"/>
                </a:lnTo>
                <a:lnTo>
                  <a:pt x="73834" y="114011"/>
                </a:lnTo>
                <a:lnTo>
                  <a:pt x="61178" y="114011"/>
                </a:lnTo>
                <a:lnTo>
                  <a:pt x="56107" y="111722"/>
                </a:lnTo>
                <a:lnTo>
                  <a:pt x="52123" y="107144"/>
                </a:lnTo>
                <a:lnTo>
                  <a:pt x="57279" y="118757"/>
                </a:lnTo>
                <a:lnTo>
                  <a:pt x="67179" y="118753"/>
                </a:lnTo>
                <a:lnTo>
                  <a:pt x="80632" y="116586"/>
                </a:lnTo>
                <a:close/>
              </a:path>
              <a:path w="100305" h="118927">
                <a:moveTo>
                  <a:pt x="80501" y="48740"/>
                </a:moveTo>
                <a:lnTo>
                  <a:pt x="82959" y="35488"/>
                </a:lnTo>
                <a:lnTo>
                  <a:pt x="79456" y="39840"/>
                </a:lnTo>
                <a:lnTo>
                  <a:pt x="77422" y="42383"/>
                </a:lnTo>
                <a:lnTo>
                  <a:pt x="73749" y="45519"/>
                </a:lnTo>
                <a:lnTo>
                  <a:pt x="73438" y="52639"/>
                </a:lnTo>
                <a:lnTo>
                  <a:pt x="80501" y="48740"/>
                </a:lnTo>
                <a:close/>
              </a:path>
              <a:path w="100305" h="118927">
                <a:moveTo>
                  <a:pt x="46741" y="16925"/>
                </a:moveTo>
                <a:lnTo>
                  <a:pt x="48436" y="12941"/>
                </a:lnTo>
                <a:lnTo>
                  <a:pt x="51827" y="9663"/>
                </a:lnTo>
                <a:lnTo>
                  <a:pt x="55217" y="6385"/>
                </a:lnTo>
                <a:lnTo>
                  <a:pt x="59511" y="4746"/>
                </a:lnTo>
                <a:lnTo>
                  <a:pt x="71432" y="4746"/>
                </a:lnTo>
                <a:lnTo>
                  <a:pt x="76447" y="6625"/>
                </a:lnTo>
                <a:lnTo>
                  <a:pt x="79752" y="10383"/>
                </a:lnTo>
                <a:lnTo>
                  <a:pt x="83058" y="14141"/>
                </a:lnTo>
                <a:lnTo>
                  <a:pt x="84710" y="18705"/>
                </a:lnTo>
                <a:lnTo>
                  <a:pt x="84710" y="30233"/>
                </a:lnTo>
                <a:lnTo>
                  <a:pt x="82959" y="35488"/>
                </a:lnTo>
                <a:lnTo>
                  <a:pt x="80501" y="48740"/>
                </a:lnTo>
                <a:lnTo>
                  <a:pt x="85614" y="45293"/>
                </a:lnTo>
                <a:lnTo>
                  <a:pt x="88779" y="42298"/>
                </a:lnTo>
                <a:lnTo>
                  <a:pt x="94259" y="37042"/>
                </a:lnTo>
                <a:lnTo>
                  <a:pt x="96999" y="31109"/>
                </a:lnTo>
                <a:lnTo>
                  <a:pt x="96999" y="17998"/>
                </a:lnTo>
                <a:lnTo>
                  <a:pt x="94316" y="12291"/>
                </a:lnTo>
                <a:lnTo>
                  <a:pt x="88948" y="7374"/>
                </a:lnTo>
                <a:lnTo>
                  <a:pt x="83580" y="2458"/>
                </a:lnTo>
                <a:lnTo>
                  <a:pt x="76348" y="0"/>
                </a:lnTo>
                <a:lnTo>
                  <a:pt x="57364" y="0"/>
                </a:lnTo>
                <a:lnTo>
                  <a:pt x="49326" y="2599"/>
                </a:lnTo>
                <a:lnTo>
                  <a:pt x="43139" y="7798"/>
                </a:lnTo>
                <a:lnTo>
                  <a:pt x="36952" y="12997"/>
                </a:lnTo>
                <a:lnTo>
                  <a:pt x="33859" y="19326"/>
                </a:lnTo>
                <a:lnTo>
                  <a:pt x="33859" y="33341"/>
                </a:lnTo>
                <a:lnTo>
                  <a:pt x="35950" y="39331"/>
                </a:lnTo>
                <a:lnTo>
                  <a:pt x="40131" y="44756"/>
                </a:lnTo>
                <a:lnTo>
                  <a:pt x="42843" y="48316"/>
                </a:lnTo>
                <a:lnTo>
                  <a:pt x="47928" y="53092"/>
                </a:lnTo>
                <a:lnTo>
                  <a:pt x="55386" y="59082"/>
                </a:lnTo>
                <a:lnTo>
                  <a:pt x="47984" y="64055"/>
                </a:lnTo>
                <a:lnTo>
                  <a:pt x="42786" y="68321"/>
                </a:lnTo>
                <a:lnTo>
                  <a:pt x="39792" y="71881"/>
                </a:lnTo>
                <a:lnTo>
                  <a:pt x="35215" y="77363"/>
                </a:lnTo>
                <a:lnTo>
                  <a:pt x="32927" y="83692"/>
                </a:lnTo>
                <a:lnTo>
                  <a:pt x="32927" y="99233"/>
                </a:lnTo>
                <a:lnTo>
                  <a:pt x="36218" y="105972"/>
                </a:lnTo>
                <a:lnTo>
                  <a:pt x="42800" y="111086"/>
                </a:lnTo>
                <a:lnTo>
                  <a:pt x="49383" y="116200"/>
                </a:lnTo>
                <a:lnTo>
                  <a:pt x="57279" y="118757"/>
                </a:lnTo>
                <a:lnTo>
                  <a:pt x="52123" y="107144"/>
                </a:lnTo>
                <a:lnTo>
                  <a:pt x="48140" y="102567"/>
                </a:lnTo>
                <a:lnTo>
                  <a:pt x="46148" y="96407"/>
                </a:lnTo>
                <a:lnTo>
                  <a:pt x="46148" y="84144"/>
                </a:lnTo>
                <a:lnTo>
                  <a:pt x="47250" y="79454"/>
                </a:lnTo>
                <a:lnTo>
                  <a:pt x="49453" y="74594"/>
                </a:lnTo>
                <a:lnTo>
                  <a:pt x="51657" y="69734"/>
                </a:lnTo>
                <a:lnTo>
                  <a:pt x="55188" y="65778"/>
                </a:lnTo>
                <a:lnTo>
                  <a:pt x="60048" y="62727"/>
                </a:lnTo>
                <a:lnTo>
                  <a:pt x="62808" y="64691"/>
                </a:lnTo>
                <a:lnTo>
                  <a:pt x="74622" y="73605"/>
                </a:lnTo>
                <a:lnTo>
                  <a:pt x="81786" y="80062"/>
                </a:lnTo>
                <a:lnTo>
                  <a:pt x="85318" y="83876"/>
                </a:lnTo>
                <a:lnTo>
                  <a:pt x="87084" y="88863"/>
                </a:lnTo>
                <a:lnTo>
                  <a:pt x="92945" y="69864"/>
                </a:lnTo>
                <a:lnTo>
                  <a:pt x="84900" y="61827"/>
                </a:lnTo>
                <a:lnTo>
                  <a:pt x="73438" y="52639"/>
                </a:lnTo>
                <a:lnTo>
                  <a:pt x="73749" y="45519"/>
                </a:lnTo>
                <a:lnTo>
                  <a:pt x="68438" y="49249"/>
                </a:lnTo>
                <a:lnTo>
                  <a:pt x="61940" y="45237"/>
                </a:lnTo>
                <a:lnTo>
                  <a:pt x="56700" y="40956"/>
                </a:lnTo>
                <a:lnTo>
                  <a:pt x="52716" y="36407"/>
                </a:lnTo>
                <a:lnTo>
                  <a:pt x="48733" y="31858"/>
                </a:lnTo>
                <a:lnTo>
                  <a:pt x="46741" y="26927"/>
                </a:lnTo>
                <a:lnTo>
                  <a:pt x="46741" y="16925"/>
                </a:lnTo>
                <a:close/>
              </a:path>
              <a:path w="100305" h="118927">
                <a:moveTo>
                  <a:pt x="0" y="109264"/>
                </a:moveTo>
                <a:lnTo>
                  <a:pt x="0" y="111920"/>
                </a:lnTo>
                <a:lnTo>
                  <a:pt x="932" y="114194"/>
                </a:lnTo>
                <a:lnTo>
                  <a:pt x="2796" y="116087"/>
                </a:lnTo>
                <a:lnTo>
                  <a:pt x="4661" y="117981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8" y="117981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7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7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523142" y="4142100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6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612206" y="41882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7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6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1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1" y="4088"/>
                </a:lnTo>
                <a:lnTo>
                  <a:pt x="82760" y="34147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6" y="59166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8" y="-45435"/>
                </a:lnTo>
                <a:lnTo>
                  <a:pt x="39819" y="-44771"/>
                </a:lnTo>
                <a:lnTo>
                  <a:pt x="41655" y="-43442"/>
                </a:lnTo>
                <a:lnTo>
                  <a:pt x="43491" y="-42115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3" y="-35432"/>
                </a:lnTo>
                <a:lnTo>
                  <a:pt x="51613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5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7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2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969045" y="4141800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0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4"/>
                </a:lnTo>
                <a:lnTo>
                  <a:pt x="38446" y="81355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4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3" y="0"/>
                </a:lnTo>
                <a:lnTo>
                  <a:pt x="21286" y="2529"/>
                </a:lnTo>
                <a:lnTo>
                  <a:pt x="14534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5" y="24215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3" y="14820"/>
                </a:lnTo>
                <a:lnTo>
                  <a:pt x="46444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1"/>
                </a:lnTo>
                <a:lnTo>
                  <a:pt x="21676" y="91946"/>
                </a:lnTo>
                <a:lnTo>
                  <a:pt x="11638" y="102799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4" y="93328"/>
                </a:lnTo>
                <a:lnTo>
                  <a:pt x="7492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062117" y="4142249"/>
            <a:ext cx="83558" cy="104561"/>
          </a:xfrm>
          <a:custGeom>
            <a:avLst/>
            <a:gdLst/>
            <a:ahLst/>
            <a:cxnLst/>
            <a:rect l="l" t="t" r="r" b="b"/>
            <a:pathLst>
              <a:path w="91914" h="118503">
                <a:moveTo>
                  <a:pt x="74032" y="0"/>
                </a:moveTo>
                <a:lnTo>
                  <a:pt x="42927" y="15851"/>
                </a:lnTo>
                <a:lnTo>
                  <a:pt x="42927" y="18225"/>
                </a:lnTo>
                <a:lnTo>
                  <a:pt x="44962" y="17320"/>
                </a:lnTo>
                <a:lnTo>
                  <a:pt x="47151" y="16458"/>
                </a:lnTo>
                <a:lnTo>
                  <a:pt x="49496" y="15639"/>
                </a:lnTo>
                <a:lnTo>
                  <a:pt x="51841" y="14820"/>
                </a:lnTo>
                <a:lnTo>
                  <a:pt x="53748" y="14410"/>
                </a:lnTo>
                <a:lnTo>
                  <a:pt x="57477" y="14410"/>
                </a:lnTo>
                <a:lnTo>
                  <a:pt x="58946" y="15116"/>
                </a:lnTo>
                <a:lnTo>
                  <a:pt x="60302" y="17942"/>
                </a:lnTo>
                <a:lnTo>
                  <a:pt x="60641" y="20004"/>
                </a:lnTo>
                <a:lnTo>
                  <a:pt x="60641" y="106297"/>
                </a:lnTo>
                <a:lnTo>
                  <a:pt x="59595" y="109603"/>
                </a:lnTo>
                <a:lnTo>
                  <a:pt x="55414" y="112654"/>
                </a:lnTo>
                <a:lnTo>
                  <a:pt x="50951" y="113587"/>
                </a:lnTo>
                <a:lnTo>
                  <a:pt x="44114" y="113926"/>
                </a:lnTo>
                <a:lnTo>
                  <a:pt x="44114" y="116469"/>
                </a:lnTo>
                <a:lnTo>
                  <a:pt x="91914" y="116469"/>
                </a:lnTo>
                <a:lnTo>
                  <a:pt x="91914" y="114095"/>
                </a:lnTo>
                <a:lnTo>
                  <a:pt x="85586" y="113869"/>
                </a:lnTo>
                <a:lnTo>
                  <a:pt x="81264" y="113163"/>
                </a:lnTo>
                <a:lnTo>
                  <a:pt x="78947" y="111976"/>
                </a:lnTo>
                <a:lnTo>
                  <a:pt x="76631" y="110789"/>
                </a:lnTo>
                <a:lnTo>
                  <a:pt x="75473" y="108021"/>
                </a:lnTo>
                <a:lnTo>
                  <a:pt x="75473" y="1610"/>
                </a:lnTo>
                <a:lnTo>
                  <a:pt x="75049" y="0"/>
                </a:lnTo>
                <a:lnTo>
                  <a:pt x="74032" y="0"/>
                </a:lnTo>
                <a:close/>
              </a:path>
              <a:path w="91914" h="118503">
                <a:moveTo>
                  <a:pt x="0" y="108840"/>
                </a:moveTo>
                <a:lnTo>
                  <a:pt x="0" y="111496"/>
                </a:lnTo>
                <a:lnTo>
                  <a:pt x="932" y="113770"/>
                </a:lnTo>
                <a:lnTo>
                  <a:pt x="2796" y="115664"/>
                </a:lnTo>
                <a:lnTo>
                  <a:pt x="4661" y="117557"/>
                </a:lnTo>
                <a:lnTo>
                  <a:pt x="6949" y="118503"/>
                </a:lnTo>
                <a:lnTo>
                  <a:pt x="12373" y="118503"/>
                </a:lnTo>
                <a:lnTo>
                  <a:pt x="14647" y="117557"/>
                </a:lnTo>
                <a:lnTo>
                  <a:pt x="16484" y="115664"/>
                </a:lnTo>
                <a:lnTo>
                  <a:pt x="18320" y="113770"/>
                </a:lnTo>
                <a:lnTo>
                  <a:pt x="19238" y="111496"/>
                </a:lnTo>
                <a:lnTo>
                  <a:pt x="19238" y="106184"/>
                </a:lnTo>
                <a:lnTo>
                  <a:pt x="18306" y="103923"/>
                </a:lnTo>
                <a:lnTo>
                  <a:pt x="16441" y="102059"/>
                </a:lnTo>
                <a:lnTo>
                  <a:pt x="14577" y="100194"/>
                </a:lnTo>
                <a:lnTo>
                  <a:pt x="12317" y="99261"/>
                </a:lnTo>
                <a:lnTo>
                  <a:pt x="7006" y="99261"/>
                </a:lnTo>
                <a:lnTo>
                  <a:pt x="4732" y="100194"/>
                </a:lnTo>
                <a:lnTo>
                  <a:pt x="2839" y="102059"/>
                </a:lnTo>
                <a:lnTo>
                  <a:pt x="946" y="103923"/>
                </a:lnTo>
                <a:lnTo>
                  <a:pt x="0" y="106184"/>
                </a:lnTo>
                <a:lnTo>
                  <a:pt x="0" y="108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162012" y="4142100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251077" y="41882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7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6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1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1" y="4088"/>
                </a:lnTo>
                <a:lnTo>
                  <a:pt x="82760" y="34147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6" y="59166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7" y="-45435"/>
                </a:lnTo>
                <a:lnTo>
                  <a:pt x="39819" y="-44771"/>
                </a:lnTo>
                <a:lnTo>
                  <a:pt x="41655" y="-43442"/>
                </a:lnTo>
                <a:lnTo>
                  <a:pt x="43492" y="-42115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5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6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2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613922" y="4141351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7">
                <a:moveTo>
                  <a:pt x="2881" y="28905"/>
                </a:moveTo>
                <a:lnTo>
                  <a:pt x="5875" y="23706"/>
                </a:lnTo>
                <a:lnTo>
                  <a:pt x="8672" y="19863"/>
                </a:lnTo>
                <a:lnTo>
                  <a:pt x="11271" y="17377"/>
                </a:lnTo>
                <a:lnTo>
                  <a:pt x="16017" y="12799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3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4" y="23254"/>
                </a:lnTo>
                <a:lnTo>
                  <a:pt x="47884" y="36364"/>
                </a:lnTo>
                <a:lnTo>
                  <a:pt x="45285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4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3" y="99049"/>
                </a:lnTo>
                <a:lnTo>
                  <a:pt x="48902" y="104390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89"/>
                </a:lnTo>
                <a:lnTo>
                  <a:pt x="18263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1" y="102737"/>
                </a:lnTo>
                <a:lnTo>
                  <a:pt x="2330" y="103415"/>
                </a:lnTo>
                <a:lnTo>
                  <a:pt x="465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4"/>
                </a:lnTo>
                <a:lnTo>
                  <a:pt x="6992" y="117726"/>
                </a:lnTo>
                <a:lnTo>
                  <a:pt x="11865" y="118757"/>
                </a:lnTo>
                <a:lnTo>
                  <a:pt x="18814" y="118757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6" y="106466"/>
                </a:lnTo>
                <a:lnTo>
                  <a:pt x="59093" y="101836"/>
                </a:lnTo>
                <a:lnTo>
                  <a:pt x="65434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2" y="52414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0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2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704836" y="4141800"/>
            <a:ext cx="96348" cy="105011"/>
          </a:xfrm>
          <a:custGeom>
            <a:avLst/>
            <a:gdLst/>
            <a:ahLst/>
            <a:cxnLst/>
            <a:rect l="l" t="t" r="r" b="b"/>
            <a:pathLst>
              <a:path w="105983" h="119012">
                <a:moveTo>
                  <a:pt x="0" y="109348"/>
                </a:moveTo>
                <a:lnTo>
                  <a:pt x="0" y="112005"/>
                </a:lnTo>
                <a:lnTo>
                  <a:pt x="932" y="114279"/>
                </a:lnTo>
                <a:lnTo>
                  <a:pt x="2796" y="116172"/>
                </a:lnTo>
                <a:lnTo>
                  <a:pt x="4661" y="118065"/>
                </a:lnTo>
                <a:lnTo>
                  <a:pt x="6949" y="119012"/>
                </a:lnTo>
                <a:lnTo>
                  <a:pt x="12374" y="119012"/>
                </a:lnTo>
                <a:lnTo>
                  <a:pt x="14648" y="118065"/>
                </a:lnTo>
                <a:lnTo>
                  <a:pt x="16484" y="116172"/>
                </a:lnTo>
                <a:lnTo>
                  <a:pt x="18320" y="114279"/>
                </a:lnTo>
                <a:lnTo>
                  <a:pt x="19239" y="112005"/>
                </a:lnTo>
                <a:lnTo>
                  <a:pt x="19239" y="106692"/>
                </a:lnTo>
                <a:lnTo>
                  <a:pt x="18306" y="104432"/>
                </a:lnTo>
                <a:lnTo>
                  <a:pt x="16442" y="102567"/>
                </a:lnTo>
                <a:lnTo>
                  <a:pt x="14577" y="100702"/>
                </a:lnTo>
                <a:lnTo>
                  <a:pt x="12317" y="99770"/>
                </a:lnTo>
                <a:lnTo>
                  <a:pt x="7006" y="99770"/>
                </a:lnTo>
                <a:lnTo>
                  <a:pt x="4732" y="100702"/>
                </a:lnTo>
                <a:lnTo>
                  <a:pt x="2839" y="102567"/>
                </a:lnTo>
                <a:lnTo>
                  <a:pt x="946" y="104432"/>
                </a:lnTo>
                <a:lnTo>
                  <a:pt x="0" y="106692"/>
                </a:lnTo>
                <a:lnTo>
                  <a:pt x="0" y="109348"/>
                </a:lnTo>
                <a:close/>
              </a:path>
              <a:path w="105983" h="119012">
                <a:moveTo>
                  <a:pt x="103780" y="92310"/>
                </a:moveTo>
                <a:lnTo>
                  <a:pt x="101011" y="97340"/>
                </a:lnTo>
                <a:lnTo>
                  <a:pt x="98525" y="100504"/>
                </a:lnTo>
                <a:lnTo>
                  <a:pt x="96321" y="101804"/>
                </a:lnTo>
                <a:lnTo>
                  <a:pt x="94118" y="103104"/>
                </a:lnTo>
                <a:lnTo>
                  <a:pt x="90304" y="103754"/>
                </a:lnTo>
                <a:lnTo>
                  <a:pt x="45979" y="103754"/>
                </a:lnTo>
                <a:lnTo>
                  <a:pt x="56765" y="92555"/>
                </a:lnTo>
                <a:lnTo>
                  <a:pt x="67306" y="81355"/>
                </a:lnTo>
                <a:lnTo>
                  <a:pt x="75957" y="71845"/>
                </a:lnTo>
                <a:lnTo>
                  <a:pt x="82719" y="64025"/>
                </a:lnTo>
                <a:lnTo>
                  <a:pt x="87592" y="57895"/>
                </a:lnTo>
                <a:lnTo>
                  <a:pt x="89534" y="55123"/>
                </a:lnTo>
                <a:lnTo>
                  <a:pt x="95260" y="43319"/>
                </a:lnTo>
                <a:lnTo>
                  <a:pt x="97169" y="31109"/>
                </a:lnTo>
                <a:lnTo>
                  <a:pt x="97169" y="22406"/>
                </a:lnTo>
                <a:lnTo>
                  <a:pt x="94217" y="15046"/>
                </a:lnTo>
                <a:lnTo>
                  <a:pt x="88313" y="9027"/>
                </a:lnTo>
                <a:lnTo>
                  <a:pt x="82408" y="3009"/>
                </a:lnTo>
                <a:lnTo>
                  <a:pt x="74682" y="0"/>
                </a:lnTo>
                <a:lnTo>
                  <a:pt x="57392" y="0"/>
                </a:lnTo>
                <a:lnTo>
                  <a:pt x="50146" y="2529"/>
                </a:lnTo>
                <a:lnTo>
                  <a:pt x="43394" y="7586"/>
                </a:lnTo>
                <a:lnTo>
                  <a:pt x="40094" y="10538"/>
                </a:lnTo>
                <a:lnTo>
                  <a:pt x="33550" y="20560"/>
                </a:lnTo>
                <a:lnTo>
                  <a:pt x="29028" y="34669"/>
                </a:lnTo>
                <a:lnTo>
                  <a:pt x="32673" y="35432"/>
                </a:lnTo>
                <a:lnTo>
                  <a:pt x="35102" y="28990"/>
                </a:lnTo>
                <a:lnTo>
                  <a:pt x="37645" y="24215"/>
                </a:lnTo>
                <a:lnTo>
                  <a:pt x="40300" y="21106"/>
                </a:lnTo>
                <a:lnTo>
                  <a:pt x="45103" y="15455"/>
                </a:lnTo>
                <a:lnTo>
                  <a:pt x="51375" y="12630"/>
                </a:lnTo>
                <a:lnTo>
                  <a:pt x="65387" y="12630"/>
                </a:lnTo>
                <a:lnTo>
                  <a:pt x="70783" y="14820"/>
                </a:lnTo>
                <a:lnTo>
                  <a:pt x="75303" y="19199"/>
                </a:lnTo>
                <a:lnTo>
                  <a:pt x="79823" y="23579"/>
                </a:lnTo>
                <a:lnTo>
                  <a:pt x="82083" y="29950"/>
                </a:lnTo>
                <a:lnTo>
                  <a:pt x="82083" y="38314"/>
                </a:lnTo>
                <a:lnTo>
                  <a:pt x="81674" y="43846"/>
                </a:lnTo>
                <a:lnTo>
                  <a:pt x="78139" y="55663"/>
                </a:lnTo>
                <a:lnTo>
                  <a:pt x="70981" y="67728"/>
                </a:lnTo>
                <a:lnTo>
                  <a:pt x="65805" y="74372"/>
                </a:lnTo>
                <a:lnTo>
                  <a:pt x="58971" y="82471"/>
                </a:lnTo>
                <a:lnTo>
                  <a:pt x="50535" y="91946"/>
                </a:lnTo>
                <a:lnTo>
                  <a:pt x="40498" y="102799"/>
                </a:lnTo>
                <a:lnTo>
                  <a:pt x="28859" y="115028"/>
                </a:lnTo>
                <a:lnTo>
                  <a:pt x="28859" y="116977"/>
                </a:lnTo>
                <a:lnTo>
                  <a:pt x="96576" y="116977"/>
                </a:lnTo>
                <a:lnTo>
                  <a:pt x="105983" y="93328"/>
                </a:lnTo>
                <a:lnTo>
                  <a:pt x="10378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804731" y="4142100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1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8" y="9888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6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1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93796" y="41882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7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5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1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1" y="4088"/>
                </a:lnTo>
                <a:lnTo>
                  <a:pt x="82760" y="34147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5" y="59166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6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8" y="-45435"/>
                </a:lnTo>
                <a:lnTo>
                  <a:pt x="39819" y="-44771"/>
                </a:lnTo>
                <a:lnTo>
                  <a:pt x="41655" y="-43442"/>
                </a:lnTo>
                <a:lnTo>
                  <a:pt x="43491" y="-42115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5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6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2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6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251555" y="4142249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90"/>
                </a:lnTo>
                <a:lnTo>
                  <a:pt x="7034" y="76290"/>
                </a:lnTo>
                <a:lnTo>
                  <a:pt x="48648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3" y="116469"/>
                </a:lnTo>
                <a:lnTo>
                  <a:pt x="62293" y="87563"/>
                </a:lnTo>
                <a:lnTo>
                  <a:pt x="80006" y="87563"/>
                </a:lnTo>
                <a:lnTo>
                  <a:pt x="80006" y="76290"/>
                </a:lnTo>
                <a:lnTo>
                  <a:pt x="62293" y="76290"/>
                </a:lnTo>
                <a:lnTo>
                  <a:pt x="62293" y="0"/>
                </a:lnTo>
                <a:lnTo>
                  <a:pt x="54241" y="0"/>
                </a:lnTo>
                <a:lnTo>
                  <a:pt x="48648" y="17461"/>
                </a:lnTo>
                <a:lnTo>
                  <a:pt x="48648" y="76290"/>
                </a:lnTo>
                <a:lnTo>
                  <a:pt x="0" y="76290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347555" y="4142249"/>
            <a:ext cx="96040" cy="104561"/>
          </a:xfrm>
          <a:custGeom>
            <a:avLst/>
            <a:gdLst/>
            <a:ahLst/>
            <a:cxnLst/>
            <a:rect l="l" t="t" r="r" b="b"/>
            <a:pathLst>
              <a:path w="105644" h="118503">
                <a:moveTo>
                  <a:pt x="79879" y="0"/>
                </a:moveTo>
                <a:lnTo>
                  <a:pt x="25638" y="76290"/>
                </a:lnTo>
                <a:lnTo>
                  <a:pt x="32673" y="76290"/>
                </a:lnTo>
                <a:lnTo>
                  <a:pt x="74286" y="17461"/>
                </a:lnTo>
                <a:lnTo>
                  <a:pt x="79879" y="0"/>
                </a:lnTo>
                <a:close/>
              </a:path>
              <a:path w="105644" h="118503">
                <a:moveTo>
                  <a:pt x="0" y="108840"/>
                </a:moveTo>
                <a:lnTo>
                  <a:pt x="0" y="111496"/>
                </a:lnTo>
                <a:lnTo>
                  <a:pt x="932" y="113770"/>
                </a:lnTo>
                <a:lnTo>
                  <a:pt x="2796" y="115664"/>
                </a:lnTo>
                <a:lnTo>
                  <a:pt x="4661" y="117557"/>
                </a:lnTo>
                <a:lnTo>
                  <a:pt x="6949" y="118503"/>
                </a:lnTo>
                <a:lnTo>
                  <a:pt x="12373" y="118503"/>
                </a:lnTo>
                <a:lnTo>
                  <a:pt x="14647" y="117557"/>
                </a:lnTo>
                <a:lnTo>
                  <a:pt x="16484" y="115664"/>
                </a:lnTo>
                <a:lnTo>
                  <a:pt x="18320" y="113770"/>
                </a:lnTo>
                <a:lnTo>
                  <a:pt x="19238" y="111496"/>
                </a:lnTo>
                <a:lnTo>
                  <a:pt x="19238" y="106184"/>
                </a:lnTo>
                <a:lnTo>
                  <a:pt x="18306" y="103923"/>
                </a:lnTo>
                <a:lnTo>
                  <a:pt x="16441" y="102059"/>
                </a:lnTo>
                <a:lnTo>
                  <a:pt x="14577" y="100194"/>
                </a:lnTo>
                <a:lnTo>
                  <a:pt x="12317" y="99261"/>
                </a:lnTo>
                <a:lnTo>
                  <a:pt x="7005" y="99261"/>
                </a:lnTo>
                <a:lnTo>
                  <a:pt x="4731" y="100194"/>
                </a:lnTo>
                <a:lnTo>
                  <a:pt x="2839" y="102059"/>
                </a:lnTo>
                <a:lnTo>
                  <a:pt x="946" y="103923"/>
                </a:lnTo>
                <a:lnTo>
                  <a:pt x="0" y="106184"/>
                </a:lnTo>
                <a:lnTo>
                  <a:pt x="0" y="108840"/>
                </a:lnTo>
                <a:close/>
              </a:path>
              <a:path w="105644" h="118503">
                <a:moveTo>
                  <a:pt x="74456" y="87563"/>
                </a:moveTo>
                <a:lnTo>
                  <a:pt x="74456" y="116469"/>
                </a:lnTo>
                <a:lnTo>
                  <a:pt x="87931" y="116469"/>
                </a:lnTo>
                <a:lnTo>
                  <a:pt x="87931" y="87563"/>
                </a:lnTo>
                <a:lnTo>
                  <a:pt x="105644" y="87563"/>
                </a:lnTo>
                <a:lnTo>
                  <a:pt x="105644" y="76290"/>
                </a:lnTo>
                <a:lnTo>
                  <a:pt x="87931" y="76290"/>
                </a:lnTo>
                <a:lnTo>
                  <a:pt x="87931" y="0"/>
                </a:lnTo>
                <a:lnTo>
                  <a:pt x="79879" y="0"/>
                </a:lnTo>
                <a:lnTo>
                  <a:pt x="74286" y="17461"/>
                </a:lnTo>
                <a:lnTo>
                  <a:pt x="74286" y="76290"/>
                </a:lnTo>
                <a:lnTo>
                  <a:pt x="25638" y="76290"/>
                </a:lnTo>
                <a:lnTo>
                  <a:pt x="25638" y="87563"/>
                </a:lnTo>
                <a:lnTo>
                  <a:pt x="74456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447450" y="4142100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536516" y="41882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7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4" h="117571">
                <a:moveTo>
                  <a:pt x="88566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2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4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1" y="34147"/>
                </a:lnTo>
                <a:lnTo>
                  <a:pt x="88312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6" y="59166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8" y="-45435"/>
                </a:lnTo>
                <a:lnTo>
                  <a:pt x="39819" y="-44771"/>
                </a:lnTo>
                <a:lnTo>
                  <a:pt x="41655" y="-43442"/>
                </a:lnTo>
                <a:lnTo>
                  <a:pt x="43492" y="-42115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50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5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7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2"/>
                </a:lnTo>
                <a:lnTo>
                  <a:pt x="59072" y="-37466"/>
                </a:lnTo>
                <a:lnTo>
                  <a:pt x="61276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3" y="-41027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7" y="-36958"/>
                </a:lnTo>
                <a:lnTo>
                  <a:pt x="8251" y="-32945"/>
                </a:lnTo>
                <a:lnTo>
                  <a:pt x="2063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893663" y="4139781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3" y="66414"/>
                </a:moveTo>
                <a:lnTo>
                  <a:pt x="65852" y="61413"/>
                </a:lnTo>
                <a:lnTo>
                  <a:pt x="63761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3" y="39755"/>
                </a:lnTo>
                <a:lnTo>
                  <a:pt x="38901" y="37382"/>
                </a:lnTo>
                <a:lnTo>
                  <a:pt x="34606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8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4" y="4407"/>
                </a:lnTo>
                <a:lnTo>
                  <a:pt x="24577" y="4407"/>
                </a:lnTo>
                <a:lnTo>
                  <a:pt x="6102" y="44926"/>
                </a:lnTo>
                <a:lnTo>
                  <a:pt x="5720" y="46127"/>
                </a:lnTo>
                <a:lnTo>
                  <a:pt x="6963" y="47935"/>
                </a:lnTo>
                <a:lnTo>
                  <a:pt x="16442" y="47977"/>
                </a:lnTo>
                <a:lnTo>
                  <a:pt x="24493" y="49757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0" y="106085"/>
                </a:lnTo>
                <a:lnTo>
                  <a:pt x="44382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6" y="104390"/>
                </a:lnTo>
                <a:lnTo>
                  <a:pt x="1821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9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49" y="115871"/>
                </a:lnTo>
                <a:lnTo>
                  <a:pt x="55639" y="108586"/>
                </a:lnTo>
                <a:lnTo>
                  <a:pt x="61541" y="101838"/>
                </a:lnTo>
                <a:lnTo>
                  <a:pt x="67126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986426" y="4140304"/>
            <a:ext cx="95346" cy="106506"/>
          </a:xfrm>
          <a:custGeom>
            <a:avLst/>
            <a:gdLst/>
            <a:ahLst/>
            <a:cxnLst/>
            <a:rect l="l" t="t" r="r" b="b"/>
            <a:pathLst>
              <a:path w="104881" h="120707">
                <a:moveTo>
                  <a:pt x="50386" y="51622"/>
                </a:moveTo>
                <a:lnTo>
                  <a:pt x="51742" y="45463"/>
                </a:lnTo>
                <a:lnTo>
                  <a:pt x="54228" y="39246"/>
                </a:lnTo>
                <a:lnTo>
                  <a:pt x="57844" y="32974"/>
                </a:lnTo>
                <a:lnTo>
                  <a:pt x="61460" y="26701"/>
                </a:lnTo>
                <a:lnTo>
                  <a:pt x="65330" y="21530"/>
                </a:lnTo>
                <a:lnTo>
                  <a:pt x="69455" y="17461"/>
                </a:lnTo>
                <a:lnTo>
                  <a:pt x="73467" y="13449"/>
                </a:lnTo>
                <a:lnTo>
                  <a:pt x="78029" y="10327"/>
                </a:lnTo>
                <a:lnTo>
                  <a:pt x="83142" y="8095"/>
                </a:lnTo>
                <a:lnTo>
                  <a:pt x="88256" y="5862"/>
                </a:lnTo>
                <a:lnTo>
                  <a:pt x="94344" y="4097"/>
                </a:lnTo>
                <a:lnTo>
                  <a:pt x="101407" y="2797"/>
                </a:lnTo>
                <a:lnTo>
                  <a:pt x="100983" y="0"/>
                </a:lnTo>
                <a:lnTo>
                  <a:pt x="88010" y="1137"/>
                </a:lnTo>
                <a:lnTo>
                  <a:pt x="75803" y="4511"/>
                </a:lnTo>
                <a:lnTo>
                  <a:pt x="64251" y="10122"/>
                </a:lnTo>
                <a:lnTo>
                  <a:pt x="53352" y="17970"/>
                </a:lnTo>
                <a:lnTo>
                  <a:pt x="48748" y="22444"/>
                </a:lnTo>
                <a:lnTo>
                  <a:pt x="40380" y="32887"/>
                </a:lnTo>
                <a:lnTo>
                  <a:pt x="34403" y="44183"/>
                </a:lnTo>
                <a:lnTo>
                  <a:pt x="30817" y="56334"/>
                </a:lnTo>
                <a:lnTo>
                  <a:pt x="29622" y="69339"/>
                </a:lnTo>
                <a:lnTo>
                  <a:pt x="29631" y="70607"/>
                </a:lnTo>
                <a:lnTo>
                  <a:pt x="31136" y="84531"/>
                </a:lnTo>
                <a:lnTo>
                  <a:pt x="35215" y="96512"/>
                </a:lnTo>
                <a:lnTo>
                  <a:pt x="41868" y="106551"/>
                </a:lnTo>
                <a:lnTo>
                  <a:pt x="46075" y="110871"/>
                </a:lnTo>
                <a:lnTo>
                  <a:pt x="57092" y="118121"/>
                </a:lnTo>
                <a:lnTo>
                  <a:pt x="55457" y="110959"/>
                </a:lnTo>
                <a:lnTo>
                  <a:pt x="51530" y="102143"/>
                </a:lnTo>
                <a:lnTo>
                  <a:pt x="50602" y="99965"/>
                </a:lnTo>
                <a:lnTo>
                  <a:pt x="46880" y="87659"/>
                </a:lnTo>
                <a:lnTo>
                  <a:pt x="45640" y="75103"/>
                </a:lnTo>
                <a:lnTo>
                  <a:pt x="45640" y="67982"/>
                </a:lnTo>
                <a:lnTo>
                  <a:pt x="46487" y="62896"/>
                </a:lnTo>
                <a:lnTo>
                  <a:pt x="48182" y="59845"/>
                </a:lnTo>
                <a:lnTo>
                  <a:pt x="51064" y="54646"/>
                </a:lnTo>
                <a:lnTo>
                  <a:pt x="56883" y="52046"/>
                </a:lnTo>
                <a:lnTo>
                  <a:pt x="75134" y="52046"/>
                </a:lnTo>
                <a:lnTo>
                  <a:pt x="81857" y="56906"/>
                </a:lnTo>
                <a:lnTo>
                  <a:pt x="85812" y="66626"/>
                </a:lnTo>
                <a:lnTo>
                  <a:pt x="88185" y="72447"/>
                </a:lnTo>
                <a:lnTo>
                  <a:pt x="89371" y="79115"/>
                </a:lnTo>
                <a:lnTo>
                  <a:pt x="89371" y="94317"/>
                </a:lnTo>
                <a:lnTo>
                  <a:pt x="87846" y="101027"/>
                </a:lnTo>
                <a:lnTo>
                  <a:pt x="84795" y="106763"/>
                </a:lnTo>
                <a:lnTo>
                  <a:pt x="81744" y="112499"/>
                </a:lnTo>
                <a:lnTo>
                  <a:pt x="76857" y="115367"/>
                </a:lnTo>
                <a:lnTo>
                  <a:pt x="72649" y="120370"/>
                </a:lnTo>
                <a:lnTo>
                  <a:pt x="84953" y="116658"/>
                </a:lnTo>
                <a:lnTo>
                  <a:pt x="94923" y="108077"/>
                </a:lnTo>
                <a:lnTo>
                  <a:pt x="97594" y="104410"/>
                </a:lnTo>
                <a:lnTo>
                  <a:pt x="103060" y="92815"/>
                </a:lnTo>
                <a:lnTo>
                  <a:pt x="104881" y="80104"/>
                </a:lnTo>
                <a:lnTo>
                  <a:pt x="104794" y="76805"/>
                </a:lnTo>
                <a:lnTo>
                  <a:pt x="102125" y="63524"/>
                </a:lnTo>
                <a:lnTo>
                  <a:pt x="95728" y="53487"/>
                </a:lnTo>
                <a:lnTo>
                  <a:pt x="89626" y="47271"/>
                </a:lnTo>
                <a:lnTo>
                  <a:pt x="82083" y="44163"/>
                </a:lnTo>
                <a:lnTo>
                  <a:pt x="68523" y="44163"/>
                </a:lnTo>
                <a:lnTo>
                  <a:pt x="63974" y="45067"/>
                </a:lnTo>
                <a:lnTo>
                  <a:pt x="59454" y="46875"/>
                </a:lnTo>
                <a:lnTo>
                  <a:pt x="56912" y="47893"/>
                </a:lnTo>
                <a:lnTo>
                  <a:pt x="53889" y="49475"/>
                </a:lnTo>
                <a:lnTo>
                  <a:pt x="50386" y="51622"/>
                </a:lnTo>
                <a:close/>
              </a:path>
              <a:path w="104881" h="120707">
                <a:moveTo>
                  <a:pt x="0" y="111044"/>
                </a:moveTo>
                <a:lnTo>
                  <a:pt x="0" y="113700"/>
                </a:lnTo>
                <a:lnTo>
                  <a:pt x="932" y="115974"/>
                </a:lnTo>
                <a:lnTo>
                  <a:pt x="2796" y="117867"/>
                </a:lnTo>
                <a:lnTo>
                  <a:pt x="4661" y="119761"/>
                </a:lnTo>
                <a:lnTo>
                  <a:pt x="6949" y="120707"/>
                </a:lnTo>
                <a:lnTo>
                  <a:pt x="12373" y="120707"/>
                </a:lnTo>
                <a:lnTo>
                  <a:pt x="14648" y="119761"/>
                </a:lnTo>
                <a:lnTo>
                  <a:pt x="16483" y="117867"/>
                </a:lnTo>
                <a:lnTo>
                  <a:pt x="18320" y="115974"/>
                </a:lnTo>
                <a:lnTo>
                  <a:pt x="19239" y="113700"/>
                </a:lnTo>
                <a:lnTo>
                  <a:pt x="19239" y="108388"/>
                </a:lnTo>
                <a:lnTo>
                  <a:pt x="18306" y="106127"/>
                </a:lnTo>
                <a:lnTo>
                  <a:pt x="16441" y="104262"/>
                </a:lnTo>
                <a:lnTo>
                  <a:pt x="14577" y="102398"/>
                </a:lnTo>
                <a:lnTo>
                  <a:pt x="12317" y="101465"/>
                </a:lnTo>
                <a:lnTo>
                  <a:pt x="7006" y="101465"/>
                </a:lnTo>
                <a:lnTo>
                  <a:pt x="4732" y="102398"/>
                </a:lnTo>
                <a:lnTo>
                  <a:pt x="2838" y="104262"/>
                </a:lnTo>
                <a:lnTo>
                  <a:pt x="946" y="106127"/>
                </a:lnTo>
                <a:lnTo>
                  <a:pt x="0" y="108388"/>
                </a:lnTo>
                <a:lnTo>
                  <a:pt x="0" y="111044"/>
                </a:lnTo>
                <a:close/>
              </a:path>
              <a:path w="104881" h="120707">
                <a:moveTo>
                  <a:pt x="55457" y="110959"/>
                </a:moveTo>
                <a:lnTo>
                  <a:pt x="57092" y="118121"/>
                </a:lnTo>
                <a:lnTo>
                  <a:pt x="69031" y="120538"/>
                </a:lnTo>
                <a:lnTo>
                  <a:pt x="72649" y="120370"/>
                </a:lnTo>
                <a:lnTo>
                  <a:pt x="76857" y="115367"/>
                </a:lnTo>
                <a:lnTo>
                  <a:pt x="61658" y="115367"/>
                </a:lnTo>
                <a:lnTo>
                  <a:pt x="55457" y="11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086321" y="4142100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175386" y="4188248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2" y="40687"/>
                </a:moveTo>
                <a:lnTo>
                  <a:pt x="67292" y="48881"/>
                </a:lnTo>
                <a:lnTo>
                  <a:pt x="69369" y="54914"/>
                </a:lnTo>
                <a:lnTo>
                  <a:pt x="73521" y="58785"/>
                </a:lnTo>
                <a:lnTo>
                  <a:pt x="77675" y="62656"/>
                </a:lnTo>
                <a:lnTo>
                  <a:pt x="82605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7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2" y="40687"/>
                </a:lnTo>
                <a:close/>
              </a:path>
              <a:path w="123483" h="117571">
                <a:moveTo>
                  <a:pt x="88565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1"/>
                </a:lnTo>
                <a:lnTo>
                  <a:pt x="88311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19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0" y="4088"/>
                </a:lnTo>
                <a:lnTo>
                  <a:pt x="82760" y="34147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0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5" y="59166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6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8" y="-45435"/>
                </a:lnTo>
                <a:lnTo>
                  <a:pt x="39819" y="-44771"/>
                </a:lnTo>
                <a:lnTo>
                  <a:pt x="41655" y="-43442"/>
                </a:lnTo>
                <a:lnTo>
                  <a:pt x="43491" y="-42115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6"/>
                </a:lnTo>
                <a:lnTo>
                  <a:pt x="20227" y="8306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5"/>
                </a:lnTo>
                <a:lnTo>
                  <a:pt x="56020" y="-30092"/>
                </a:lnTo>
                <a:lnTo>
                  <a:pt x="56020" y="-32183"/>
                </a:lnTo>
                <a:lnTo>
                  <a:pt x="55936" y="-33723"/>
                </a:lnTo>
                <a:lnTo>
                  <a:pt x="55766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2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2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5"/>
                </a:lnTo>
                <a:lnTo>
                  <a:pt x="32544" y="66795"/>
                </a:lnTo>
                <a:lnTo>
                  <a:pt x="99414" y="-52979"/>
                </a:lnTo>
                <a:lnTo>
                  <a:pt x="92634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7"/>
                </a:lnTo>
                <a:lnTo>
                  <a:pt x="62942" y="-41027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5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6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534455" y="4143670"/>
            <a:ext cx="67725" cy="102767"/>
          </a:xfrm>
          <a:custGeom>
            <a:avLst/>
            <a:gdLst/>
            <a:ahLst/>
            <a:cxnLst/>
            <a:rect l="l" t="t" r="r" b="b"/>
            <a:pathLst>
              <a:path w="74497" h="116469">
                <a:moveTo>
                  <a:pt x="8843" y="3729"/>
                </a:moveTo>
                <a:lnTo>
                  <a:pt x="7698" y="6654"/>
                </a:lnTo>
                <a:lnTo>
                  <a:pt x="6822" y="8773"/>
                </a:lnTo>
                <a:lnTo>
                  <a:pt x="5947" y="10892"/>
                </a:lnTo>
                <a:lnTo>
                  <a:pt x="3673" y="16472"/>
                </a:lnTo>
                <a:lnTo>
                  <a:pt x="0" y="25514"/>
                </a:lnTo>
                <a:lnTo>
                  <a:pt x="2966" y="26870"/>
                </a:lnTo>
                <a:lnTo>
                  <a:pt x="6639" y="21106"/>
                </a:lnTo>
                <a:lnTo>
                  <a:pt x="9676" y="17320"/>
                </a:lnTo>
                <a:lnTo>
                  <a:pt x="12077" y="15512"/>
                </a:lnTo>
                <a:lnTo>
                  <a:pt x="14479" y="13703"/>
                </a:lnTo>
                <a:lnTo>
                  <a:pt x="18420" y="12799"/>
                </a:lnTo>
                <a:lnTo>
                  <a:pt x="60852" y="12799"/>
                </a:lnTo>
                <a:lnTo>
                  <a:pt x="26527" y="116469"/>
                </a:lnTo>
                <a:lnTo>
                  <a:pt x="37715" y="116469"/>
                </a:lnTo>
                <a:lnTo>
                  <a:pt x="74497" y="2797"/>
                </a:lnTo>
                <a:lnTo>
                  <a:pt x="74497" y="0"/>
                </a:lnTo>
                <a:lnTo>
                  <a:pt x="10255" y="0"/>
                </a:lnTo>
                <a:lnTo>
                  <a:pt x="8843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629145" y="4141875"/>
            <a:ext cx="94191" cy="106730"/>
          </a:xfrm>
          <a:custGeom>
            <a:avLst/>
            <a:gdLst/>
            <a:ahLst/>
            <a:cxnLst/>
            <a:rect l="l" t="t" r="r" b="b"/>
            <a:pathLst>
              <a:path w="103610" h="120961">
                <a:moveTo>
                  <a:pt x="0" y="109264"/>
                </a:moveTo>
                <a:lnTo>
                  <a:pt x="0" y="111920"/>
                </a:lnTo>
                <a:lnTo>
                  <a:pt x="931" y="114194"/>
                </a:lnTo>
                <a:lnTo>
                  <a:pt x="2796" y="116087"/>
                </a:lnTo>
                <a:lnTo>
                  <a:pt x="4661" y="117981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8" y="117981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7"/>
                </a:lnTo>
                <a:lnTo>
                  <a:pt x="12317" y="99685"/>
                </a:lnTo>
                <a:lnTo>
                  <a:pt x="7005" y="99685"/>
                </a:lnTo>
                <a:lnTo>
                  <a:pt x="4732" y="100617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1">
                <a:moveTo>
                  <a:pt x="53423" y="7346"/>
                </a:moveTo>
                <a:lnTo>
                  <a:pt x="57900" y="4831"/>
                </a:lnTo>
                <a:lnTo>
                  <a:pt x="71065" y="4831"/>
                </a:lnTo>
                <a:lnTo>
                  <a:pt x="76856" y="8504"/>
                </a:lnTo>
                <a:lnTo>
                  <a:pt x="80812" y="15851"/>
                </a:lnTo>
                <a:lnTo>
                  <a:pt x="82273" y="18873"/>
                </a:lnTo>
                <a:lnTo>
                  <a:pt x="85627" y="30442"/>
                </a:lnTo>
                <a:lnTo>
                  <a:pt x="86744" y="44502"/>
                </a:lnTo>
                <a:lnTo>
                  <a:pt x="86744" y="46763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0" y="57005"/>
                </a:lnTo>
                <a:lnTo>
                  <a:pt x="86149" y="96316"/>
                </a:lnTo>
                <a:lnTo>
                  <a:pt x="93398" y="85896"/>
                </a:lnTo>
                <a:lnTo>
                  <a:pt x="98779" y="74255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8" y="38487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7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4" y="12375"/>
                </a:lnTo>
                <a:lnTo>
                  <a:pt x="53423" y="7346"/>
                </a:lnTo>
                <a:close/>
              </a:path>
              <a:path w="103610" h="120961">
                <a:moveTo>
                  <a:pt x="33265" y="117571"/>
                </a:moveTo>
                <a:lnTo>
                  <a:pt x="34113" y="120961"/>
                </a:lnTo>
                <a:lnTo>
                  <a:pt x="43492" y="119775"/>
                </a:lnTo>
                <a:lnTo>
                  <a:pt x="51261" y="118079"/>
                </a:lnTo>
                <a:lnTo>
                  <a:pt x="57420" y="115875"/>
                </a:lnTo>
                <a:lnTo>
                  <a:pt x="64460" y="112980"/>
                </a:lnTo>
                <a:lnTo>
                  <a:pt x="75458" y="106422"/>
                </a:lnTo>
                <a:lnTo>
                  <a:pt x="84710" y="97990"/>
                </a:lnTo>
                <a:lnTo>
                  <a:pt x="86149" y="96316"/>
                </a:lnTo>
                <a:lnTo>
                  <a:pt x="86320" y="57005"/>
                </a:lnTo>
                <a:lnTo>
                  <a:pt x="86123" y="59110"/>
                </a:lnTo>
                <a:lnTo>
                  <a:pt x="85332" y="61144"/>
                </a:lnTo>
                <a:lnTo>
                  <a:pt x="83001" y="62953"/>
                </a:lnTo>
                <a:lnTo>
                  <a:pt x="78905" y="65100"/>
                </a:lnTo>
                <a:lnTo>
                  <a:pt x="74808" y="67248"/>
                </a:lnTo>
                <a:lnTo>
                  <a:pt x="70839" y="68321"/>
                </a:lnTo>
                <a:lnTo>
                  <a:pt x="58635" y="68321"/>
                </a:lnTo>
                <a:lnTo>
                  <a:pt x="52857" y="64818"/>
                </a:lnTo>
                <a:lnTo>
                  <a:pt x="49665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7"/>
                </a:lnTo>
                <a:lnTo>
                  <a:pt x="35429" y="16402"/>
                </a:lnTo>
                <a:lnTo>
                  <a:pt x="30501" y="27886"/>
                </a:lnTo>
                <a:lnTo>
                  <a:pt x="28859" y="41450"/>
                </a:lnTo>
                <a:lnTo>
                  <a:pt x="28861" y="41875"/>
                </a:lnTo>
                <a:lnTo>
                  <a:pt x="31031" y="54804"/>
                </a:lnTo>
                <a:lnTo>
                  <a:pt x="37291" y="65821"/>
                </a:lnTo>
                <a:lnTo>
                  <a:pt x="42913" y="72630"/>
                </a:lnTo>
                <a:lnTo>
                  <a:pt x="50527" y="76035"/>
                </a:lnTo>
                <a:lnTo>
                  <a:pt x="62561" y="76035"/>
                </a:lnTo>
                <a:lnTo>
                  <a:pt x="65245" y="75696"/>
                </a:lnTo>
                <a:lnTo>
                  <a:pt x="68183" y="75018"/>
                </a:lnTo>
                <a:lnTo>
                  <a:pt x="73833" y="73831"/>
                </a:lnTo>
                <a:lnTo>
                  <a:pt x="78749" y="71656"/>
                </a:lnTo>
                <a:lnTo>
                  <a:pt x="82930" y="68491"/>
                </a:lnTo>
                <a:lnTo>
                  <a:pt x="85897" y="66287"/>
                </a:lnTo>
                <a:lnTo>
                  <a:pt x="84993" y="71034"/>
                </a:lnTo>
                <a:lnTo>
                  <a:pt x="82746" y="76925"/>
                </a:lnTo>
                <a:lnTo>
                  <a:pt x="79159" y="83961"/>
                </a:lnTo>
                <a:lnTo>
                  <a:pt x="75571" y="90996"/>
                </a:lnTo>
                <a:lnTo>
                  <a:pt x="70782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8"/>
                </a:lnTo>
                <a:lnTo>
                  <a:pt x="44029" y="114773"/>
                </a:lnTo>
                <a:lnTo>
                  <a:pt x="39142" y="116214"/>
                </a:lnTo>
                <a:lnTo>
                  <a:pt x="33265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29040" y="4142100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818105" y="4188248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3" y="40687"/>
                </a:moveTo>
                <a:lnTo>
                  <a:pt x="67293" y="48881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4" y="64591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7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2"/>
                </a:lnTo>
                <a:lnTo>
                  <a:pt x="69377" y="28579"/>
                </a:lnTo>
                <a:lnTo>
                  <a:pt x="67293" y="40687"/>
                </a:lnTo>
                <a:close/>
              </a:path>
              <a:path w="123483" h="117571">
                <a:moveTo>
                  <a:pt x="88565" y="59166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4" y="64591"/>
                </a:lnTo>
                <a:lnTo>
                  <a:pt x="88312" y="64591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8"/>
                </a:lnTo>
                <a:lnTo>
                  <a:pt x="82761" y="34147"/>
                </a:lnTo>
                <a:lnTo>
                  <a:pt x="88312" y="20937"/>
                </a:lnTo>
                <a:lnTo>
                  <a:pt x="93565" y="10652"/>
                </a:lnTo>
                <a:lnTo>
                  <a:pt x="99555" y="5509"/>
                </a:lnTo>
                <a:lnTo>
                  <a:pt x="110007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8" y="45646"/>
                </a:lnTo>
                <a:lnTo>
                  <a:pt x="105050" y="54660"/>
                </a:lnTo>
                <a:lnTo>
                  <a:pt x="98849" y="59166"/>
                </a:lnTo>
                <a:lnTo>
                  <a:pt x="88565" y="59166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7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5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8"/>
                </a:lnTo>
                <a:lnTo>
                  <a:pt x="27247" y="-40532"/>
                </a:lnTo>
                <a:lnTo>
                  <a:pt x="32827" y="-45435"/>
                </a:lnTo>
                <a:lnTo>
                  <a:pt x="38307" y="-45435"/>
                </a:lnTo>
                <a:lnTo>
                  <a:pt x="39819" y="-44771"/>
                </a:lnTo>
                <a:lnTo>
                  <a:pt x="41655" y="-43442"/>
                </a:lnTo>
                <a:lnTo>
                  <a:pt x="43491" y="-42115"/>
                </a:lnTo>
                <a:lnTo>
                  <a:pt x="45087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6"/>
                </a:lnTo>
                <a:lnTo>
                  <a:pt x="20227" y="8306"/>
                </a:lnTo>
                <a:lnTo>
                  <a:pt x="17500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5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3"/>
                </a:lnTo>
                <a:lnTo>
                  <a:pt x="55766" y="-34712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6" y="-38032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6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5"/>
                </a:lnTo>
                <a:lnTo>
                  <a:pt x="32545" y="66795"/>
                </a:lnTo>
                <a:lnTo>
                  <a:pt x="99413" y="-52979"/>
                </a:lnTo>
                <a:lnTo>
                  <a:pt x="92633" y="-52979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5" y="-45774"/>
                </a:lnTo>
                <a:lnTo>
                  <a:pt x="77915" y="-42609"/>
                </a:lnTo>
                <a:lnTo>
                  <a:pt x="71925" y="-41027"/>
                </a:lnTo>
                <a:lnTo>
                  <a:pt x="62942" y="-41027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8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9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153096" y="4142249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5"/>
                </a:lnTo>
                <a:lnTo>
                  <a:pt x="2033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2" y="14820"/>
                </a:lnTo>
                <a:lnTo>
                  <a:pt x="10819" y="14410"/>
                </a:lnTo>
                <a:lnTo>
                  <a:pt x="14548" y="14410"/>
                </a:lnTo>
                <a:lnTo>
                  <a:pt x="16017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7" y="112654"/>
                </a:lnTo>
                <a:lnTo>
                  <a:pt x="8022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1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233917" y="4142249"/>
            <a:ext cx="93922" cy="104561"/>
          </a:xfrm>
          <a:custGeom>
            <a:avLst/>
            <a:gdLst/>
            <a:ahLst/>
            <a:cxnLst/>
            <a:rect l="l" t="t" r="r" b="b"/>
            <a:pathLst>
              <a:path w="103314" h="118503">
                <a:moveTo>
                  <a:pt x="84075" y="108840"/>
                </a:moveTo>
                <a:lnTo>
                  <a:pt x="84075" y="111496"/>
                </a:lnTo>
                <a:lnTo>
                  <a:pt x="85008" y="113770"/>
                </a:lnTo>
                <a:lnTo>
                  <a:pt x="86872" y="115664"/>
                </a:lnTo>
                <a:lnTo>
                  <a:pt x="88737" y="117557"/>
                </a:lnTo>
                <a:lnTo>
                  <a:pt x="91025" y="118503"/>
                </a:lnTo>
                <a:lnTo>
                  <a:pt x="96449" y="118503"/>
                </a:lnTo>
                <a:lnTo>
                  <a:pt x="98724" y="117557"/>
                </a:lnTo>
                <a:lnTo>
                  <a:pt x="100559" y="115664"/>
                </a:lnTo>
                <a:lnTo>
                  <a:pt x="102395" y="113770"/>
                </a:lnTo>
                <a:lnTo>
                  <a:pt x="103314" y="111496"/>
                </a:lnTo>
                <a:lnTo>
                  <a:pt x="103314" y="106184"/>
                </a:lnTo>
                <a:lnTo>
                  <a:pt x="102382" y="103923"/>
                </a:lnTo>
                <a:lnTo>
                  <a:pt x="100517" y="102059"/>
                </a:lnTo>
                <a:lnTo>
                  <a:pt x="98653" y="100194"/>
                </a:lnTo>
                <a:lnTo>
                  <a:pt x="96393" y="99261"/>
                </a:lnTo>
                <a:lnTo>
                  <a:pt x="91082" y="99261"/>
                </a:lnTo>
                <a:lnTo>
                  <a:pt x="88808" y="100194"/>
                </a:lnTo>
                <a:lnTo>
                  <a:pt x="86914" y="102059"/>
                </a:lnTo>
                <a:lnTo>
                  <a:pt x="85022" y="103923"/>
                </a:lnTo>
                <a:lnTo>
                  <a:pt x="84075" y="106184"/>
                </a:lnTo>
                <a:lnTo>
                  <a:pt x="84075" y="108840"/>
                </a:lnTo>
                <a:close/>
              </a:path>
              <a:path w="103314" h="118503">
                <a:moveTo>
                  <a:pt x="31104" y="0"/>
                </a:moveTo>
                <a:lnTo>
                  <a:pt x="0" y="15851"/>
                </a:lnTo>
                <a:lnTo>
                  <a:pt x="0" y="18225"/>
                </a:lnTo>
                <a:lnTo>
                  <a:pt x="2033" y="17320"/>
                </a:lnTo>
                <a:lnTo>
                  <a:pt x="4223" y="16458"/>
                </a:lnTo>
                <a:lnTo>
                  <a:pt x="6567" y="15639"/>
                </a:lnTo>
                <a:lnTo>
                  <a:pt x="8912" y="14820"/>
                </a:lnTo>
                <a:lnTo>
                  <a:pt x="10819" y="14410"/>
                </a:lnTo>
                <a:lnTo>
                  <a:pt x="14548" y="14410"/>
                </a:lnTo>
                <a:lnTo>
                  <a:pt x="16017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7" y="109603"/>
                </a:lnTo>
                <a:lnTo>
                  <a:pt x="14576" y="111129"/>
                </a:lnTo>
                <a:lnTo>
                  <a:pt x="12486" y="112654"/>
                </a:lnTo>
                <a:lnTo>
                  <a:pt x="8022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2" y="110789"/>
                </a:lnTo>
                <a:lnTo>
                  <a:pt x="32544" y="108021"/>
                </a:lnTo>
                <a:lnTo>
                  <a:pt x="32544" y="1610"/>
                </a:lnTo>
                <a:lnTo>
                  <a:pt x="32120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333273" y="4142100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7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4" y="20428"/>
                </a:lnTo>
                <a:lnTo>
                  <a:pt x="62647" y="9889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414093" y="4142099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60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8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1"/>
                </a:lnTo>
                <a:lnTo>
                  <a:pt x="198491" y="52301"/>
                </a:lnTo>
                <a:lnTo>
                  <a:pt x="195099" y="52492"/>
                </a:lnTo>
                <a:lnTo>
                  <a:pt x="183409" y="56389"/>
                </a:lnTo>
                <a:lnTo>
                  <a:pt x="176498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2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8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7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4" y="56511"/>
                </a:moveTo>
                <a:lnTo>
                  <a:pt x="100178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6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6" y="11768"/>
                </a:lnTo>
                <a:lnTo>
                  <a:pt x="126565" y="6866"/>
                </a:lnTo>
                <a:lnTo>
                  <a:pt x="132045" y="6866"/>
                </a:lnTo>
                <a:lnTo>
                  <a:pt x="133556" y="7530"/>
                </a:lnTo>
                <a:lnTo>
                  <a:pt x="135394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1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8" y="59548"/>
                </a:lnTo>
                <a:lnTo>
                  <a:pt x="109460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6" y="66322"/>
                </a:lnTo>
                <a:lnTo>
                  <a:pt x="129699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9" y="22208"/>
                </a:lnTo>
                <a:lnTo>
                  <a:pt x="149759" y="20117"/>
                </a:lnTo>
                <a:lnTo>
                  <a:pt x="149673" y="18578"/>
                </a:lnTo>
                <a:lnTo>
                  <a:pt x="149504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0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7"/>
                </a:lnTo>
                <a:lnTo>
                  <a:pt x="126282" y="119097"/>
                </a:lnTo>
                <a:lnTo>
                  <a:pt x="193152" y="-678"/>
                </a:lnTo>
                <a:lnTo>
                  <a:pt x="186371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7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7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6" y="1780"/>
                </a:lnTo>
                <a:lnTo>
                  <a:pt x="131113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4" y="56511"/>
                </a:lnTo>
                <a:close/>
              </a:path>
              <a:path w="217222" h="118927">
                <a:moveTo>
                  <a:pt x="57190" y="113132"/>
                </a:moveTo>
                <a:lnTo>
                  <a:pt x="66439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7" y="33571"/>
                </a:lnTo>
                <a:lnTo>
                  <a:pt x="61369" y="45732"/>
                </a:lnTo>
                <a:lnTo>
                  <a:pt x="61783" y="60353"/>
                </a:lnTo>
                <a:lnTo>
                  <a:pt x="61775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  <a:path w="217222" h="118927">
                <a:moveTo>
                  <a:pt x="26058" y="106477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1" y="106523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8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4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791966" y="4142249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5"/>
                </a:lnTo>
                <a:lnTo>
                  <a:pt x="2034" y="17320"/>
                </a:lnTo>
                <a:lnTo>
                  <a:pt x="4224" y="16458"/>
                </a:lnTo>
                <a:lnTo>
                  <a:pt x="6568" y="15639"/>
                </a:lnTo>
                <a:lnTo>
                  <a:pt x="8912" y="14820"/>
                </a:lnTo>
                <a:lnTo>
                  <a:pt x="10819" y="14410"/>
                </a:lnTo>
                <a:lnTo>
                  <a:pt x="14548" y="14410"/>
                </a:lnTo>
                <a:lnTo>
                  <a:pt x="16017" y="15116"/>
                </a:lnTo>
                <a:lnTo>
                  <a:pt x="17374" y="17942"/>
                </a:lnTo>
                <a:lnTo>
                  <a:pt x="17713" y="20004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2" y="113587"/>
                </a:lnTo>
                <a:lnTo>
                  <a:pt x="1187" y="113926"/>
                </a:lnTo>
                <a:lnTo>
                  <a:pt x="1187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9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2" y="110789"/>
                </a:lnTo>
                <a:lnTo>
                  <a:pt x="32544" y="108021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60691" y="4140304"/>
            <a:ext cx="106018" cy="106506"/>
          </a:xfrm>
          <a:custGeom>
            <a:avLst/>
            <a:gdLst/>
            <a:ahLst/>
            <a:cxnLst/>
            <a:rect l="l" t="t" r="r" b="b"/>
            <a:pathLst>
              <a:path w="116620" h="120707">
                <a:moveTo>
                  <a:pt x="20763" y="51622"/>
                </a:moveTo>
                <a:lnTo>
                  <a:pt x="22120" y="45463"/>
                </a:lnTo>
                <a:lnTo>
                  <a:pt x="24606" y="39246"/>
                </a:lnTo>
                <a:lnTo>
                  <a:pt x="28222" y="32974"/>
                </a:lnTo>
                <a:lnTo>
                  <a:pt x="31838" y="26701"/>
                </a:lnTo>
                <a:lnTo>
                  <a:pt x="35708" y="21530"/>
                </a:lnTo>
                <a:lnTo>
                  <a:pt x="39833" y="17461"/>
                </a:lnTo>
                <a:lnTo>
                  <a:pt x="43845" y="13449"/>
                </a:lnTo>
                <a:lnTo>
                  <a:pt x="48407" y="10327"/>
                </a:lnTo>
                <a:lnTo>
                  <a:pt x="53520" y="8095"/>
                </a:lnTo>
                <a:lnTo>
                  <a:pt x="58634" y="5862"/>
                </a:lnTo>
                <a:lnTo>
                  <a:pt x="64722" y="4097"/>
                </a:lnTo>
                <a:lnTo>
                  <a:pt x="71785" y="2797"/>
                </a:lnTo>
                <a:lnTo>
                  <a:pt x="71361" y="0"/>
                </a:lnTo>
                <a:lnTo>
                  <a:pt x="58387" y="1137"/>
                </a:lnTo>
                <a:lnTo>
                  <a:pt x="46181" y="4511"/>
                </a:lnTo>
                <a:lnTo>
                  <a:pt x="34628" y="10122"/>
                </a:lnTo>
                <a:lnTo>
                  <a:pt x="23730" y="17970"/>
                </a:lnTo>
                <a:lnTo>
                  <a:pt x="19126" y="22444"/>
                </a:lnTo>
                <a:lnTo>
                  <a:pt x="10758" y="32886"/>
                </a:lnTo>
                <a:lnTo>
                  <a:pt x="4781" y="44183"/>
                </a:lnTo>
                <a:lnTo>
                  <a:pt x="1195" y="56334"/>
                </a:lnTo>
                <a:lnTo>
                  <a:pt x="0" y="69339"/>
                </a:lnTo>
                <a:lnTo>
                  <a:pt x="9" y="70607"/>
                </a:lnTo>
                <a:lnTo>
                  <a:pt x="1514" y="84531"/>
                </a:lnTo>
                <a:lnTo>
                  <a:pt x="5593" y="96512"/>
                </a:lnTo>
                <a:lnTo>
                  <a:pt x="12246" y="106551"/>
                </a:lnTo>
                <a:lnTo>
                  <a:pt x="16453" y="110871"/>
                </a:lnTo>
                <a:lnTo>
                  <a:pt x="27470" y="118121"/>
                </a:lnTo>
                <a:lnTo>
                  <a:pt x="25835" y="110959"/>
                </a:lnTo>
                <a:lnTo>
                  <a:pt x="21908" y="102143"/>
                </a:lnTo>
                <a:lnTo>
                  <a:pt x="20979" y="99966"/>
                </a:lnTo>
                <a:lnTo>
                  <a:pt x="17258" y="87659"/>
                </a:lnTo>
                <a:lnTo>
                  <a:pt x="16017" y="75103"/>
                </a:lnTo>
                <a:lnTo>
                  <a:pt x="16017" y="67982"/>
                </a:lnTo>
                <a:lnTo>
                  <a:pt x="16865" y="62896"/>
                </a:lnTo>
                <a:lnTo>
                  <a:pt x="18560" y="59845"/>
                </a:lnTo>
                <a:lnTo>
                  <a:pt x="21442" y="54646"/>
                </a:lnTo>
                <a:lnTo>
                  <a:pt x="27261" y="52046"/>
                </a:lnTo>
                <a:lnTo>
                  <a:pt x="45512" y="52046"/>
                </a:lnTo>
                <a:lnTo>
                  <a:pt x="52236" y="56906"/>
                </a:lnTo>
                <a:lnTo>
                  <a:pt x="56190" y="66626"/>
                </a:lnTo>
                <a:lnTo>
                  <a:pt x="58563" y="72447"/>
                </a:lnTo>
                <a:lnTo>
                  <a:pt x="59750" y="79115"/>
                </a:lnTo>
                <a:lnTo>
                  <a:pt x="59750" y="94317"/>
                </a:lnTo>
                <a:lnTo>
                  <a:pt x="58224" y="101027"/>
                </a:lnTo>
                <a:lnTo>
                  <a:pt x="55173" y="106763"/>
                </a:lnTo>
                <a:lnTo>
                  <a:pt x="52122" y="112499"/>
                </a:lnTo>
                <a:lnTo>
                  <a:pt x="47235" y="115367"/>
                </a:lnTo>
                <a:lnTo>
                  <a:pt x="43026" y="120370"/>
                </a:lnTo>
                <a:lnTo>
                  <a:pt x="55331" y="116658"/>
                </a:lnTo>
                <a:lnTo>
                  <a:pt x="65301" y="108077"/>
                </a:lnTo>
                <a:lnTo>
                  <a:pt x="67972" y="104410"/>
                </a:lnTo>
                <a:lnTo>
                  <a:pt x="73438" y="92815"/>
                </a:lnTo>
                <a:lnTo>
                  <a:pt x="75260" y="80104"/>
                </a:lnTo>
                <a:lnTo>
                  <a:pt x="75173" y="76805"/>
                </a:lnTo>
                <a:lnTo>
                  <a:pt x="72503" y="63524"/>
                </a:lnTo>
                <a:lnTo>
                  <a:pt x="66106" y="53487"/>
                </a:lnTo>
                <a:lnTo>
                  <a:pt x="60004" y="47271"/>
                </a:lnTo>
                <a:lnTo>
                  <a:pt x="52461" y="44163"/>
                </a:lnTo>
                <a:lnTo>
                  <a:pt x="38901" y="44163"/>
                </a:lnTo>
                <a:lnTo>
                  <a:pt x="34352" y="45067"/>
                </a:lnTo>
                <a:lnTo>
                  <a:pt x="29833" y="46875"/>
                </a:lnTo>
                <a:lnTo>
                  <a:pt x="27290" y="47893"/>
                </a:lnTo>
                <a:lnTo>
                  <a:pt x="24267" y="49475"/>
                </a:lnTo>
                <a:lnTo>
                  <a:pt x="20763" y="51622"/>
                </a:lnTo>
                <a:close/>
              </a:path>
              <a:path w="116620" h="120707">
                <a:moveTo>
                  <a:pt x="25835" y="110959"/>
                </a:moveTo>
                <a:lnTo>
                  <a:pt x="27470" y="118121"/>
                </a:lnTo>
                <a:lnTo>
                  <a:pt x="39409" y="120538"/>
                </a:lnTo>
                <a:lnTo>
                  <a:pt x="43026" y="120370"/>
                </a:lnTo>
                <a:lnTo>
                  <a:pt x="47235" y="115367"/>
                </a:lnTo>
                <a:lnTo>
                  <a:pt x="32036" y="115367"/>
                </a:lnTo>
                <a:lnTo>
                  <a:pt x="25835" y="110959"/>
                </a:lnTo>
                <a:close/>
              </a:path>
              <a:path w="116620" h="120707">
                <a:moveTo>
                  <a:pt x="97382" y="111044"/>
                </a:moveTo>
                <a:lnTo>
                  <a:pt x="97382" y="113700"/>
                </a:lnTo>
                <a:lnTo>
                  <a:pt x="98314" y="115974"/>
                </a:lnTo>
                <a:lnTo>
                  <a:pt x="100178" y="117867"/>
                </a:lnTo>
                <a:lnTo>
                  <a:pt x="102043" y="119761"/>
                </a:lnTo>
                <a:lnTo>
                  <a:pt x="104332" y="120707"/>
                </a:lnTo>
                <a:lnTo>
                  <a:pt x="109755" y="120707"/>
                </a:lnTo>
                <a:lnTo>
                  <a:pt x="112030" y="119761"/>
                </a:lnTo>
                <a:lnTo>
                  <a:pt x="113866" y="117867"/>
                </a:lnTo>
                <a:lnTo>
                  <a:pt x="115702" y="115974"/>
                </a:lnTo>
                <a:lnTo>
                  <a:pt x="116620" y="113700"/>
                </a:lnTo>
                <a:lnTo>
                  <a:pt x="116620" y="108388"/>
                </a:lnTo>
                <a:lnTo>
                  <a:pt x="115688" y="106127"/>
                </a:lnTo>
                <a:lnTo>
                  <a:pt x="113824" y="104262"/>
                </a:lnTo>
                <a:lnTo>
                  <a:pt x="111960" y="102398"/>
                </a:lnTo>
                <a:lnTo>
                  <a:pt x="109700" y="101465"/>
                </a:lnTo>
                <a:lnTo>
                  <a:pt x="104388" y="101465"/>
                </a:lnTo>
                <a:lnTo>
                  <a:pt x="102114" y="102398"/>
                </a:lnTo>
                <a:lnTo>
                  <a:pt x="100221" y="104262"/>
                </a:lnTo>
                <a:lnTo>
                  <a:pt x="98328" y="106127"/>
                </a:lnTo>
                <a:lnTo>
                  <a:pt x="97382" y="108388"/>
                </a:lnTo>
                <a:lnTo>
                  <a:pt x="97382" y="111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975456" y="4141800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0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4" y="103754"/>
                </a:lnTo>
                <a:lnTo>
                  <a:pt x="17119" y="103754"/>
                </a:lnTo>
                <a:lnTo>
                  <a:pt x="27905" y="92555"/>
                </a:lnTo>
                <a:lnTo>
                  <a:pt x="38446" y="81355"/>
                </a:lnTo>
                <a:lnTo>
                  <a:pt x="47097" y="71845"/>
                </a:lnTo>
                <a:lnTo>
                  <a:pt x="53860" y="64025"/>
                </a:lnTo>
                <a:lnTo>
                  <a:pt x="58732" y="57895"/>
                </a:lnTo>
                <a:lnTo>
                  <a:pt x="60674" y="55123"/>
                </a:lnTo>
                <a:lnTo>
                  <a:pt x="66401" y="43319"/>
                </a:lnTo>
                <a:lnTo>
                  <a:pt x="68309" y="31109"/>
                </a:lnTo>
                <a:lnTo>
                  <a:pt x="68309" y="22406"/>
                </a:lnTo>
                <a:lnTo>
                  <a:pt x="65358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1" y="0"/>
                </a:lnTo>
                <a:lnTo>
                  <a:pt x="28532" y="0"/>
                </a:lnTo>
                <a:lnTo>
                  <a:pt x="21286" y="2529"/>
                </a:lnTo>
                <a:lnTo>
                  <a:pt x="14535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5" y="24215"/>
                </a:lnTo>
                <a:lnTo>
                  <a:pt x="11440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7" y="12630"/>
                </a:lnTo>
                <a:lnTo>
                  <a:pt x="41923" y="14820"/>
                </a:lnTo>
                <a:lnTo>
                  <a:pt x="46443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1" y="82471"/>
                </a:lnTo>
                <a:lnTo>
                  <a:pt x="21676" y="91946"/>
                </a:lnTo>
                <a:lnTo>
                  <a:pt x="11638" y="102799"/>
                </a:lnTo>
                <a:lnTo>
                  <a:pt x="0" y="115028"/>
                </a:lnTo>
                <a:lnTo>
                  <a:pt x="0" y="116977"/>
                </a:lnTo>
                <a:lnTo>
                  <a:pt x="67716" y="116977"/>
                </a:lnTo>
                <a:lnTo>
                  <a:pt x="77124" y="93328"/>
                </a:lnTo>
                <a:lnTo>
                  <a:pt x="7492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052965" y="4142099"/>
            <a:ext cx="197474" cy="104936"/>
          </a:xfrm>
          <a:custGeom>
            <a:avLst/>
            <a:gdLst/>
            <a:ahLst/>
            <a:cxnLst/>
            <a:rect l="l" t="t" r="r" b="b"/>
            <a:pathLst>
              <a:path w="217221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0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2" y="116547"/>
                </a:lnTo>
                <a:lnTo>
                  <a:pt x="198220" y="111771"/>
                </a:lnTo>
                <a:lnTo>
                  <a:pt x="207560" y="101380"/>
                </a:lnTo>
                <a:lnTo>
                  <a:pt x="210256" y="96760"/>
                </a:lnTo>
                <a:lnTo>
                  <a:pt x="215480" y="84425"/>
                </a:lnTo>
                <a:lnTo>
                  <a:pt x="217221" y="73068"/>
                </a:lnTo>
                <a:lnTo>
                  <a:pt x="217221" y="65100"/>
                </a:lnTo>
                <a:lnTo>
                  <a:pt x="215328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1"/>
                </a:lnTo>
                <a:lnTo>
                  <a:pt x="198491" y="52301"/>
                </a:lnTo>
                <a:lnTo>
                  <a:pt x="195098" y="52492"/>
                </a:lnTo>
                <a:lnTo>
                  <a:pt x="183408" y="56390"/>
                </a:lnTo>
                <a:lnTo>
                  <a:pt x="176498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2" y="57810"/>
                </a:lnTo>
                <a:lnTo>
                  <a:pt x="203746" y="57810"/>
                </a:lnTo>
                <a:lnTo>
                  <a:pt x="206768" y="59138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8" y="73755"/>
                </a:lnTo>
                <a:lnTo>
                  <a:pt x="210338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6" y="111467"/>
                </a:lnTo>
                <a:lnTo>
                  <a:pt x="182304" y="111467"/>
                </a:lnTo>
                <a:close/>
              </a:path>
              <a:path w="217221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1" h="118927">
                <a:moveTo>
                  <a:pt x="95885" y="56511"/>
                </a:moveTo>
                <a:lnTo>
                  <a:pt x="100178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6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5" y="11768"/>
                </a:lnTo>
                <a:lnTo>
                  <a:pt x="126565" y="6866"/>
                </a:lnTo>
                <a:lnTo>
                  <a:pt x="132045" y="6866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29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69" y="14579"/>
                </a:lnTo>
                <a:lnTo>
                  <a:pt x="145351" y="16868"/>
                </a:lnTo>
                <a:lnTo>
                  <a:pt x="145351" y="20428"/>
                </a:lnTo>
                <a:lnTo>
                  <a:pt x="145226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3" y="56398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6" y="66322"/>
                </a:lnTo>
                <a:lnTo>
                  <a:pt x="129699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8" y="22208"/>
                </a:lnTo>
                <a:lnTo>
                  <a:pt x="149758" y="20117"/>
                </a:lnTo>
                <a:lnTo>
                  <a:pt x="149673" y="18578"/>
                </a:lnTo>
                <a:lnTo>
                  <a:pt x="149504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09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7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7"/>
                </a:lnTo>
                <a:lnTo>
                  <a:pt x="126283" y="119097"/>
                </a:lnTo>
                <a:lnTo>
                  <a:pt x="193152" y="-678"/>
                </a:lnTo>
                <a:lnTo>
                  <a:pt x="186371" y="-678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3" y="6527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7"/>
                </a:lnTo>
                <a:lnTo>
                  <a:pt x="151877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3" y="2024"/>
                </a:lnTo>
                <a:lnTo>
                  <a:pt x="115544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0" y="31046"/>
                </a:lnTo>
                <a:lnTo>
                  <a:pt x="93737" y="42891"/>
                </a:lnTo>
                <a:lnTo>
                  <a:pt x="93737" y="50633"/>
                </a:lnTo>
                <a:lnTo>
                  <a:pt x="95885" y="56511"/>
                </a:lnTo>
                <a:close/>
              </a:path>
              <a:path w="217221" h="118927">
                <a:moveTo>
                  <a:pt x="57190" y="113132"/>
                </a:moveTo>
                <a:lnTo>
                  <a:pt x="66439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4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8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  <a:path w="217221" h="118927">
                <a:moveTo>
                  <a:pt x="26058" y="106477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217221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0" y="106523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8" y="86449"/>
                </a:lnTo>
                <a:lnTo>
                  <a:pt x="183408" y="56390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812842" y="4356625"/>
            <a:ext cx="67725" cy="102767"/>
          </a:xfrm>
          <a:custGeom>
            <a:avLst/>
            <a:gdLst/>
            <a:ahLst/>
            <a:cxnLst/>
            <a:rect l="l" t="t" r="r" b="b"/>
            <a:pathLst>
              <a:path w="74497" h="116469">
                <a:moveTo>
                  <a:pt x="8842" y="3729"/>
                </a:moveTo>
                <a:lnTo>
                  <a:pt x="7698" y="6654"/>
                </a:lnTo>
                <a:lnTo>
                  <a:pt x="6822" y="8773"/>
                </a:lnTo>
                <a:lnTo>
                  <a:pt x="5946" y="10892"/>
                </a:lnTo>
                <a:lnTo>
                  <a:pt x="3672" y="16472"/>
                </a:lnTo>
                <a:lnTo>
                  <a:pt x="0" y="25514"/>
                </a:lnTo>
                <a:lnTo>
                  <a:pt x="2966" y="26871"/>
                </a:lnTo>
                <a:lnTo>
                  <a:pt x="6638" y="21106"/>
                </a:lnTo>
                <a:lnTo>
                  <a:pt x="9675" y="17320"/>
                </a:lnTo>
                <a:lnTo>
                  <a:pt x="12077" y="15512"/>
                </a:lnTo>
                <a:lnTo>
                  <a:pt x="14478" y="13703"/>
                </a:lnTo>
                <a:lnTo>
                  <a:pt x="18419" y="12799"/>
                </a:lnTo>
                <a:lnTo>
                  <a:pt x="60852" y="12799"/>
                </a:lnTo>
                <a:lnTo>
                  <a:pt x="26527" y="116469"/>
                </a:lnTo>
                <a:lnTo>
                  <a:pt x="37714" y="116469"/>
                </a:lnTo>
                <a:lnTo>
                  <a:pt x="74497" y="2797"/>
                </a:lnTo>
                <a:lnTo>
                  <a:pt x="74497" y="0"/>
                </a:lnTo>
                <a:lnTo>
                  <a:pt x="10255" y="0"/>
                </a:lnTo>
                <a:lnTo>
                  <a:pt x="8842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342964" y="4355204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20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423246" y="4354829"/>
            <a:ext cx="94191" cy="106731"/>
          </a:xfrm>
          <a:custGeom>
            <a:avLst/>
            <a:gdLst/>
            <a:ahLst/>
            <a:cxnLst/>
            <a:rect l="l" t="t" r="r" b="b"/>
            <a:pathLst>
              <a:path w="103610" h="120962">
                <a:moveTo>
                  <a:pt x="0" y="109264"/>
                </a:moveTo>
                <a:lnTo>
                  <a:pt x="0" y="111920"/>
                </a:lnTo>
                <a:lnTo>
                  <a:pt x="932" y="114194"/>
                </a:lnTo>
                <a:lnTo>
                  <a:pt x="2796" y="116088"/>
                </a:lnTo>
                <a:lnTo>
                  <a:pt x="4661" y="117981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8" y="117981"/>
                </a:lnTo>
                <a:lnTo>
                  <a:pt x="16484" y="116088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7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7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2">
                <a:moveTo>
                  <a:pt x="53423" y="7346"/>
                </a:moveTo>
                <a:lnTo>
                  <a:pt x="57900" y="4831"/>
                </a:lnTo>
                <a:lnTo>
                  <a:pt x="71065" y="4831"/>
                </a:lnTo>
                <a:lnTo>
                  <a:pt x="76857" y="8504"/>
                </a:lnTo>
                <a:lnTo>
                  <a:pt x="80812" y="15851"/>
                </a:lnTo>
                <a:lnTo>
                  <a:pt x="82274" y="18873"/>
                </a:lnTo>
                <a:lnTo>
                  <a:pt x="85627" y="30442"/>
                </a:lnTo>
                <a:lnTo>
                  <a:pt x="86744" y="44502"/>
                </a:lnTo>
                <a:lnTo>
                  <a:pt x="86744" y="46763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1" y="57005"/>
                </a:lnTo>
                <a:lnTo>
                  <a:pt x="86150" y="96316"/>
                </a:lnTo>
                <a:lnTo>
                  <a:pt x="93398" y="85896"/>
                </a:lnTo>
                <a:lnTo>
                  <a:pt x="98779" y="74255"/>
                </a:lnTo>
                <a:lnTo>
                  <a:pt x="99217" y="73022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9" y="38488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8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4" y="12376"/>
                </a:lnTo>
                <a:lnTo>
                  <a:pt x="53423" y="7346"/>
                </a:lnTo>
                <a:close/>
              </a:path>
              <a:path w="103610" h="120962">
                <a:moveTo>
                  <a:pt x="33266" y="117571"/>
                </a:moveTo>
                <a:lnTo>
                  <a:pt x="34113" y="120962"/>
                </a:lnTo>
                <a:lnTo>
                  <a:pt x="43493" y="119775"/>
                </a:lnTo>
                <a:lnTo>
                  <a:pt x="51262" y="118079"/>
                </a:lnTo>
                <a:lnTo>
                  <a:pt x="57420" y="115876"/>
                </a:lnTo>
                <a:lnTo>
                  <a:pt x="64460" y="112980"/>
                </a:lnTo>
                <a:lnTo>
                  <a:pt x="75458" y="106422"/>
                </a:lnTo>
                <a:lnTo>
                  <a:pt x="84710" y="97990"/>
                </a:lnTo>
                <a:lnTo>
                  <a:pt x="86150" y="96316"/>
                </a:lnTo>
                <a:lnTo>
                  <a:pt x="86321" y="57005"/>
                </a:lnTo>
                <a:lnTo>
                  <a:pt x="86123" y="59110"/>
                </a:lnTo>
                <a:lnTo>
                  <a:pt x="85332" y="61145"/>
                </a:lnTo>
                <a:lnTo>
                  <a:pt x="83001" y="62953"/>
                </a:lnTo>
                <a:lnTo>
                  <a:pt x="78905" y="65100"/>
                </a:lnTo>
                <a:lnTo>
                  <a:pt x="74808" y="67248"/>
                </a:lnTo>
                <a:lnTo>
                  <a:pt x="70839" y="68321"/>
                </a:lnTo>
                <a:lnTo>
                  <a:pt x="58635" y="68321"/>
                </a:lnTo>
                <a:lnTo>
                  <a:pt x="52858" y="64818"/>
                </a:lnTo>
                <a:lnTo>
                  <a:pt x="49665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8"/>
                </a:lnTo>
                <a:lnTo>
                  <a:pt x="35430" y="16402"/>
                </a:lnTo>
                <a:lnTo>
                  <a:pt x="30501" y="27886"/>
                </a:lnTo>
                <a:lnTo>
                  <a:pt x="28859" y="41450"/>
                </a:lnTo>
                <a:lnTo>
                  <a:pt x="28861" y="41876"/>
                </a:lnTo>
                <a:lnTo>
                  <a:pt x="31031" y="54804"/>
                </a:lnTo>
                <a:lnTo>
                  <a:pt x="37292" y="65821"/>
                </a:lnTo>
                <a:lnTo>
                  <a:pt x="42913" y="72630"/>
                </a:lnTo>
                <a:lnTo>
                  <a:pt x="50527" y="76035"/>
                </a:lnTo>
                <a:lnTo>
                  <a:pt x="62562" y="76035"/>
                </a:lnTo>
                <a:lnTo>
                  <a:pt x="65246" y="75696"/>
                </a:lnTo>
                <a:lnTo>
                  <a:pt x="68184" y="75018"/>
                </a:lnTo>
                <a:lnTo>
                  <a:pt x="73834" y="73831"/>
                </a:lnTo>
                <a:lnTo>
                  <a:pt x="78749" y="71656"/>
                </a:lnTo>
                <a:lnTo>
                  <a:pt x="82931" y="68491"/>
                </a:lnTo>
                <a:lnTo>
                  <a:pt x="85897" y="66287"/>
                </a:lnTo>
                <a:lnTo>
                  <a:pt x="84993" y="71034"/>
                </a:lnTo>
                <a:lnTo>
                  <a:pt x="82747" y="76925"/>
                </a:lnTo>
                <a:lnTo>
                  <a:pt x="79159" y="83961"/>
                </a:lnTo>
                <a:lnTo>
                  <a:pt x="75571" y="90996"/>
                </a:lnTo>
                <a:lnTo>
                  <a:pt x="70783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8"/>
                </a:lnTo>
                <a:lnTo>
                  <a:pt x="44029" y="114773"/>
                </a:lnTo>
                <a:lnTo>
                  <a:pt x="39142" y="116214"/>
                </a:lnTo>
                <a:lnTo>
                  <a:pt x="33266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523142" y="435505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612206" y="440120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3" y="-35432"/>
                </a:lnTo>
                <a:lnTo>
                  <a:pt x="51613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2"/>
                </a:lnTo>
                <a:lnTo>
                  <a:pt x="55936" y="-33723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969045" y="4354755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0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4"/>
                </a:lnTo>
                <a:lnTo>
                  <a:pt x="38446" y="81355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4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3" y="0"/>
                </a:lnTo>
                <a:lnTo>
                  <a:pt x="21286" y="2528"/>
                </a:lnTo>
                <a:lnTo>
                  <a:pt x="14534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5" y="24214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3" y="14820"/>
                </a:lnTo>
                <a:lnTo>
                  <a:pt x="46444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0"/>
                </a:lnTo>
                <a:lnTo>
                  <a:pt x="21676" y="91946"/>
                </a:lnTo>
                <a:lnTo>
                  <a:pt x="11638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4" y="93328"/>
                </a:lnTo>
                <a:lnTo>
                  <a:pt x="7492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062118" y="4355055"/>
            <a:ext cx="94345" cy="104711"/>
          </a:xfrm>
          <a:custGeom>
            <a:avLst/>
            <a:gdLst/>
            <a:ahLst/>
            <a:cxnLst/>
            <a:rect l="l" t="t" r="r" b="b"/>
            <a:pathLst>
              <a:path w="103780" h="118673">
                <a:moveTo>
                  <a:pt x="0" y="109009"/>
                </a:moveTo>
                <a:lnTo>
                  <a:pt x="0" y="111665"/>
                </a:lnTo>
                <a:lnTo>
                  <a:pt x="932" y="113940"/>
                </a:lnTo>
                <a:lnTo>
                  <a:pt x="2796" y="115833"/>
                </a:lnTo>
                <a:lnTo>
                  <a:pt x="4661" y="117726"/>
                </a:lnTo>
                <a:lnTo>
                  <a:pt x="6949" y="118673"/>
                </a:lnTo>
                <a:lnTo>
                  <a:pt x="12373" y="118673"/>
                </a:lnTo>
                <a:lnTo>
                  <a:pt x="14647" y="117726"/>
                </a:lnTo>
                <a:lnTo>
                  <a:pt x="16484" y="115833"/>
                </a:lnTo>
                <a:lnTo>
                  <a:pt x="18320" y="113940"/>
                </a:lnTo>
                <a:lnTo>
                  <a:pt x="19238" y="111665"/>
                </a:lnTo>
                <a:lnTo>
                  <a:pt x="19238" y="106353"/>
                </a:lnTo>
                <a:lnTo>
                  <a:pt x="18306" y="104093"/>
                </a:lnTo>
                <a:lnTo>
                  <a:pt x="16441" y="102228"/>
                </a:lnTo>
                <a:lnTo>
                  <a:pt x="14577" y="100363"/>
                </a:lnTo>
                <a:lnTo>
                  <a:pt x="12317" y="99431"/>
                </a:lnTo>
                <a:lnTo>
                  <a:pt x="7006" y="99431"/>
                </a:lnTo>
                <a:lnTo>
                  <a:pt x="4732" y="100363"/>
                </a:lnTo>
                <a:lnTo>
                  <a:pt x="2839" y="102228"/>
                </a:lnTo>
                <a:lnTo>
                  <a:pt x="946" y="104093"/>
                </a:lnTo>
                <a:lnTo>
                  <a:pt x="0" y="106353"/>
                </a:lnTo>
                <a:lnTo>
                  <a:pt x="0" y="109009"/>
                </a:lnTo>
                <a:close/>
              </a:path>
              <a:path w="103780" h="118673">
                <a:moveTo>
                  <a:pt x="82405" y="113132"/>
                </a:moveTo>
                <a:lnTo>
                  <a:pt x="91655" y="103964"/>
                </a:lnTo>
                <a:lnTo>
                  <a:pt x="98525" y="90191"/>
                </a:lnTo>
                <a:lnTo>
                  <a:pt x="100514" y="83789"/>
                </a:lnTo>
                <a:lnTo>
                  <a:pt x="102963" y="71399"/>
                </a:lnTo>
                <a:lnTo>
                  <a:pt x="103780" y="58404"/>
                </a:lnTo>
                <a:lnTo>
                  <a:pt x="103776" y="57493"/>
                </a:lnTo>
                <a:lnTo>
                  <a:pt x="102746" y="44092"/>
                </a:lnTo>
                <a:lnTo>
                  <a:pt x="99894" y="31737"/>
                </a:lnTo>
                <a:lnTo>
                  <a:pt x="95220" y="20428"/>
                </a:lnTo>
                <a:lnTo>
                  <a:pt x="87862" y="9888"/>
                </a:lnTo>
                <a:lnTo>
                  <a:pt x="77469" y="2472"/>
                </a:lnTo>
                <a:lnTo>
                  <a:pt x="64963" y="0"/>
                </a:lnTo>
                <a:lnTo>
                  <a:pt x="64458" y="2"/>
                </a:lnTo>
                <a:lnTo>
                  <a:pt x="51520" y="2495"/>
                </a:lnTo>
                <a:lnTo>
                  <a:pt x="41009" y="9643"/>
                </a:lnTo>
                <a:lnTo>
                  <a:pt x="32927" y="21445"/>
                </a:lnTo>
                <a:lnTo>
                  <a:pt x="28586" y="32832"/>
                </a:lnTo>
                <a:lnTo>
                  <a:pt x="26057" y="45290"/>
                </a:lnTo>
                <a:lnTo>
                  <a:pt x="25214" y="59082"/>
                </a:lnTo>
                <a:lnTo>
                  <a:pt x="25518" y="67798"/>
                </a:lnTo>
                <a:lnTo>
                  <a:pt x="27461" y="81369"/>
                </a:lnTo>
                <a:lnTo>
                  <a:pt x="31202" y="93128"/>
                </a:lnTo>
                <a:lnTo>
                  <a:pt x="36741" y="103076"/>
                </a:lnTo>
                <a:lnTo>
                  <a:pt x="41054" y="108303"/>
                </a:lnTo>
                <a:lnTo>
                  <a:pt x="51655" y="115762"/>
                </a:lnTo>
                <a:lnTo>
                  <a:pt x="51273" y="106476"/>
                </a:lnTo>
                <a:lnTo>
                  <a:pt x="44877" y="91971"/>
                </a:lnTo>
                <a:lnTo>
                  <a:pt x="43942" y="87619"/>
                </a:lnTo>
                <a:lnTo>
                  <a:pt x="42482" y="75713"/>
                </a:lnTo>
                <a:lnTo>
                  <a:pt x="41995" y="61201"/>
                </a:lnTo>
                <a:lnTo>
                  <a:pt x="42149" y="52022"/>
                </a:lnTo>
                <a:lnTo>
                  <a:pt x="43061" y="38914"/>
                </a:lnTo>
                <a:lnTo>
                  <a:pt x="44792" y="28142"/>
                </a:lnTo>
                <a:lnTo>
                  <a:pt x="46923" y="20660"/>
                </a:lnTo>
                <a:lnTo>
                  <a:pt x="54184" y="8598"/>
                </a:lnTo>
                <a:lnTo>
                  <a:pt x="64539" y="4577"/>
                </a:lnTo>
                <a:lnTo>
                  <a:pt x="68869" y="5150"/>
                </a:lnTo>
                <a:lnTo>
                  <a:pt x="78157" y="12252"/>
                </a:lnTo>
                <a:lnTo>
                  <a:pt x="84202" y="27464"/>
                </a:lnTo>
                <a:lnTo>
                  <a:pt x="85343" y="33571"/>
                </a:lnTo>
                <a:lnTo>
                  <a:pt x="86585" y="45732"/>
                </a:lnTo>
                <a:lnTo>
                  <a:pt x="86999" y="60353"/>
                </a:lnTo>
                <a:lnTo>
                  <a:pt x="86990" y="62510"/>
                </a:lnTo>
                <a:lnTo>
                  <a:pt x="86390" y="77447"/>
                </a:lnTo>
                <a:lnTo>
                  <a:pt x="84839" y="89895"/>
                </a:lnTo>
                <a:lnTo>
                  <a:pt x="82337" y="99855"/>
                </a:lnTo>
                <a:lnTo>
                  <a:pt x="79230" y="108953"/>
                </a:lnTo>
                <a:lnTo>
                  <a:pt x="73523" y="113502"/>
                </a:lnTo>
                <a:lnTo>
                  <a:pt x="70778" y="117694"/>
                </a:lnTo>
                <a:lnTo>
                  <a:pt x="82405" y="113132"/>
                </a:lnTo>
                <a:close/>
              </a:path>
              <a:path w="103780" h="118673">
                <a:moveTo>
                  <a:pt x="51273" y="106476"/>
                </a:moveTo>
                <a:lnTo>
                  <a:pt x="51655" y="115762"/>
                </a:lnTo>
                <a:lnTo>
                  <a:pt x="64200" y="118249"/>
                </a:lnTo>
                <a:lnTo>
                  <a:pt x="70778" y="117694"/>
                </a:lnTo>
                <a:lnTo>
                  <a:pt x="73523" y="113502"/>
                </a:lnTo>
                <a:lnTo>
                  <a:pt x="65217" y="113502"/>
                </a:lnTo>
                <a:lnTo>
                  <a:pt x="61160" y="113065"/>
                </a:lnTo>
                <a:lnTo>
                  <a:pt x="51273" y="106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162012" y="435505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6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251077" y="440120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2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2"/>
                </a:lnTo>
                <a:lnTo>
                  <a:pt x="55936" y="-33723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613922" y="4354306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7">
                <a:moveTo>
                  <a:pt x="2881" y="28905"/>
                </a:moveTo>
                <a:lnTo>
                  <a:pt x="5875" y="23706"/>
                </a:lnTo>
                <a:lnTo>
                  <a:pt x="8672" y="19863"/>
                </a:lnTo>
                <a:lnTo>
                  <a:pt x="11271" y="17377"/>
                </a:lnTo>
                <a:lnTo>
                  <a:pt x="16017" y="12799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3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4" y="23254"/>
                </a:lnTo>
                <a:lnTo>
                  <a:pt x="47884" y="36364"/>
                </a:lnTo>
                <a:lnTo>
                  <a:pt x="45285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4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2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3" y="99049"/>
                </a:lnTo>
                <a:lnTo>
                  <a:pt x="48902" y="104390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89"/>
                </a:lnTo>
                <a:lnTo>
                  <a:pt x="18263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1" y="102737"/>
                </a:lnTo>
                <a:lnTo>
                  <a:pt x="2330" y="103415"/>
                </a:lnTo>
                <a:lnTo>
                  <a:pt x="465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4"/>
                </a:lnTo>
                <a:lnTo>
                  <a:pt x="6992" y="117726"/>
                </a:lnTo>
                <a:lnTo>
                  <a:pt x="11865" y="118757"/>
                </a:lnTo>
                <a:lnTo>
                  <a:pt x="18814" y="118757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6" y="106466"/>
                </a:lnTo>
                <a:lnTo>
                  <a:pt x="59093" y="101836"/>
                </a:lnTo>
                <a:lnTo>
                  <a:pt x="65433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2" y="52414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0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1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704836" y="4355204"/>
            <a:ext cx="83558" cy="104561"/>
          </a:xfrm>
          <a:custGeom>
            <a:avLst/>
            <a:gdLst/>
            <a:ahLst/>
            <a:cxnLst/>
            <a:rect l="l" t="t" r="r" b="b"/>
            <a:pathLst>
              <a:path w="91914" h="118503">
                <a:moveTo>
                  <a:pt x="74032" y="0"/>
                </a:moveTo>
                <a:lnTo>
                  <a:pt x="42928" y="15851"/>
                </a:lnTo>
                <a:lnTo>
                  <a:pt x="42928" y="18224"/>
                </a:lnTo>
                <a:lnTo>
                  <a:pt x="44962" y="17320"/>
                </a:lnTo>
                <a:lnTo>
                  <a:pt x="47151" y="16458"/>
                </a:lnTo>
                <a:lnTo>
                  <a:pt x="49496" y="15639"/>
                </a:lnTo>
                <a:lnTo>
                  <a:pt x="51841" y="14820"/>
                </a:lnTo>
                <a:lnTo>
                  <a:pt x="53748" y="14410"/>
                </a:lnTo>
                <a:lnTo>
                  <a:pt x="57477" y="14410"/>
                </a:lnTo>
                <a:lnTo>
                  <a:pt x="58946" y="15116"/>
                </a:lnTo>
                <a:lnTo>
                  <a:pt x="60302" y="17942"/>
                </a:lnTo>
                <a:lnTo>
                  <a:pt x="60641" y="20005"/>
                </a:lnTo>
                <a:lnTo>
                  <a:pt x="60641" y="106297"/>
                </a:lnTo>
                <a:lnTo>
                  <a:pt x="59596" y="109603"/>
                </a:lnTo>
                <a:lnTo>
                  <a:pt x="55414" y="112654"/>
                </a:lnTo>
                <a:lnTo>
                  <a:pt x="50951" y="113587"/>
                </a:lnTo>
                <a:lnTo>
                  <a:pt x="44114" y="113926"/>
                </a:lnTo>
                <a:lnTo>
                  <a:pt x="44114" y="116469"/>
                </a:lnTo>
                <a:lnTo>
                  <a:pt x="91914" y="116469"/>
                </a:lnTo>
                <a:lnTo>
                  <a:pt x="91914" y="114095"/>
                </a:lnTo>
                <a:lnTo>
                  <a:pt x="85586" y="113869"/>
                </a:lnTo>
                <a:lnTo>
                  <a:pt x="81264" y="113163"/>
                </a:lnTo>
                <a:lnTo>
                  <a:pt x="78947" y="111976"/>
                </a:lnTo>
                <a:lnTo>
                  <a:pt x="76631" y="110789"/>
                </a:lnTo>
                <a:lnTo>
                  <a:pt x="75472" y="108020"/>
                </a:lnTo>
                <a:lnTo>
                  <a:pt x="75472" y="1610"/>
                </a:lnTo>
                <a:lnTo>
                  <a:pt x="75049" y="0"/>
                </a:lnTo>
                <a:lnTo>
                  <a:pt x="74032" y="0"/>
                </a:lnTo>
                <a:close/>
              </a:path>
              <a:path w="91914" h="118503">
                <a:moveTo>
                  <a:pt x="0" y="108840"/>
                </a:moveTo>
                <a:lnTo>
                  <a:pt x="0" y="111496"/>
                </a:lnTo>
                <a:lnTo>
                  <a:pt x="932" y="113770"/>
                </a:lnTo>
                <a:lnTo>
                  <a:pt x="2796" y="115664"/>
                </a:lnTo>
                <a:lnTo>
                  <a:pt x="4661" y="117557"/>
                </a:lnTo>
                <a:lnTo>
                  <a:pt x="6949" y="118503"/>
                </a:lnTo>
                <a:lnTo>
                  <a:pt x="12374" y="118503"/>
                </a:lnTo>
                <a:lnTo>
                  <a:pt x="14648" y="117557"/>
                </a:lnTo>
                <a:lnTo>
                  <a:pt x="16484" y="115664"/>
                </a:lnTo>
                <a:lnTo>
                  <a:pt x="18320" y="113770"/>
                </a:lnTo>
                <a:lnTo>
                  <a:pt x="19239" y="111496"/>
                </a:lnTo>
                <a:lnTo>
                  <a:pt x="19239" y="106184"/>
                </a:lnTo>
                <a:lnTo>
                  <a:pt x="18306" y="103923"/>
                </a:lnTo>
                <a:lnTo>
                  <a:pt x="16442" y="102058"/>
                </a:lnTo>
                <a:lnTo>
                  <a:pt x="14577" y="100194"/>
                </a:lnTo>
                <a:lnTo>
                  <a:pt x="12317" y="99261"/>
                </a:lnTo>
                <a:lnTo>
                  <a:pt x="7006" y="99261"/>
                </a:lnTo>
                <a:lnTo>
                  <a:pt x="4732" y="100194"/>
                </a:lnTo>
                <a:lnTo>
                  <a:pt x="2839" y="102058"/>
                </a:lnTo>
                <a:lnTo>
                  <a:pt x="946" y="103923"/>
                </a:lnTo>
                <a:lnTo>
                  <a:pt x="0" y="106184"/>
                </a:lnTo>
                <a:lnTo>
                  <a:pt x="0" y="108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804731" y="435505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6"/>
                </a:moveTo>
                <a:lnTo>
                  <a:pt x="26441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6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8" y="9888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1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893796" y="440120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6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2"/>
                </a:lnTo>
                <a:lnTo>
                  <a:pt x="55936" y="-33723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6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51555" y="4355204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8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3" y="116469"/>
                </a:lnTo>
                <a:lnTo>
                  <a:pt x="62293" y="87563"/>
                </a:lnTo>
                <a:lnTo>
                  <a:pt x="80006" y="87563"/>
                </a:lnTo>
                <a:lnTo>
                  <a:pt x="80006" y="76289"/>
                </a:lnTo>
                <a:lnTo>
                  <a:pt x="62293" y="76289"/>
                </a:lnTo>
                <a:lnTo>
                  <a:pt x="62293" y="0"/>
                </a:lnTo>
                <a:lnTo>
                  <a:pt x="54241" y="0"/>
                </a:lnTo>
                <a:lnTo>
                  <a:pt x="48648" y="17461"/>
                </a:lnTo>
                <a:lnTo>
                  <a:pt x="48648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347556" y="4355055"/>
            <a:ext cx="94345" cy="104711"/>
          </a:xfrm>
          <a:custGeom>
            <a:avLst/>
            <a:gdLst/>
            <a:ahLst/>
            <a:cxnLst/>
            <a:rect l="l" t="t" r="r" b="b"/>
            <a:pathLst>
              <a:path w="103780" h="118673">
                <a:moveTo>
                  <a:pt x="0" y="109009"/>
                </a:moveTo>
                <a:lnTo>
                  <a:pt x="0" y="111665"/>
                </a:lnTo>
                <a:lnTo>
                  <a:pt x="932" y="113940"/>
                </a:lnTo>
                <a:lnTo>
                  <a:pt x="2796" y="115833"/>
                </a:lnTo>
                <a:lnTo>
                  <a:pt x="4661" y="117726"/>
                </a:lnTo>
                <a:lnTo>
                  <a:pt x="6949" y="118673"/>
                </a:lnTo>
                <a:lnTo>
                  <a:pt x="12373" y="118673"/>
                </a:lnTo>
                <a:lnTo>
                  <a:pt x="14647" y="117726"/>
                </a:lnTo>
                <a:lnTo>
                  <a:pt x="16484" y="115833"/>
                </a:lnTo>
                <a:lnTo>
                  <a:pt x="18320" y="113940"/>
                </a:lnTo>
                <a:lnTo>
                  <a:pt x="19238" y="111665"/>
                </a:lnTo>
                <a:lnTo>
                  <a:pt x="19238" y="106353"/>
                </a:lnTo>
                <a:lnTo>
                  <a:pt x="18306" y="104093"/>
                </a:lnTo>
                <a:lnTo>
                  <a:pt x="16441" y="102228"/>
                </a:lnTo>
                <a:lnTo>
                  <a:pt x="14577" y="100363"/>
                </a:lnTo>
                <a:lnTo>
                  <a:pt x="12317" y="99431"/>
                </a:lnTo>
                <a:lnTo>
                  <a:pt x="7005" y="99431"/>
                </a:lnTo>
                <a:lnTo>
                  <a:pt x="4731" y="100363"/>
                </a:lnTo>
                <a:lnTo>
                  <a:pt x="2839" y="102228"/>
                </a:lnTo>
                <a:lnTo>
                  <a:pt x="946" y="104093"/>
                </a:lnTo>
                <a:lnTo>
                  <a:pt x="0" y="106353"/>
                </a:lnTo>
                <a:lnTo>
                  <a:pt x="0" y="109009"/>
                </a:lnTo>
                <a:close/>
              </a:path>
              <a:path w="103780" h="118673">
                <a:moveTo>
                  <a:pt x="82405" y="113132"/>
                </a:moveTo>
                <a:lnTo>
                  <a:pt x="91654" y="103964"/>
                </a:lnTo>
                <a:lnTo>
                  <a:pt x="98525" y="90191"/>
                </a:lnTo>
                <a:lnTo>
                  <a:pt x="100514" y="83789"/>
                </a:lnTo>
                <a:lnTo>
                  <a:pt x="102963" y="71399"/>
                </a:lnTo>
                <a:lnTo>
                  <a:pt x="103780" y="58404"/>
                </a:lnTo>
                <a:lnTo>
                  <a:pt x="103776" y="57493"/>
                </a:lnTo>
                <a:lnTo>
                  <a:pt x="102746" y="44092"/>
                </a:lnTo>
                <a:lnTo>
                  <a:pt x="99894" y="31737"/>
                </a:lnTo>
                <a:lnTo>
                  <a:pt x="95220" y="20428"/>
                </a:lnTo>
                <a:lnTo>
                  <a:pt x="87862" y="9888"/>
                </a:lnTo>
                <a:lnTo>
                  <a:pt x="77469" y="2472"/>
                </a:lnTo>
                <a:lnTo>
                  <a:pt x="64963" y="0"/>
                </a:lnTo>
                <a:lnTo>
                  <a:pt x="64458" y="2"/>
                </a:lnTo>
                <a:lnTo>
                  <a:pt x="51519" y="2495"/>
                </a:lnTo>
                <a:lnTo>
                  <a:pt x="41009" y="9643"/>
                </a:lnTo>
                <a:lnTo>
                  <a:pt x="32927" y="21445"/>
                </a:lnTo>
                <a:lnTo>
                  <a:pt x="28585" y="32832"/>
                </a:lnTo>
                <a:lnTo>
                  <a:pt x="26057" y="45290"/>
                </a:lnTo>
                <a:lnTo>
                  <a:pt x="25214" y="59082"/>
                </a:lnTo>
                <a:lnTo>
                  <a:pt x="25517" y="67798"/>
                </a:lnTo>
                <a:lnTo>
                  <a:pt x="27461" y="81369"/>
                </a:lnTo>
                <a:lnTo>
                  <a:pt x="31202" y="93128"/>
                </a:lnTo>
                <a:lnTo>
                  <a:pt x="36741" y="103076"/>
                </a:lnTo>
                <a:lnTo>
                  <a:pt x="41054" y="108303"/>
                </a:lnTo>
                <a:lnTo>
                  <a:pt x="51655" y="115762"/>
                </a:lnTo>
                <a:lnTo>
                  <a:pt x="51273" y="106476"/>
                </a:lnTo>
                <a:lnTo>
                  <a:pt x="44877" y="91971"/>
                </a:lnTo>
                <a:lnTo>
                  <a:pt x="43942" y="87619"/>
                </a:lnTo>
                <a:lnTo>
                  <a:pt x="42482" y="75713"/>
                </a:lnTo>
                <a:lnTo>
                  <a:pt x="41995" y="61201"/>
                </a:lnTo>
                <a:lnTo>
                  <a:pt x="42149" y="52022"/>
                </a:lnTo>
                <a:lnTo>
                  <a:pt x="43061" y="38914"/>
                </a:lnTo>
                <a:lnTo>
                  <a:pt x="44792" y="28142"/>
                </a:lnTo>
                <a:lnTo>
                  <a:pt x="46923" y="20661"/>
                </a:lnTo>
                <a:lnTo>
                  <a:pt x="54183" y="8598"/>
                </a:lnTo>
                <a:lnTo>
                  <a:pt x="64539" y="4577"/>
                </a:lnTo>
                <a:lnTo>
                  <a:pt x="68869" y="5150"/>
                </a:lnTo>
                <a:lnTo>
                  <a:pt x="78157" y="12252"/>
                </a:lnTo>
                <a:lnTo>
                  <a:pt x="84202" y="27464"/>
                </a:lnTo>
                <a:lnTo>
                  <a:pt x="85342" y="33571"/>
                </a:lnTo>
                <a:lnTo>
                  <a:pt x="86585" y="45732"/>
                </a:lnTo>
                <a:lnTo>
                  <a:pt x="86999" y="60353"/>
                </a:lnTo>
                <a:lnTo>
                  <a:pt x="86990" y="62510"/>
                </a:lnTo>
                <a:lnTo>
                  <a:pt x="86390" y="77447"/>
                </a:lnTo>
                <a:lnTo>
                  <a:pt x="84839" y="89895"/>
                </a:lnTo>
                <a:lnTo>
                  <a:pt x="82337" y="99855"/>
                </a:lnTo>
                <a:lnTo>
                  <a:pt x="79230" y="108953"/>
                </a:lnTo>
                <a:lnTo>
                  <a:pt x="73523" y="113502"/>
                </a:lnTo>
                <a:lnTo>
                  <a:pt x="70777" y="117694"/>
                </a:lnTo>
                <a:lnTo>
                  <a:pt x="82405" y="113132"/>
                </a:lnTo>
                <a:close/>
              </a:path>
              <a:path w="103780" h="118673">
                <a:moveTo>
                  <a:pt x="51273" y="106476"/>
                </a:moveTo>
                <a:lnTo>
                  <a:pt x="51655" y="115762"/>
                </a:lnTo>
                <a:lnTo>
                  <a:pt x="64200" y="118249"/>
                </a:lnTo>
                <a:lnTo>
                  <a:pt x="70777" y="117694"/>
                </a:lnTo>
                <a:lnTo>
                  <a:pt x="73523" y="113502"/>
                </a:lnTo>
                <a:lnTo>
                  <a:pt x="65217" y="113502"/>
                </a:lnTo>
                <a:lnTo>
                  <a:pt x="61160" y="113065"/>
                </a:lnTo>
                <a:lnTo>
                  <a:pt x="51273" y="106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447450" y="435505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536516" y="440120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2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4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1" y="34148"/>
                </a:lnTo>
                <a:lnTo>
                  <a:pt x="88312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2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50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2"/>
                </a:lnTo>
                <a:lnTo>
                  <a:pt x="55936" y="-33723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6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3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7" y="-36958"/>
                </a:lnTo>
                <a:lnTo>
                  <a:pt x="8251" y="-32945"/>
                </a:lnTo>
                <a:lnTo>
                  <a:pt x="2063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893663" y="4352736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3" y="66414"/>
                </a:moveTo>
                <a:lnTo>
                  <a:pt x="65852" y="61413"/>
                </a:lnTo>
                <a:lnTo>
                  <a:pt x="63761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9"/>
                </a:lnTo>
                <a:lnTo>
                  <a:pt x="45963" y="39755"/>
                </a:lnTo>
                <a:lnTo>
                  <a:pt x="38901" y="37382"/>
                </a:lnTo>
                <a:lnTo>
                  <a:pt x="34606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8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4" y="4407"/>
                </a:lnTo>
                <a:lnTo>
                  <a:pt x="24577" y="4407"/>
                </a:lnTo>
                <a:lnTo>
                  <a:pt x="6102" y="44926"/>
                </a:lnTo>
                <a:lnTo>
                  <a:pt x="5720" y="46127"/>
                </a:lnTo>
                <a:lnTo>
                  <a:pt x="6963" y="47935"/>
                </a:lnTo>
                <a:lnTo>
                  <a:pt x="16442" y="47977"/>
                </a:lnTo>
                <a:lnTo>
                  <a:pt x="24493" y="49757"/>
                </a:lnTo>
                <a:lnTo>
                  <a:pt x="33138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0" y="106085"/>
                </a:lnTo>
                <a:lnTo>
                  <a:pt x="44382" y="111821"/>
                </a:lnTo>
                <a:lnTo>
                  <a:pt x="38703" y="114689"/>
                </a:lnTo>
                <a:lnTo>
                  <a:pt x="29380" y="114689"/>
                </a:lnTo>
                <a:lnTo>
                  <a:pt x="25355" y="112866"/>
                </a:lnTo>
                <a:lnTo>
                  <a:pt x="20128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6" y="104390"/>
                </a:lnTo>
                <a:lnTo>
                  <a:pt x="1821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9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9" y="121131"/>
                </a:lnTo>
                <a:lnTo>
                  <a:pt x="21866" y="121131"/>
                </a:lnTo>
                <a:lnTo>
                  <a:pt x="33301" y="120039"/>
                </a:lnTo>
                <a:lnTo>
                  <a:pt x="45349" y="115871"/>
                </a:lnTo>
                <a:lnTo>
                  <a:pt x="55639" y="108585"/>
                </a:lnTo>
                <a:lnTo>
                  <a:pt x="61541" y="101838"/>
                </a:lnTo>
                <a:lnTo>
                  <a:pt x="67126" y="90435"/>
                </a:lnTo>
                <a:lnTo>
                  <a:pt x="68988" y="77306"/>
                </a:lnTo>
                <a:lnTo>
                  <a:pt x="68988" y="71712"/>
                </a:lnTo>
                <a:lnTo>
                  <a:pt x="67943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986426" y="4353259"/>
            <a:ext cx="95346" cy="106506"/>
          </a:xfrm>
          <a:custGeom>
            <a:avLst/>
            <a:gdLst/>
            <a:ahLst/>
            <a:cxnLst/>
            <a:rect l="l" t="t" r="r" b="b"/>
            <a:pathLst>
              <a:path w="104881" h="120707">
                <a:moveTo>
                  <a:pt x="50386" y="51622"/>
                </a:moveTo>
                <a:lnTo>
                  <a:pt x="51742" y="45463"/>
                </a:lnTo>
                <a:lnTo>
                  <a:pt x="54228" y="39246"/>
                </a:lnTo>
                <a:lnTo>
                  <a:pt x="57844" y="32974"/>
                </a:lnTo>
                <a:lnTo>
                  <a:pt x="61460" y="26701"/>
                </a:lnTo>
                <a:lnTo>
                  <a:pt x="65330" y="21530"/>
                </a:lnTo>
                <a:lnTo>
                  <a:pt x="69455" y="17461"/>
                </a:lnTo>
                <a:lnTo>
                  <a:pt x="73467" y="13449"/>
                </a:lnTo>
                <a:lnTo>
                  <a:pt x="78029" y="10327"/>
                </a:lnTo>
                <a:lnTo>
                  <a:pt x="83142" y="8095"/>
                </a:lnTo>
                <a:lnTo>
                  <a:pt x="88256" y="5862"/>
                </a:lnTo>
                <a:lnTo>
                  <a:pt x="94344" y="4097"/>
                </a:lnTo>
                <a:lnTo>
                  <a:pt x="101407" y="2797"/>
                </a:lnTo>
                <a:lnTo>
                  <a:pt x="100983" y="0"/>
                </a:lnTo>
                <a:lnTo>
                  <a:pt x="88010" y="1137"/>
                </a:lnTo>
                <a:lnTo>
                  <a:pt x="75803" y="4511"/>
                </a:lnTo>
                <a:lnTo>
                  <a:pt x="64251" y="10122"/>
                </a:lnTo>
                <a:lnTo>
                  <a:pt x="53352" y="17970"/>
                </a:lnTo>
                <a:lnTo>
                  <a:pt x="48748" y="22444"/>
                </a:lnTo>
                <a:lnTo>
                  <a:pt x="40380" y="32886"/>
                </a:lnTo>
                <a:lnTo>
                  <a:pt x="34403" y="44183"/>
                </a:lnTo>
                <a:lnTo>
                  <a:pt x="30817" y="56334"/>
                </a:lnTo>
                <a:lnTo>
                  <a:pt x="29622" y="69338"/>
                </a:lnTo>
                <a:lnTo>
                  <a:pt x="29631" y="70607"/>
                </a:lnTo>
                <a:lnTo>
                  <a:pt x="31136" y="84531"/>
                </a:lnTo>
                <a:lnTo>
                  <a:pt x="35215" y="96512"/>
                </a:lnTo>
                <a:lnTo>
                  <a:pt x="41868" y="106551"/>
                </a:lnTo>
                <a:lnTo>
                  <a:pt x="46075" y="110871"/>
                </a:lnTo>
                <a:lnTo>
                  <a:pt x="57092" y="118121"/>
                </a:lnTo>
                <a:lnTo>
                  <a:pt x="55457" y="110959"/>
                </a:lnTo>
                <a:lnTo>
                  <a:pt x="51530" y="102143"/>
                </a:lnTo>
                <a:lnTo>
                  <a:pt x="50602" y="99965"/>
                </a:lnTo>
                <a:lnTo>
                  <a:pt x="46880" y="87659"/>
                </a:lnTo>
                <a:lnTo>
                  <a:pt x="45640" y="75103"/>
                </a:lnTo>
                <a:lnTo>
                  <a:pt x="45640" y="67982"/>
                </a:lnTo>
                <a:lnTo>
                  <a:pt x="46487" y="62896"/>
                </a:lnTo>
                <a:lnTo>
                  <a:pt x="48182" y="59845"/>
                </a:lnTo>
                <a:lnTo>
                  <a:pt x="51064" y="54646"/>
                </a:lnTo>
                <a:lnTo>
                  <a:pt x="56883" y="52046"/>
                </a:lnTo>
                <a:lnTo>
                  <a:pt x="75134" y="52046"/>
                </a:lnTo>
                <a:lnTo>
                  <a:pt x="81857" y="56906"/>
                </a:lnTo>
                <a:lnTo>
                  <a:pt x="85812" y="66626"/>
                </a:lnTo>
                <a:lnTo>
                  <a:pt x="88185" y="72447"/>
                </a:lnTo>
                <a:lnTo>
                  <a:pt x="89371" y="79115"/>
                </a:lnTo>
                <a:lnTo>
                  <a:pt x="89371" y="94316"/>
                </a:lnTo>
                <a:lnTo>
                  <a:pt x="87846" y="101027"/>
                </a:lnTo>
                <a:lnTo>
                  <a:pt x="84795" y="106763"/>
                </a:lnTo>
                <a:lnTo>
                  <a:pt x="81744" y="112499"/>
                </a:lnTo>
                <a:lnTo>
                  <a:pt x="76857" y="115367"/>
                </a:lnTo>
                <a:lnTo>
                  <a:pt x="72649" y="120370"/>
                </a:lnTo>
                <a:lnTo>
                  <a:pt x="84953" y="116657"/>
                </a:lnTo>
                <a:lnTo>
                  <a:pt x="94923" y="108077"/>
                </a:lnTo>
                <a:lnTo>
                  <a:pt x="97594" y="104410"/>
                </a:lnTo>
                <a:lnTo>
                  <a:pt x="103060" y="92815"/>
                </a:lnTo>
                <a:lnTo>
                  <a:pt x="104881" y="80104"/>
                </a:lnTo>
                <a:lnTo>
                  <a:pt x="104794" y="76805"/>
                </a:lnTo>
                <a:lnTo>
                  <a:pt x="102125" y="63524"/>
                </a:lnTo>
                <a:lnTo>
                  <a:pt x="95728" y="53487"/>
                </a:lnTo>
                <a:lnTo>
                  <a:pt x="89626" y="47271"/>
                </a:lnTo>
                <a:lnTo>
                  <a:pt x="82083" y="44163"/>
                </a:lnTo>
                <a:lnTo>
                  <a:pt x="68523" y="44163"/>
                </a:lnTo>
                <a:lnTo>
                  <a:pt x="63974" y="45067"/>
                </a:lnTo>
                <a:lnTo>
                  <a:pt x="59454" y="46875"/>
                </a:lnTo>
                <a:lnTo>
                  <a:pt x="56912" y="47893"/>
                </a:lnTo>
                <a:lnTo>
                  <a:pt x="53889" y="49475"/>
                </a:lnTo>
                <a:lnTo>
                  <a:pt x="50386" y="51622"/>
                </a:lnTo>
                <a:close/>
              </a:path>
              <a:path w="104881" h="120707">
                <a:moveTo>
                  <a:pt x="0" y="111044"/>
                </a:moveTo>
                <a:lnTo>
                  <a:pt x="0" y="113700"/>
                </a:lnTo>
                <a:lnTo>
                  <a:pt x="932" y="115974"/>
                </a:lnTo>
                <a:lnTo>
                  <a:pt x="2796" y="117868"/>
                </a:lnTo>
                <a:lnTo>
                  <a:pt x="4661" y="119761"/>
                </a:lnTo>
                <a:lnTo>
                  <a:pt x="6949" y="120707"/>
                </a:lnTo>
                <a:lnTo>
                  <a:pt x="12373" y="120707"/>
                </a:lnTo>
                <a:lnTo>
                  <a:pt x="14648" y="119761"/>
                </a:lnTo>
                <a:lnTo>
                  <a:pt x="16483" y="117868"/>
                </a:lnTo>
                <a:lnTo>
                  <a:pt x="18320" y="115974"/>
                </a:lnTo>
                <a:lnTo>
                  <a:pt x="19239" y="113700"/>
                </a:lnTo>
                <a:lnTo>
                  <a:pt x="19239" y="108388"/>
                </a:lnTo>
                <a:lnTo>
                  <a:pt x="18306" y="106127"/>
                </a:lnTo>
                <a:lnTo>
                  <a:pt x="16441" y="104262"/>
                </a:lnTo>
                <a:lnTo>
                  <a:pt x="14577" y="102397"/>
                </a:lnTo>
                <a:lnTo>
                  <a:pt x="12317" y="101465"/>
                </a:lnTo>
                <a:lnTo>
                  <a:pt x="7006" y="101465"/>
                </a:lnTo>
                <a:lnTo>
                  <a:pt x="4732" y="102397"/>
                </a:lnTo>
                <a:lnTo>
                  <a:pt x="2838" y="104262"/>
                </a:lnTo>
                <a:lnTo>
                  <a:pt x="946" y="106127"/>
                </a:lnTo>
                <a:lnTo>
                  <a:pt x="0" y="108388"/>
                </a:lnTo>
                <a:lnTo>
                  <a:pt x="0" y="111044"/>
                </a:lnTo>
                <a:close/>
              </a:path>
              <a:path w="104881" h="120707">
                <a:moveTo>
                  <a:pt x="55457" y="110959"/>
                </a:moveTo>
                <a:lnTo>
                  <a:pt x="57092" y="118121"/>
                </a:lnTo>
                <a:lnTo>
                  <a:pt x="69031" y="120538"/>
                </a:lnTo>
                <a:lnTo>
                  <a:pt x="72649" y="120370"/>
                </a:lnTo>
                <a:lnTo>
                  <a:pt x="76857" y="115367"/>
                </a:lnTo>
                <a:lnTo>
                  <a:pt x="61658" y="115367"/>
                </a:lnTo>
                <a:lnTo>
                  <a:pt x="55457" y="11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086321" y="435505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75386" y="4401203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2" y="40688"/>
                </a:moveTo>
                <a:lnTo>
                  <a:pt x="67292" y="48882"/>
                </a:lnTo>
                <a:lnTo>
                  <a:pt x="69369" y="54914"/>
                </a:lnTo>
                <a:lnTo>
                  <a:pt x="73521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2" y="40688"/>
                </a:lnTo>
                <a:close/>
              </a:path>
              <a:path w="123483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19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0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6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0" y="-30092"/>
                </a:lnTo>
                <a:lnTo>
                  <a:pt x="56020" y="-32182"/>
                </a:lnTo>
                <a:lnTo>
                  <a:pt x="55936" y="-33723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2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5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6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534455" y="4356625"/>
            <a:ext cx="67725" cy="102767"/>
          </a:xfrm>
          <a:custGeom>
            <a:avLst/>
            <a:gdLst/>
            <a:ahLst/>
            <a:cxnLst/>
            <a:rect l="l" t="t" r="r" b="b"/>
            <a:pathLst>
              <a:path w="74497" h="116469">
                <a:moveTo>
                  <a:pt x="8843" y="3729"/>
                </a:moveTo>
                <a:lnTo>
                  <a:pt x="7698" y="6654"/>
                </a:lnTo>
                <a:lnTo>
                  <a:pt x="6822" y="8773"/>
                </a:lnTo>
                <a:lnTo>
                  <a:pt x="5947" y="10892"/>
                </a:lnTo>
                <a:lnTo>
                  <a:pt x="3673" y="16472"/>
                </a:lnTo>
                <a:lnTo>
                  <a:pt x="0" y="25514"/>
                </a:lnTo>
                <a:lnTo>
                  <a:pt x="2966" y="26871"/>
                </a:lnTo>
                <a:lnTo>
                  <a:pt x="6639" y="21106"/>
                </a:lnTo>
                <a:lnTo>
                  <a:pt x="9676" y="17320"/>
                </a:lnTo>
                <a:lnTo>
                  <a:pt x="12077" y="15512"/>
                </a:lnTo>
                <a:lnTo>
                  <a:pt x="14479" y="13703"/>
                </a:lnTo>
                <a:lnTo>
                  <a:pt x="18420" y="12799"/>
                </a:lnTo>
                <a:lnTo>
                  <a:pt x="60852" y="12799"/>
                </a:lnTo>
                <a:lnTo>
                  <a:pt x="26527" y="116469"/>
                </a:lnTo>
                <a:lnTo>
                  <a:pt x="37715" y="116469"/>
                </a:lnTo>
                <a:lnTo>
                  <a:pt x="74497" y="2797"/>
                </a:lnTo>
                <a:lnTo>
                  <a:pt x="74497" y="0"/>
                </a:lnTo>
                <a:lnTo>
                  <a:pt x="10255" y="0"/>
                </a:lnTo>
                <a:lnTo>
                  <a:pt x="8843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629145" y="4356625"/>
            <a:ext cx="92342" cy="103141"/>
          </a:xfrm>
          <a:custGeom>
            <a:avLst/>
            <a:gdLst/>
            <a:ahLst/>
            <a:cxnLst/>
            <a:rect l="l" t="t" r="r" b="b"/>
            <a:pathLst>
              <a:path w="101576" h="116893">
                <a:moveTo>
                  <a:pt x="0" y="107229"/>
                </a:moveTo>
                <a:lnTo>
                  <a:pt x="0" y="109885"/>
                </a:lnTo>
                <a:lnTo>
                  <a:pt x="931" y="112160"/>
                </a:lnTo>
                <a:lnTo>
                  <a:pt x="2796" y="114053"/>
                </a:lnTo>
                <a:lnTo>
                  <a:pt x="4661" y="115946"/>
                </a:lnTo>
                <a:lnTo>
                  <a:pt x="6949" y="116893"/>
                </a:lnTo>
                <a:lnTo>
                  <a:pt x="12373" y="116893"/>
                </a:lnTo>
                <a:lnTo>
                  <a:pt x="14648" y="115946"/>
                </a:lnTo>
                <a:lnTo>
                  <a:pt x="16484" y="114053"/>
                </a:lnTo>
                <a:lnTo>
                  <a:pt x="18320" y="112160"/>
                </a:lnTo>
                <a:lnTo>
                  <a:pt x="19238" y="109885"/>
                </a:lnTo>
                <a:lnTo>
                  <a:pt x="19238" y="104573"/>
                </a:lnTo>
                <a:lnTo>
                  <a:pt x="18306" y="102313"/>
                </a:lnTo>
                <a:lnTo>
                  <a:pt x="16441" y="100448"/>
                </a:lnTo>
                <a:lnTo>
                  <a:pt x="14577" y="98583"/>
                </a:lnTo>
                <a:lnTo>
                  <a:pt x="12317" y="97651"/>
                </a:lnTo>
                <a:lnTo>
                  <a:pt x="7005" y="97651"/>
                </a:lnTo>
                <a:lnTo>
                  <a:pt x="4732" y="98583"/>
                </a:lnTo>
                <a:lnTo>
                  <a:pt x="2839" y="100448"/>
                </a:lnTo>
                <a:lnTo>
                  <a:pt x="946" y="102313"/>
                </a:lnTo>
                <a:lnTo>
                  <a:pt x="0" y="104573"/>
                </a:lnTo>
                <a:lnTo>
                  <a:pt x="0" y="107229"/>
                </a:lnTo>
                <a:close/>
              </a:path>
              <a:path w="101576" h="116893">
                <a:moveTo>
                  <a:pt x="35921" y="3729"/>
                </a:moveTo>
                <a:lnTo>
                  <a:pt x="34777" y="6654"/>
                </a:lnTo>
                <a:lnTo>
                  <a:pt x="33901" y="8773"/>
                </a:lnTo>
                <a:lnTo>
                  <a:pt x="33025" y="10892"/>
                </a:lnTo>
                <a:lnTo>
                  <a:pt x="30751" y="16472"/>
                </a:lnTo>
                <a:lnTo>
                  <a:pt x="27079" y="25514"/>
                </a:lnTo>
                <a:lnTo>
                  <a:pt x="30045" y="26871"/>
                </a:lnTo>
                <a:lnTo>
                  <a:pt x="33718" y="21106"/>
                </a:lnTo>
                <a:lnTo>
                  <a:pt x="36754" y="17320"/>
                </a:lnTo>
                <a:lnTo>
                  <a:pt x="39156" y="15512"/>
                </a:lnTo>
                <a:lnTo>
                  <a:pt x="41557" y="13703"/>
                </a:lnTo>
                <a:lnTo>
                  <a:pt x="45498" y="12799"/>
                </a:lnTo>
                <a:lnTo>
                  <a:pt x="87931" y="12799"/>
                </a:lnTo>
                <a:lnTo>
                  <a:pt x="53606" y="116469"/>
                </a:lnTo>
                <a:lnTo>
                  <a:pt x="64794" y="116469"/>
                </a:lnTo>
                <a:lnTo>
                  <a:pt x="101576" y="2797"/>
                </a:lnTo>
                <a:lnTo>
                  <a:pt x="101576" y="0"/>
                </a:lnTo>
                <a:lnTo>
                  <a:pt x="37334" y="0"/>
                </a:lnTo>
                <a:lnTo>
                  <a:pt x="35921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729040" y="435505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6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818105" y="4401203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4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3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4" y="64592"/>
                </a:lnTo>
                <a:lnTo>
                  <a:pt x="88312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8"/>
                </a:lnTo>
                <a:lnTo>
                  <a:pt x="82761" y="34148"/>
                </a:lnTo>
                <a:lnTo>
                  <a:pt x="88312" y="20937"/>
                </a:lnTo>
                <a:lnTo>
                  <a:pt x="93565" y="10652"/>
                </a:lnTo>
                <a:lnTo>
                  <a:pt x="99555" y="5509"/>
                </a:lnTo>
                <a:lnTo>
                  <a:pt x="110007" y="5509"/>
                </a:lnTo>
                <a:lnTo>
                  <a:pt x="113031" y="6837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9"/>
                </a:lnTo>
                <a:lnTo>
                  <a:pt x="110558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7" y="4209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7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0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2"/>
                </a:lnTo>
                <a:lnTo>
                  <a:pt x="55936" y="-33723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3"/>
                </a:lnTo>
                <a:lnTo>
                  <a:pt x="56246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6"/>
                </a:lnTo>
                <a:lnTo>
                  <a:pt x="32545" y="66796"/>
                </a:lnTo>
                <a:lnTo>
                  <a:pt x="99413" y="-52978"/>
                </a:lnTo>
                <a:lnTo>
                  <a:pt x="92633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5" y="-45774"/>
                </a:lnTo>
                <a:lnTo>
                  <a:pt x="77915" y="-42609"/>
                </a:lnTo>
                <a:lnTo>
                  <a:pt x="71925" y="-41026"/>
                </a:lnTo>
                <a:lnTo>
                  <a:pt x="62942" y="-41026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9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9"/>
                </a:lnTo>
                <a:lnTo>
                  <a:pt x="0" y="-1667"/>
                </a:lnTo>
                <a:lnTo>
                  <a:pt x="2147" y="4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153096" y="4355204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3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2" y="14820"/>
                </a:lnTo>
                <a:lnTo>
                  <a:pt x="10819" y="14410"/>
                </a:lnTo>
                <a:lnTo>
                  <a:pt x="14548" y="14410"/>
                </a:lnTo>
                <a:lnTo>
                  <a:pt x="16017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7" y="112654"/>
                </a:lnTo>
                <a:lnTo>
                  <a:pt x="8022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217814" y="4355055"/>
            <a:ext cx="110025" cy="104711"/>
          </a:xfrm>
          <a:custGeom>
            <a:avLst/>
            <a:gdLst/>
            <a:ahLst/>
            <a:cxnLst/>
            <a:rect l="l" t="t" r="r" b="b"/>
            <a:pathLst>
              <a:path w="121027" h="118673">
                <a:moveTo>
                  <a:pt x="57191" y="113132"/>
                </a:moveTo>
                <a:lnTo>
                  <a:pt x="66440" y="103964"/>
                </a:lnTo>
                <a:lnTo>
                  <a:pt x="73311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5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6" y="108953"/>
                </a:lnTo>
                <a:lnTo>
                  <a:pt x="48309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  <a:path w="121027" h="118673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9" y="113502"/>
                </a:lnTo>
                <a:lnTo>
                  <a:pt x="40002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121027" h="118673">
                <a:moveTo>
                  <a:pt x="101789" y="109009"/>
                </a:moveTo>
                <a:lnTo>
                  <a:pt x="101789" y="111665"/>
                </a:lnTo>
                <a:lnTo>
                  <a:pt x="102721" y="113940"/>
                </a:lnTo>
                <a:lnTo>
                  <a:pt x="104586" y="115833"/>
                </a:lnTo>
                <a:lnTo>
                  <a:pt x="106450" y="117726"/>
                </a:lnTo>
                <a:lnTo>
                  <a:pt x="108739" y="118673"/>
                </a:lnTo>
                <a:lnTo>
                  <a:pt x="114163" y="118673"/>
                </a:lnTo>
                <a:lnTo>
                  <a:pt x="116438" y="117726"/>
                </a:lnTo>
                <a:lnTo>
                  <a:pt x="118273" y="115833"/>
                </a:lnTo>
                <a:lnTo>
                  <a:pt x="120109" y="113940"/>
                </a:lnTo>
                <a:lnTo>
                  <a:pt x="121027" y="111665"/>
                </a:lnTo>
                <a:lnTo>
                  <a:pt x="121027" y="106353"/>
                </a:lnTo>
                <a:lnTo>
                  <a:pt x="120096" y="104093"/>
                </a:lnTo>
                <a:lnTo>
                  <a:pt x="118231" y="102228"/>
                </a:lnTo>
                <a:lnTo>
                  <a:pt x="116366" y="100363"/>
                </a:lnTo>
                <a:lnTo>
                  <a:pt x="114107" y="99431"/>
                </a:lnTo>
                <a:lnTo>
                  <a:pt x="108796" y="99431"/>
                </a:lnTo>
                <a:lnTo>
                  <a:pt x="106522" y="100363"/>
                </a:lnTo>
                <a:lnTo>
                  <a:pt x="104628" y="102228"/>
                </a:lnTo>
                <a:lnTo>
                  <a:pt x="102735" y="104093"/>
                </a:lnTo>
                <a:lnTo>
                  <a:pt x="101789" y="106353"/>
                </a:lnTo>
                <a:lnTo>
                  <a:pt x="101789" y="109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333657" y="4355204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8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3" y="116469"/>
                </a:lnTo>
                <a:lnTo>
                  <a:pt x="62293" y="87563"/>
                </a:lnTo>
                <a:lnTo>
                  <a:pt x="80006" y="87563"/>
                </a:lnTo>
                <a:lnTo>
                  <a:pt x="80006" y="76289"/>
                </a:lnTo>
                <a:lnTo>
                  <a:pt x="62293" y="76289"/>
                </a:lnTo>
                <a:lnTo>
                  <a:pt x="62293" y="0"/>
                </a:lnTo>
                <a:lnTo>
                  <a:pt x="54241" y="0"/>
                </a:lnTo>
                <a:lnTo>
                  <a:pt x="48648" y="17461"/>
                </a:lnTo>
                <a:lnTo>
                  <a:pt x="48648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414093" y="4355054"/>
            <a:ext cx="197475" cy="104936"/>
          </a:xfrm>
          <a:custGeom>
            <a:avLst/>
            <a:gdLst/>
            <a:ahLst/>
            <a:cxnLst/>
            <a:rect l="l" t="t" r="r" b="b"/>
            <a:pathLst>
              <a:path w="217222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3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0" y="84425"/>
                </a:lnTo>
                <a:lnTo>
                  <a:pt x="217222" y="73068"/>
                </a:lnTo>
                <a:lnTo>
                  <a:pt x="217222" y="65100"/>
                </a:lnTo>
                <a:lnTo>
                  <a:pt x="215328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8" y="52491"/>
                </a:lnTo>
                <a:lnTo>
                  <a:pt x="183409" y="56389"/>
                </a:lnTo>
                <a:lnTo>
                  <a:pt x="176498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2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9" y="73755"/>
                </a:lnTo>
                <a:lnTo>
                  <a:pt x="210338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7" y="111467"/>
                </a:lnTo>
                <a:lnTo>
                  <a:pt x="182304" y="111467"/>
                </a:lnTo>
                <a:close/>
              </a:path>
              <a:path w="217222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2" h="118927">
                <a:moveTo>
                  <a:pt x="95884" y="56510"/>
                </a:moveTo>
                <a:lnTo>
                  <a:pt x="100178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6" y="11768"/>
                </a:lnTo>
                <a:lnTo>
                  <a:pt x="126565" y="6865"/>
                </a:lnTo>
                <a:lnTo>
                  <a:pt x="132045" y="6865"/>
                </a:lnTo>
                <a:lnTo>
                  <a:pt x="133556" y="7530"/>
                </a:lnTo>
                <a:lnTo>
                  <a:pt x="135394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1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70" y="14579"/>
                </a:lnTo>
                <a:lnTo>
                  <a:pt x="145352" y="16868"/>
                </a:lnTo>
                <a:lnTo>
                  <a:pt x="145352" y="20428"/>
                </a:lnTo>
                <a:lnTo>
                  <a:pt x="145227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4" y="56398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8" y="59548"/>
                </a:lnTo>
                <a:lnTo>
                  <a:pt x="109460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6" y="66322"/>
                </a:lnTo>
                <a:lnTo>
                  <a:pt x="129699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9" y="22208"/>
                </a:lnTo>
                <a:lnTo>
                  <a:pt x="149759" y="20118"/>
                </a:lnTo>
                <a:lnTo>
                  <a:pt x="149673" y="18578"/>
                </a:lnTo>
                <a:lnTo>
                  <a:pt x="149504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0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2" y="119097"/>
                </a:lnTo>
                <a:lnTo>
                  <a:pt x="126282" y="119097"/>
                </a:lnTo>
                <a:lnTo>
                  <a:pt x="193152" y="-677"/>
                </a:lnTo>
                <a:lnTo>
                  <a:pt x="186371" y="-677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7"/>
                </a:lnTo>
                <a:lnTo>
                  <a:pt x="151878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7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6" y="1780"/>
                </a:lnTo>
                <a:lnTo>
                  <a:pt x="131113" y="1780"/>
                </a:lnTo>
                <a:lnTo>
                  <a:pt x="127234" y="2024"/>
                </a:lnTo>
                <a:lnTo>
                  <a:pt x="115545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4" y="56510"/>
                </a:lnTo>
                <a:close/>
              </a:path>
              <a:path w="217222" h="118927">
                <a:moveTo>
                  <a:pt x="57190" y="113132"/>
                </a:moveTo>
                <a:lnTo>
                  <a:pt x="66439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7" y="33571"/>
                </a:lnTo>
                <a:lnTo>
                  <a:pt x="61369" y="45732"/>
                </a:lnTo>
                <a:lnTo>
                  <a:pt x="61783" y="60353"/>
                </a:lnTo>
                <a:lnTo>
                  <a:pt x="61775" y="62509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  <a:path w="217222" h="118927">
                <a:moveTo>
                  <a:pt x="26058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217222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1" y="106523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8" y="86449"/>
                </a:lnTo>
                <a:lnTo>
                  <a:pt x="183409" y="56389"/>
                </a:lnTo>
                <a:lnTo>
                  <a:pt x="172684" y="65312"/>
                </a:lnTo>
                <a:lnTo>
                  <a:pt x="169368" y="69364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791966" y="4355204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3702" y="110789"/>
                </a:move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4" y="16458"/>
                </a:lnTo>
                <a:lnTo>
                  <a:pt x="6568" y="15639"/>
                </a:lnTo>
                <a:lnTo>
                  <a:pt x="8912" y="14820"/>
                </a:lnTo>
                <a:lnTo>
                  <a:pt x="10819" y="14410"/>
                </a:lnTo>
                <a:lnTo>
                  <a:pt x="14548" y="14410"/>
                </a:lnTo>
                <a:lnTo>
                  <a:pt x="16017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2" y="113587"/>
                </a:lnTo>
                <a:lnTo>
                  <a:pt x="1187" y="113926"/>
                </a:lnTo>
                <a:lnTo>
                  <a:pt x="1187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9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2" y="11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57070" y="4355204"/>
            <a:ext cx="109640" cy="104561"/>
          </a:xfrm>
          <a:custGeom>
            <a:avLst/>
            <a:gdLst/>
            <a:ahLst/>
            <a:cxnLst/>
            <a:rect l="l" t="t" r="r" b="b"/>
            <a:pathLst>
              <a:path w="120604" h="118503">
                <a:moveTo>
                  <a:pt x="101366" y="108840"/>
                </a:moveTo>
                <a:lnTo>
                  <a:pt x="101366" y="111496"/>
                </a:lnTo>
                <a:lnTo>
                  <a:pt x="102297" y="113770"/>
                </a:lnTo>
                <a:lnTo>
                  <a:pt x="104162" y="115664"/>
                </a:lnTo>
                <a:lnTo>
                  <a:pt x="106026" y="117557"/>
                </a:lnTo>
                <a:lnTo>
                  <a:pt x="108315" y="118503"/>
                </a:lnTo>
                <a:lnTo>
                  <a:pt x="113739" y="118503"/>
                </a:lnTo>
                <a:lnTo>
                  <a:pt x="116013" y="117557"/>
                </a:lnTo>
                <a:lnTo>
                  <a:pt x="117849" y="115664"/>
                </a:lnTo>
                <a:lnTo>
                  <a:pt x="119686" y="113770"/>
                </a:lnTo>
                <a:lnTo>
                  <a:pt x="120604" y="111496"/>
                </a:lnTo>
                <a:lnTo>
                  <a:pt x="120604" y="106184"/>
                </a:lnTo>
                <a:lnTo>
                  <a:pt x="119671" y="103923"/>
                </a:lnTo>
                <a:lnTo>
                  <a:pt x="117807" y="102058"/>
                </a:lnTo>
                <a:lnTo>
                  <a:pt x="115943" y="100194"/>
                </a:lnTo>
                <a:lnTo>
                  <a:pt x="113683" y="99261"/>
                </a:lnTo>
                <a:lnTo>
                  <a:pt x="108371" y="99261"/>
                </a:lnTo>
                <a:lnTo>
                  <a:pt x="106098" y="100194"/>
                </a:lnTo>
                <a:lnTo>
                  <a:pt x="104204" y="102058"/>
                </a:lnTo>
                <a:lnTo>
                  <a:pt x="102312" y="103923"/>
                </a:lnTo>
                <a:lnTo>
                  <a:pt x="101366" y="106184"/>
                </a:lnTo>
                <a:lnTo>
                  <a:pt x="101366" y="108840"/>
                </a:lnTo>
                <a:close/>
              </a:path>
              <a:path w="120604" h="118503">
                <a:moveTo>
                  <a:pt x="48817" y="87563"/>
                </a:moveTo>
                <a:lnTo>
                  <a:pt x="48817" y="116469"/>
                </a:lnTo>
                <a:lnTo>
                  <a:pt x="62292" y="116469"/>
                </a:lnTo>
                <a:lnTo>
                  <a:pt x="62292" y="87563"/>
                </a:lnTo>
                <a:lnTo>
                  <a:pt x="80005" y="87563"/>
                </a:lnTo>
                <a:lnTo>
                  <a:pt x="80005" y="76289"/>
                </a:lnTo>
                <a:lnTo>
                  <a:pt x="62292" y="76289"/>
                </a:lnTo>
                <a:lnTo>
                  <a:pt x="62292" y="0"/>
                </a:lnTo>
                <a:lnTo>
                  <a:pt x="54241" y="0"/>
                </a:lnTo>
                <a:lnTo>
                  <a:pt x="48647" y="17461"/>
                </a:lnTo>
                <a:lnTo>
                  <a:pt x="48647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  <a:path w="120604" h="118503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7" y="17461"/>
                </a:lnTo>
                <a:lnTo>
                  <a:pt x="54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977614" y="4354306"/>
            <a:ext cx="61407" cy="104786"/>
          </a:xfrm>
          <a:custGeom>
            <a:avLst/>
            <a:gdLst/>
            <a:ahLst/>
            <a:cxnLst/>
            <a:rect l="l" t="t" r="r" b="b"/>
            <a:pathLst>
              <a:path w="67548" h="118757">
                <a:moveTo>
                  <a:pt x="2881" y="28905"/>
                </a:moveTo>
                <a:lnTo>
                  <a:pt x="5876" y="23706"/>
                </a:lnTo>
                <a:lnTo>
                  <a:pt x="8673" y="19863"/>
                </a:lnTo>
                <a:lnTo>
                  <a:pt x="11272" y="17377"/>
                </a:lnTo>
                <a:lnTo>
                  <a:pt x="16018" y="12799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5" y="23254"/>
                </a:lnTo>
                <a:lnTo>
                  <a:pt x="47885" y="36364"/>
                </a:lnTo>
                <a:lnTo>
                  <a:pt x="45286" y="41959"/>
                </a:lnTo>
                <a:lnTo>
                  <a:pt x="40087" y="46197"/>
                </a:lnTo>
                <a:lnTo>
                  <a:pt x="34890" y="50436"/>
                </a:lnTo>
                <a:lnTo>
                  <a:pt x="27770" y="54194"/>
                </a:lnTo>
                <a:lnTo>
                  <a:pt x="18730" y="57471"/>
                </a:lnTo>
                <a:lnTo>
                  <a:pt x="18900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3" y="59603"/>
                </a:lnTo>
                <a:lnTo>
                  <a:pt x="41033" y="63097"/>
                </a:lnTo>
                <a:lnTo>
                  <a:pt x="50004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2" y="104390"/>
                </a:lnTo>
                <a:lnTo>
                  <a:pt x="45060" y="109730"/>
                </a:lnTo>
                <a:lnTo>
                  <a:pt x="39183" y="112400"/>
                </a:lnTo>
                <a:lnTo>
                  <a:pt x="27714" y="112400"/>
                </a:lnTo>
                <a:lnTo>
                  <a:pt x="23377" y="110789"/>
                </a:lnTo>
                <a:lnTo>
                  <a:pt x="18264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2" y="102737"/>
                </a:lnTo>
                <a:lnTo>
                  <a:pt x="2331" y="103415"/>
                </a:lnTo>
                <a:lnTo>
                  <a:pt x="466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9" y="113601"/>
                </a:lnTo>
                <a:lnTo>
                  <a:pt x="4195" y="115664"/>
                </a:lnTo>
                <a:lnTo>
                  <a:pt x="6992" y="117726"/>
                </a:lnTo>
                <a:lnTo>
                  <a:pt x="11866" y="118757"/>
                </a:lnTo>
                <a:lnTo>
                  <a:pt x="18815" y="118757"/>
                </a:lnTo>
                <a:lnTo>
                  <a:pt x="33217" y="117392"/>
                </a:lnTo>
                <a:lnTo>
                  <a:pt x="45239" y="113295"/>
                </a:lnTo>
                <a:lnTo>
                  <a:pt x="54877" y="106466"/>
                </a:lnTo>
                <a:lnTo>
                  <a:pt x="59093" y="101836"/>
                </a:lnTo>
                <a:lnTo>
                  <a:pt x="65434" y="90589"/>
                </a:lnTo>
                <a:lnTo>
                  <a:pt x="67548" y="78070"/>
                </a:lnTo>
                <a:lnTo>
                  <a:pt x="67548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3" y="52414"/>
                </a:lnTo>
                <a:lnTo>
                  <a:pt x="50682" y="49701"/>
                </a:lnTo>
                <a:lnTo>
                  <a:pt x="45258" y="47384"/>
                </a:lnTo>
                <a:lnTo>
                  <a:pt x="49891" y="44163"/>
                </a:lnTo>
                <a:lnTo>
                  <a:pt x="53309" y="41253"/>
                </a:lnTo>
                <a:lnTo>
                  <a:pt x="55513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4" y="7120"/>
                </a:lnTo>
                <a:lnTo>
                  <a:pt x="49566" y="2373"/>
                </a:lnTo>
                <a:lnTo>
                  <a:pt x="42885" y="0"/>
                </a:lnTo>
                <a:lnTo>
                  <a:pt x="26159" y="0"/>
                </a:lnTo>
                <a:lnTo>
                  <a:pt x="19041" y="2571"/>
                </a:lnTo>
                <a:lnTo>
                  <a:pt x="12882" y="7713"/>
                </a:lnTo>
                <a:lnTo>
                  <a:pt x="6724" y="12856"/>
                </a:lnTo>
                <a:lnTo>
                  <a:pt x="2514" y="19722"/>
                </a:lnTo>
                <a:lnTo>
                  <a:pt x="254" y="28311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052965" y="4355054"/>
            <a:ext cx="197474" cy="104936"/>
          </a:xfrm>
          <a:custGeom>
            <a:avLst/>
            <a:gdLst/>
            <a:ahLst/>
            <a:cxnLst/>
            <a:rect l="l" t="t" r="r" b="b"/>
            <a:pathLst>
              <a:path w="217221" h="118927">
                <a:moveTo>
                  <a:pt x="182304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0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2" y="116547"/>
                </a:lnTo>
                <a:lnTo>
                  <a:pt x="198220" y="111770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0" y="84425"/>
                </a:lnTo>
                <a:lnTo>
                  <a:pt x="217221" y="73068"/>
                </a:lnTo>
                <a:lnTo>
                  <a:pt x="217221" y="65100"/>
                </a:lnTo>
                <a:lnTo>
                  <a:pt x="215328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8" y="52491"/>
                </a:lnTo>
                <a:lnTo>
                  <a:pt x="183408" y="56389"/>
                </a:lnTo>
                <a:lnTo>
                  <a:pt x="176498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2" y="57810"/>
                </a:lnTo>
                <a:lnTo>
                  <a:pt x="203746" y="57810"/>
                </a:lnTo>
                <a:lnTo>
                  <a:pt x="206768" y="59138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8" y="73755"/>
                </a:lnTo>
                <a:lnTo>
                  <a:pt x="210338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6" y="111467"/>
                </a:lnTo>
                <a:lnTo>
                  <a:pt x="182304" y="111467"/>
                </a:lnTo>
                <a:close/>
              </a:path>
              <a:path w="217221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1" h="118927">
                <a:moveTo>
                  <a:pt x="95885" y="56510"/>
                </a:moveTo>
                <a:lnTo>
                  <a:pt x="100178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5" y="11768"/>
                </a:lnTo>
                <a:lnTo>
                  <a:pt x="126565" y="6865"/>
                </a:lnTo>
                <a:lnTo>
                  <a:pt x="132045" y="6865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29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69" y="14579"/>
                </a:lnTo>
                <a:lnTo>
                  <a:pt x="145351" y="16868"/>
                </a:lnTo>
                <a:lnTo>
                  <a:pt x="145351" y="20428"/>
                </a:lnTo>
                <a:lnTo>
                  <a:pt x="145226" y="23985"/>
                </a:lnTo>
                <a:lnTo>
                  <a:pt x="142639" y="36424"/>
                </a:lnTo>
                <a:lnTo>
                  <a:pt x="136707" y="47977"/>
                </a:lnTo>
                <a:lnTo>
                  <a:pt x="130943" y="56398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6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8" y="22208"/>
                </a:lnTo>
                <a:lnTo>
                  <a:pt x="149758" y="20118"/>
                </a:lnTo>
                <a:lnTo>
                  <a:pt x="149673" y="18578"/>
                </a:lnTo>
                <a:lnTo>
                  <a:pt x="149504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09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7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7"/>
                </a:lnTo>
                <a:lnTo>
                  <a:pt x="126283" y="119097"/>
                </a:lnTo>
                <a:lnTo>
                  <a:pt x="193152" y="-677"/>
                </a:lnTo>
                <a:lnTo>
                  <a:pt x="186371" y="-677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3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1" y="11047"/>
                </a:lnTo>
                <a:lnTo>
                  <a:pt x="151877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3" y="2024"/>
                </a:lnTo>
                <a:lnTo>
                  <a:pt x="115544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0" y="31046"/>
                </a:lnTo>
                <a:lnTo>
                  <a:pt x="93737" y="42891"/>
                </a:lnTo>
                <a:lnTo>
                  <a:pt x="93737" y="50633"/>
                </a:lnTo>
                <a:lnTo>
                  <a:pt x="95885" y="56510"/>
                </a:lnTo>
                <a:close/>
              </a:path>
              <a:path w="217221" h="118927">
                <a:moveTo>
                  <a:pt x="57190" y="113132"/>
                </a:moveTo>
                <a:lnTo>
                  <a:pt x="66439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4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1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8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  <a:path w="217221" h="118927">
                <a:moveTo>
                  <a:pt x="26058" y="106476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217221" h="118927">
                <a:moveTo>
                  <a:pt x="161031" y="92988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0" y="106523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8" y="86449"/>
                </a:lnTo>
                <a:lnTo>
                  <a:pt x="183408" y="56389"/>
                </a:lnTo>
                <a:lnTo>
                  <a:pt x="172684" y="65312"/>
                </a:lnTo>
                <a:lnTo>
                  <a:pt x="169368" y="69363"/>
                </a:lnTo>
                <a:lnTo>
                  <a:pt x="163115" y="80880"/>
                </a:lnTo>
                <a:lnTo>
                  <a:pt x="161031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421896" y="4354755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0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4"/>
                </a:lnTo>
                <a:lnTo>
                  <a:pt x="38446" y="81355"/>
                </a:lnTo>
                <a:lnTo>
                  <a:pt x="47097" y="71845"/>
                </a:lnTo>
                <a:lnTo>
                  <a:pt x="53859" y="64025"/>
                </a:lnTo>
                <a:lnTo>
                  <a:pt x="58732" y="57895"/>
                </a:lnTo>
                <a:lnTo>
                  <a:pt x="60674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7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2" y="0"/>
                </a:lnTo>
                <a:lnTo>
                  <a:pt x="21286" y="2528"/>
                </a:lnTo>
                <a:lnTo>
                  <a:pt x="14535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2" y="28990"/>
                </a:lnTo>
                <a:lnTo>
                  <a:pt x="8785" y="24214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7" y="12630"/>
                </a:lnTo>
                <a:lnTo>
                  <a:pt x="41923" y="14820"/>
                </a:lnTo>
                <a:lnTo>
                  <a:pt x="46444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0"/>
                </a:lnTo>
                <a:lnTo>
                  <a:pt x="21676" y="91946"/>
                </a:lnTo>
                <a:lnTo>
                  <a:pt x="11639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6" y="116977"/>
                </a:lnTo>
                <a:lnTo>
                  <a:pt x="77124" y="93328"/>
                </a:lnTo>
                <a:lnTo>
                  <a:pt x="7492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499404" y="4355055"/>
            <a:ext cx="110025" cy="104711"/>
          </a:xfrm>
          <a:custGeom>
            <a:avLst/>
            <a:gdLst/>
            <a:ahLst/>
            <a:cxnLst/>
            <a:rect l="l" t="t" r="r" b="b"/>
            <a:pathLst>
              <a:path w="121028" h="118673">
                <a:moveTo>
                  <a:pt x="57190" y="113132"/>
                </a:moveTo>
                <a:lnTo>
                  <a:pt x="66439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8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7" y="33571"/>
                </a:lnTo>
                <a:lnTo>
                  <a:pt x="61369" y="45732"/>
                </a:lnTo>
                <a:lnTo>
                  <a:pt x="61783" y="60353"/>
                </a:lnTo>
                <a:lnTo>
                  <a:pt x="61775" y="62510"/>
                </a:lnTo>
                <a:lnTo>
                  <a:pt x="61175" y="77447"/>
                </a:lnTo>
                <a:lnTo>
                  <a:pt x="59623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  <a:path w="121028" h="118673">
                <a:moveTo>
                  <a:pt x="26058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121028" h="118673">
                <a:moveTo>
                  <a:pt x="101789" y="109009"/>
                </a:moveTo>
                <a:lnTo>
                  <a:pt x="101789" y="111665"/>
                </a:lnTo>
                <a:lnTo>
                  <a:pt x="102721" y="113940"/>
                </a:lnTo>
                <a:lnTo>
                  <a:pt x="104586" y="115833"/>
                </a:lnTo>
                <a:lnTo>
                  <a:pt x="106450" y="117726"/>
                </a:lnTo>
                <a:lnTo>
                  <a:pt x="108739" y="118673"/>
                </a:lnTo>
                <a:lnTo>
                  <a:pt x="114163" y="118673"/>
                </a:lnTo>
                <a:lnTo>
                  <a:pt x="116437" y="117726"/>
                </a:lnTo>
                <a:lnTo>
                  <a:pt x="118273" y="115833"/>
                </a:lnTo>
                <a:lnTo>
                  <a:pt x="120109" y="113940"/>
                </a:lnTo>
                <a:lnTo>
                  <a:pt x="121028" y="111665"/>
                </a:lnTo>
                <a:lnTo>
                  <a:pt x="121028" y="106353"/>
                </a:lnTo>
                <a:lnTo>
                  <a:pt x="120095" y="104093"/>
                </a:lnTo>
                <a:lnTo>
                  <a:pt x="118231" y="102228"/>
                </a:lnTo>
                <a:lnTo>
                  <a:pt x="116366" y="100363"/>
                </a:lnTo>
                <a:lnTo>
                  <a:pt x="114106" y="99431"/>
                </a:lnTo>
                <a:lnTo>
                  <a:pt x="108795" y="99431"/>
                </a:lnTo>
                <a:lnTo>
                  <a:pt x="106521" y="100363"/>
                </a:lnTo>
                <a:lnTo>
                  <a:pt x="104628" y="102228"/>
                </a:lnTo>
                <a:lnTo>
                  <a:pt x="102735" y="104093"/>
                </a:lnTo>
                <a:lnTo>
                  <a:pt x="101789" y="106353"/>
                </a:lnTo>
                <a:lnTo>
                  <a:pt x="101789" y="109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614862" y="4355055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6"/>
                </a:moveTo>
                <a:lnTo>
                  <a:pt x="26441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6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1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6" y="58404"/>
                </a:lnTo>
                <a:lnTo>
                  <a:pt x="78562" y="57493"/>
                </a:lnTo>
                <a:lnTo>
                  <a:pt x="77532" y="44092"/>
                </a:lnTo>
                <a:lnTo>
                  <a:pt x="74680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1" y="115762"/>
                </a:lnTo>
                <a:lnTo>
                  <a:pt x="26059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6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695684" y="4355054"/>
            <a:ext cx="197474" cy="104936"/>
          </a:xfrm>
          <a:custGeom>
            <a:avLst/>
            <a:gdLst/>
            <a:ahLst/>
            <a:cxnLst/>
            <a:rect l="l" t="t" r="r" b="b"/>
            <a:pathLst>
              <a:path w="217221" h="118927">
                <a:moveTo>
                  <a:pt x="182303" y="111467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2" y="116547"/>
                </a:lnTo>
                <a:lnTo>
                  <a:pt x="198221" y="111770"/>
                </a:lnTo>
                <a:lnTo>
                  <a:pt x="207560" y="101380"/>
                </a:lnTo>
                <a:lnTo>
                  <a:pt x="210256" y="96759"/>
                </a:lnTo>
                <a:lnTo>
                  <a:pt x="215480" y="84425"/>
                </a:lnTo>
                <a:lnTo>
                  <a:pt x="217221" y="73068"/>
                </a:lnTo>
                <a:lnTo>
                  <a:pt x="217221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7" y="53770"/>
                </a:lnTo>
                <a:lnTo>
                  <a:pt x="203407" y="52300"/>
                </a:lnTo>
                <a:lnTo>
                  <a:pt x="198491" y="52300"/>
                </a:lnTo>
                <a:lnTo>
                  <a:pt x="195098" y="52491"/>
                </a:lnTo>
                <a:lnTo>
                  <a:pt x="183408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8"/>
                </a:lnTo>
                <a:lnTo>
                  <a:pt x="209085" y="61794"/>
                </a:lnTo>
                <a:lnTo>
                  <a:pt x="211402" y="64450"/>
                </a:lnTo>
                <a:lnTo>
                  <a:pt x="212560" y="68152"/>
                </a:lnTo>
                <a:lnTo>
                  <a:pt x="212548" y="73755"/>
                </a:lnTo>
                <a:lnTo>
                  <a:pt x="210338" y="85389"/>
                </a:lnTo>
                <a:lnTo>
                  <a:pt x="204297" y="97947"/>
                </a:lnTo>
                <a:lnTo>
                  <a:pt x="198787" y="106961"/>
                </a:lnTo>
                <a:lnTo>
                  <a:pt x="192587" y="111467"/>
                </a:lnTo>
                <a:lnTo>
                  <a:pt x="182303" y="111467"/>
                </a:lnTo>
                <a:close/>
              </a:path>
              <a:path w="217221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1" h="118927">
                <a:moveTo>
                  <a:pt x="95885" y="56510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5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6" y="11768"/>
                </a:lnTo>
                <a:lnTo>
                  <a:pt x="126565" y="6865"/>
                </a:lnTo>
                <a:lnTo>
                  <a:pt x="132045" y="6865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4" y="12545"/>
                </a:lnTo>
                <a:lnTo>
                  <a:pt x="144970" y="14579"/>
                </a:lnTo>
                <a:lnTo>
                  <a:pt x="145351" y="16868"/>
                </a:lnTo>
                <a:lnTo>
                  <a:pt x="145351" y="20428"/>
                </a:lnTo>
                <a:lnTo>
                  <a:pt x="145226" y="23985"/>
                </a:lnTo>
                <a:lnTo>
                  <a:pt x="142639" y="36424"/>
                </a:lnTo>
                <a:lnTo>
                  <a:pt x="136706" y="47977"/>
                </a:lnTo>
                <a:lnTo>
                  <a:pt x="130943" y="56398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6" y="66322"/>
                </a:lnTo>
                <a:lnTo>
                  <a:pt x="129699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9" y="22208"/>
                </a:lnTo>
                <a:lnTo>
                  <a:pt x="149759" y="20118"/>
                </a:lnTo>
                <a:lnTo>
                  <a:pt x="149674" y="18578"/>
                </a:lnTo>
                <a:lnTo>
                  <a:pt x="149504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89" y="10595"/>
                </a:lnTo>
                <a:lnTo>
                  <a:pt x="118062" y="119097"/>
                </a:lnTo>
                <a:lnTo>
                  <a:pt x="126282" y="119097"/>
                </a:lnTo>
                <a:lnTo>
                  <a:pt x="193152" y="-677"/>
                </a:lnTo>
                <a:lnTo>
                  <a:pt x="186371" y="-677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6"/>
                </a:lnTo>
                <a:lnTo>
                  <a:pt x="171653" y="9691"/>
                </a:lnTo>
                <a:lnTo>
                  <a:pt x="165664" y="11273"/>
                </a:lnTo>
                <a:lnTo>
                  <a:pt x="156680" y="11273"/>
                </a:lnTo>
                <a:lnTo>
                  <a:pt x="154250" y="11047"/>
                </a:lnTo>
                <a:lnTo>
                  <a:pt x="151878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3" y="2024"/>
                </a:lnTo>
                <a:lnTo>
                  <a:pt x="115544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1"/>
                </a:lnTo>
                <a:lnTo>
                  <a:pt x="93738" y="50633"/>
                </a:lnTo>
                <a:lnTo>
                  <a:pt x="95885" y="56510"/>
                </a:lnTo>
                <a:close/>
              </a:path>
              <a:path w="217221" h="118927">
                <a:moveTo>
                  <a:pt x="57191" y="113131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4" y="20428"/>
                </a:lnTo>
                <a:lnTo>
                  <a:pt x="62647" y="9889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5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1" y="91971"/>
                </a:lnTo>
                <a:lnTo>
                  <a:pt x="18727" y="87619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5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2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1"/>
                </a:lnTo>
                <a:close/>
              </a:path>
              <a:path w="217221" h="118927">
                <a:moveTo>
                  <a:pt x="26058" y="106476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217221" h="118927">
                <a:moveTo>
                  <a:pt x="161030" y="92988"/>
                </a:moveTo>
                <a:lnTo>
                  <a:pt x="161030" y="101183"/>
                </a:lnTo>
                <a:lnTo>
                  <a:pt x="163108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1" y="106523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8" y="56389"/>
                </a:lnTo>
                <a:lnTo>
                  <a:pt x="172684" y="65312"/>
                </a:lnTo>
                <a:lnTo>
                  <a:pt x="169368" y="69364"/>
                </a:lnTo>
                <a:lnTo>
                  <a:pt x="163115" y="80880"/>
                </a:lnTo>
                <a:lnTo>
                  <a:pt x="161030" y="92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818158" y="4571521"/>
            <a:ext cx="61253" cy="104786"/>
          </a:xfrm>
          <a:custGeom>
            <a:avLst/>
            <a:gdLst/>
            <a:ahLst/>
            <a:cxnLst/>
            <a:rect l="l" t="t" r="r" b="b"/>
            <a:pathLst>
              <a:path w="67378" h="118757">
                <a:moveTo>
                  <a:pt x="47705" y="116586"/>
                </a:moveTo>
                <a:lnTo>
                  <a:pt x="58182" y="110450"/>
                </a:lnTo>
                <a:lnTo>
                  <a:pt x="64312" y="104912"/>
                </a:lnTo>
                <a:lnTo>
                  <a:pt x="67378" y="98074"/>
                </a:lnTo>
                <a:lnTo>
                  <a:pt x="67378" y="82760"/>
                </a:lnTo>
                <a:lnTo>
                  <a:pt x="65301" y="76529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5"/>
                </a:lnTo>
                <a:lnTo>
                  <a:pt x="45822" y="112202"/>
                </a:lnTo>
                <a:lnTo>
                  <a:pt x="40907" y="114010"/>
                </a:lnTo>
                <a:lnTo>
                  <a:pt x="28250" y="114010"/>
                </a:lnTo>
                <a:lnTo>
                  <a:pt x="23179" y="111722"/>
                </a:lnTo>
                <a:lnTo>
                  <a:pt x="19196" y="107144"/>
                </a:lnTo>
                <a:lnTo>
                  <a:pt x="24352" y="118757"/>
                </a:lnTo>
                <a:lnTo>
                  <a:pt x="34252" y="118753"/>
                </a:lnTo>
                <a:lnTo>
                  <a:pt x="47705" y="116586"/>
                </a:lnTo>
                <a:close/>
              </a:path>
              <a:path w="67378" h="118757">
                <a:moveTo>
                  <a:pt x="47574" y="48740"/>
                </a:moveTo>
                <a:lnTo>
                  <a:pt x="52687" y="45293"/>
                </a:lnTo>
                <a:lnTo>
                  <a:pt x="55851" y="42298"/>
                </a:lnTo>
                <a:lnTo>
                  <a:pt x="61332" y="37042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8" y="12290"/>
                </a:lnTo>
                <a:lnTo>
                  <a:pt x="56021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13814" y="16924"/>
                </a:lnTo>
                <a:lnTo>
                  <a:pt x="15509" y="12940"/>
                </a:lnTo>
                <a:lnTo>
                  <a:pt x="18899" y="9663"/>
                </a:lnTo>
                <a:lnTo>
                  <a:pt x="22289" y="6385"/>
                </a:lnTo>
                <a:lnTo>
                  <a:pt x="26583" y="4746"/>
                </a:lnTo>
                <a:lnTo>
                  <a:pt x="38505" y="4746"/>
                </a:lnTo>
                <a:lnTo>
                  <a:pt x="43520" y="6625"/>
                </a:lnTo>
                <a:lnTo>
                  <a:pt x="46825" y="10383"/>
                </a:lnTo>
                <a:lnTo>
                  <a:pt x="50131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9"/>
                </a:lnTo>
                <a:lnTo>
                  <a:pt x="46529" y="39840"/>
                </a:lnTo>
                <a:lnTo>
                  <a:pt x="44494" y="42383"/>
                </a:lnTo>
                <a:lnTo>
                  <a:pt x="40822" y="45519"/>
                </a:lnTo>
                <a:lnTo>
                  <a:pt x="40511" y="52639"/>
                </a:lnTo>
                <a:lnTo>
                  <a:pt x="47574" y="48740"/>
                </a:lnTo>
                <a:close/>
              </a:path>
              <a:path w="67378" h="118757">
                <a:moveTo>
                  <a:pt x="0" y="90869"/>
                </a:moveTo>
                <a:lnTo>
                  <a:pt x="0" y="99233"/>
                </a:lnTo>
                <a:lnTo>
                  <a:pt x="3291" y="105972"/>
                </a:lnTo>
                <a:lnTo>
                  <a:pt x="9873" y="111086"/>
                </a:lnTo>
                <a:lnTo>
                  <a:pt x="16456" y="116200"/>
                </a:lnTo>
                <a:lnTo>
                  <a:pt x="24352" y="118757"/>
                </a:lnTo>
                <a:lnTo>
                  <a:pt x="19196" y="107144"/>
                </a:lnTo>
                <a:lnTo>
                  <a:pt x="15213" y="102567"/>
                </a:lnTo>
                <a:lnTo>
                  <a:pt x="13221" y="96407"/>
                </a:lnTo>
                <a:lnTo>
                  <a:pt x="13221" y="84145"/>
                </a:lnTo>
                <a:lnTo>
                  <a:pt x="14323" y="79454"/>
                </a:lnTo>
                <a:lnTo>
                  <a:pt x="16526" y="74594"/>
                </a:lnTo>
                <a:lnTo>
                  <a:pt x="18730" y="69734"/>
                </a:lnTo>
                <a:lnTo>
                  <a:pt x="22261" y="65778"/>
                </a:lnTo>
                <a:lnTo>
                  <a:pt x="27120" y="62727"/>
                </a:lnTo>
                <a:lnTo>
                  <a:pt x="29881" y="64691"/>
                </a:lnTo>
                <a:lnTo>
                  <a:pt x="41695" y="73605"/>
                </a:lnTo>
                <a:lnTo>
                  <a:pt x="48859" y="80062"/>
                </a:lnTo>
                <a:lnTo>
                  <a:pt x="52391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7"/>
                </a:lnTo>
                <a:lnTo>
                  <a:pt x="40511" y="52639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3" y="40956"/>
                </a:lnTo>
                <a:lnTo>
                  <a:pt x="19789" y="36407"/>
                </a:lnTo>
                <a:lnTo>
                  <a:pt x="15806" y="31857"/>
                </a:lnTo>
                <a:lnTo>
                  <a:pt x="13814" y="26927"/>
                </a:lnTo>
                <a:lnTo>
                  <a:pt x="13814" y="16924"/>
                </a:lnTo>
                <a:lnTo>
                  <a:pt x="10212" y="7798"/>
                </a:lnTo>
                <a:lnTo>
                  <a:pt x="4025" y="12997"/>
                </a:lnTo>
                <a:lnTo>
                  <a:pt x="932" y="19326"/>
                </a:lnTo>
                <a:lnTo>
                  <a:pt x="932" y="33341"/>
                </a:lnTo>
                <a:lnTo>
                  <a:pt x="3022" y="39331"/>
                </a:lnTo>
                <a:lnTo>
                  <a:pt x="7203" y="44756"/>
                </a:lnTo>
                <a:lnTo>
                  <a:pt x="9916" y="48316"/>
                </a:lnTo>
                <a:lnTo>
                  <a:pt x="15001" y="53092"/>
                </a:lnTo>
                <a:lnTo>
                  <a:pt x="22459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4" y="71881"/>
                </a:lnTo>
                <a:lnTo>
                  <a:pt x="2288" y="77363"/>
                </a:lnTo>
                <a:lnTo>
                  <a:pt x="0" y="83692"/>
                </a:lnTo>
                <a:lnTo>
                  <a:pt x="0" y="90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342964" y="4571894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4577" y="111128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90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423246" y="4571521"/>
            <a:ext cx="94191" cy="106730"/>
          </a:xfrm>
          <a:custGeom>
            <a:avLst/>
            <a:gdLst/>
            <a:ahLst/>
            <a:cxnLst/>
            <a:rect l="l" t="t" r="r" b="b"/>
            <a:pathLst>
              <a:path w="103610" h="120961">
                <a:moveTo>
                  <a:pt x="0" y="109264"/>
                </a:moveTo>
                <a:lnTo>
                  <a:pt x="0" y="111920"/>
                </a:lnTo>
                <a:lnTo>
                  <a:pt x="932" y="114194"/>
                </a:lnTo>
                <a:lnTo>
                  <a:pt x="2796" y="116087"/>
                </a:lnTo>
                <a:lnTo>
                  <a:pt x="4661" y="117980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8" y="117980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7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7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1">
                <a:moveTo>
                  <a:pt x="53423" y="7346"/>
                </a:moveTo>
                <a:lnTo>
                  <a:pt x="57900" y="4831"/>
                </a:lnTo>
                <a:lnTo>
                  <a:pt x="71065" y="4831"/>
                </a:lnTo>
                <a:lnTo>
                  <a:pt x="76857" y="8504"/>
                </a:lnTo>
                <a:lnTo>
                  <a:pt x="80812" y="15851"/>
                </a:lnTo>
                <a:lnTo>
                  <a:pt x="82274" y="18873"/>
                </a:lnTo>
                <a:lnTo>
                  <a:pt x="85627" y="30442"/>
                </a:lnTo>
                <a:lnTo>
                  <a:pt x="86744" y="44502"/>
                </a:lnTo>
                <a:lnTo>
                  <a:pt x="86744" y="46762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1" y="57005"/>
                </a:lnTo>
                <a:lnTo>
                  <a:pt x="86150" y="96315"/>
                </a:lnTo>
                <a:lnTo>
                  <a:pt x="93398" y="85896"/>
                </a:lnTo>
                <a:lnTo>
                  <a:pt x="98779" y="74255"/>
                </a:lnTo>
                <a:lnTo>
                  <a:pt x="99217" y="73022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9" y="38487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7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4" y="12375"/>
                </a:lnTo>
                <a:lnTo>
                  <a:pt x="53423" y="7346"/>
                </a:lnTo>
                <a:close/>
              </a:path>
              <a:path w="103610" h="120961">
                <a:moveTo>
                  <a:pt x="33266" y="117571"/>
                </a:moveTo>
                <a:lnTo>
                  <a:pt x="34113" y="120961"/>
                </a:lnTo>
                <a:lnTo>
                  <a:pt x="43493" y="119775"/>
                </a:lnTo>
                <a:lnTo>
                  <a:pt x="51262" y="118079"/>
                </a:lnTo>
                <a:lnTo>
                  <a:pt x="57420" y="115875"/>
                </a:lnTo>
                <a:lnTo>
                  <a:pt x="64460" y="112980"/>
                </a:lnTo>
                <a:lnTo>
                  <a:pt x="75458" y="106422"/>
                </a:lnTo>
                <a:lnTo>
                  <a:pt x="84710" y="97990"/>
                </a:lnTo>
                <a:lnTo>
                  <a:pt x="86150" y="96315"/>
                </a:lnTo>
                <a:lnTo>
                  <a:pt x="86321" y="57005"/>
                </a:lnTo>
                <a:lnTo>
                  <a:pt x="86123" y="59110"/>
                </a:lnTo>
                <a:lnTo>
                  <a:pt x="85332" y="61144"/>
                </a:lnTo>
                <a:lnTo>
                  <a:pt x="83001" y="62953"/>
                </a:lnTo>
                <a:lnTo>
                  <a:pt x="78905" y="65100"/>
                </a:lnTo>
                <a:lnTo>
                  <a:pt x="74808" y="67247"/>
                </a:lnTo>
                <a:lnTo>
                  <a:pt x="70839" y="68321"/>
                </a:lnTo>
                <a:lnTo>
                  <a:pt x="58635" y="68321"/>
                </a:lnTo>
                <a:lnTo>
                  <a:pt x="52858" y="64818"/>
                </a:lnTo>
                <a:lnTo>
                  <a:pt x="49665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7"/>
                </a:lnTo>
                <a:lnTo>
                  <a:pt x="35429" y="16401"/>
                </a:lnTo>
                <a:lnTo>
                  <a:pt x="30501" y="27886"/>
                </a:lnTo>
                <a:lnTo>
                  <a:pt x="28859" y="41450"/>
                </a:lnTo>
                <a:lnTo>
                  <a:pt x="28861" y="41876"/>
                </a:lnTo>
                <a:lnTo>
                  <a:pt x="31031" y="54804"/>
                </a:lnTo>
                <a:lnTo>
                  <a:pt x="37292" y="65821"/>
                </a:lnTo>
                <a:lnTo>
                  <a:pt x="42913" y="72631"/>
                </a:lnTo>
                <a:lnTo>
                  <a:pt x="50527" y="76035"/>
                </a:lnTo>
                <a:lnTo>
                  <a:pt x="62562" y="76035"/>
                </a:lnTo>
                <a:lnTo>
                  <a:pt x="65246" y="75696"/>
                </a:lnTo>
                <a:lnTo>
                  <a:pt x="68184" y="75018"/>
                </a:lnTo>
                <a:lnTo>
                  <a:pt x="73834" y="73831"/>
                </a:lnTo>
                <a:lnTo>
                  <a:pt x="78749" y="71655"/>
                </a:lnTo>
                <a:lnTo>
                  <a:pt x="82931" y="68491"/>
                </a:lnTo>
                <a:lnTo>
                  <a:pt x="85897" y="66287"/>
                </a:lnTo>
                <a:lnTo>
                  <a:pt x="84993" y="71034"/>
                </a:lnTo>
                <a:lnTo>
                  <a:pt x="82747" y="76925"/>
                </a:lnTo>
                <a:lnTo>
                  <a:pt x="79159" y="83961"/>
                </a:lnTo>
                <a:lnTo>
                  <a:pt x="75571" y="90996"/>
                </a:lnTo>
                <a:lnTo>
                  <a:pt x="70783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7"/>
                </a:lnTo>
                <a:lnTo>
                  <a:pt x="44029" y="114773"/>
                </a:lnTo>
                <a:lnTo>
                  <a:pt x="39142" y="116214"/>
                </a:lnTo>
                <a:lnTo>
                  <a:pt x="33266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523142" y="4571746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4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8" y="106477"/>
                </a:lnTo>
                <a:lnTo>
                  <a:pt x="19662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612206" y="46178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80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3" y="-35432"/>
                </a:lnTo>
                <a:lnTo>
                  <a:pt x="51613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1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5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981835" y="4571894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4577" y="111128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90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0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062117" y="4571521"/>
            <a:ext cx="94191" cy="106730"/>
          </a:xfrm>
          <a:custGeom>
            <a:avLst/>
            <a:gdLst/>
            <a:ahLst/>
            <a:cxnLst/>
            <a:rect l="l" t="t" r="r" b="b"/>
            <a:pathLst>
              <a:path w="103610" h="120961">
                <a:moveTo>
                  <a:pt x="0" y="109264"/>
                </a:moveTo>
                <a:lnTo>
                  <a:pt x="0" y="111920"/>
                </a:lnTo>
                <a:lnTo>
                  <a:pt x="932" y="114194"/>
                </a:lnTo>
                <a:lnTo>
                  <a:pt x="2796" y="116087"/>
                </a:lnTo>
                <a:lnTo>
                  <a:pt x="4661" y="117980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7" y="117980"/>
                </a:lnTo>
                <a:lnTo>
                  <a:pt x="16484" y="116087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7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7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1">
                <a:moveTo>
                  <a:pt x="53423" y="7346"/>
                </a:moveTo>
                <a:lnTo>
                  <a:pt x="57900" y="4831"/>
                </a:lnTo>
                <a:lnTo>
                  <a:pt x="71065" y="4831"/>
                </a:lnTo>
                <a:lnTo>
                  <a:pt x="76857" y="8504"/>
                </a:lnTo>
                <a:lnTo>
                  <a:pt x="80812" y="15851"/>
                </a:lnTo>
                <a:lnTo>
                  <a:pt x="82274" y="18873"/>
                </a:lnTo>
                <a:lnTo>
                  <a:pt x="85627" y="30442"/>
                </a:lnTo>
                <a:lnTo>
                  <a:pt x="86745" y="44502"/>
                </a:lnTo>
                <a:lnTo>
                  <a:pt x="86745" y="46762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1" y="57005"/>
                </a:lnTo>
                <a:lnTo>
                  <a:pt x="86150" y="96315"/>
                </a:lnTo>
                <a:lnTo>
                  <a:pt x="93398" y="85896"/>
                </a:lnTo>
                <a:lnTo>
                  <a:pt x="98779" y="74255"/>
                </a:lnTo>
                <a:lnTo>
                  <a:pt x="99217" y="73022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9" y="38487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7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4" y="12375"/>
                </a:lnTo>
                <a:lnTo>
                  <a:pt x="53423" y="7346"/>
                </a:lnTo>
                <a:close/>
              </a:path>
              <a:path w="103610" h="120961">
                <a:moveTo>
                  <a:pt x="33266" y="117571"/>
                </a:moveTo>
                <a:lnTo>
                  <a:pt x="34113" y="120961"/>
                </a:lnTo>
                <a:lnTo>
                  <a:pt x="43493" y="119775"/>
                </a:lnTo>
                <a:lnTo>
                  <a:pt x="51262" y="118079"/>
                </a:lnTo>
                <a:lnTo>
                  <a:pt x="57420" y="115875"/>
                </a:lnTo>
                <a:lnTo>
                  <a:pt x="64460" y="112980"/>
                </a:lnTo>
                <a:lnTo>
                  <a:pt x="75459" y="106422"/>
                </a:lnTo>
                <a:lnTo>
                  <a:pt x="84710" y="97990"/>
                </a:lnTo>
                <a:lnTo>
                  <a:pt x="86150" y="96315"/>
                </a:lnTo>
                <a:lnTo>
                  <a:pt x="86321" y="57005"/>
                </a:lnTo>
                <a:lnTo>
                  <a:pt x="86123" y="59110"/>
                </a:lnTo>
                <a:lnTo>
                  <a:pt x="85332" y="61144"/>
                </a:lnTo>
                <a:lnTo>
                  <a:pt x="83001" y="62953"/>
                </a:lnTo>
                <a:lnTo>
                  <a:pt x="78905" y="65100"/>
                </a:lnTo>
                <a:lnTo>
                  <a:pt x="74808" y="67247"/>
                </a:lnTo>
                <a:lnTo>
                  <a:pt x="70839" y="68321"/>
                </a:lnTo>
                <a:lnTo>
                  <a:pt x="58635" y="68321"/>
                </a:lnTo>
                <a:lnTo>
                  <a:pt x="52858" y="64818"/>
                </a:lnTo>
                <a:lnTo>
                  <a:pt x="49666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7"/>
                </a:lnTo>
                <a:lnTo>
                  <a:pt x="35429" y="16401"/>
                </a:lnTo>
                <a:lnTo>
                  <a:pt x="30501" y="27886"/>
                </a:lnTo>
                <a:lnTo>
                  <a:pt x="28859" y="41450"/>
                </a:lnTo>
                <a:lnTo>
                  <a:pt x="28860" y="41876"/>
                </a:lnTo>
                <a:lnTo>
                  <a:pt x="31031" y="54804"/>
                </a:lnTo>
                <a:lnTo>
                  <a:pt x="37291" y="65821"/>
                </a:lnTo>
                <a:lnTo>
                  <a:pt x="42913" y="72631"/>
                </a:lnTo>
                <a:lnTo>
                  <a:pt x="50527" y="76035"/>
                </a:lnTo>
                <a:lnTo>
                  <a:pt x="62562" y="76035"/>
                </a:lnTo>
                <a:lnTo>
                  <a:pt x="65246" y="75696"/>
                </a:lnTo>
                <a:lnTo>
                  <a:pt x="68184" y="75018"/>
                </a:lnTo>
                <a:lnTo>
                  <a:pt x="73834" y="73831"/>
                </a:lnTo>
                <a:lnTo>
                  <a:pt x="78750" y="71655"/>
                </a:lnTo>
                <a:lnTo>
                  <a:pt x="82931" y="68491"/>
                </a:lnTo>
                <a:lnTo>
                  <a:pt x="85897" y="66287"/>
                </a:lnTo>
                <a:lnTo>
                  <a:pt x="84993" y="71034"/>
                </a:lnTo>
                <a:lnTo>
                  <a:pt x="82747" y="76925"/>
                </a:lnTo>
                <a:lnTo>
                  <a:pt x="79159" y="83961"/>
                </a:lnTo>
                <a:lnTo>
                  <a:pt x="75571" y="90996"/>
                </a:lnTo>
                <a:lnTo>
                  <a:pt x="70783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7"/>
                </a:lnTo>
                <a:lnTo>
                  <a:pt x="44029" y="114773"/>
                </a:lnTo>
                <a:lnTo>
                  <a:pt x="39142" y="116214"/>
                </a:lnTo>
                <a:lnTo>
                  <a:pt x="33266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162012" y="4571746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4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251077" y="46178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80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2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1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611764" y="4571446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1" y="92310"/>
                </a:moveTo>
                <a:lnTo>
                  <a:pt x="72152" y="97340"/>
                </a:lnTo>
                <a:lnTo>
                  <a:pt x="69666" y="100504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4"/>
                </a:lnTo>
                <a:lnTo>
                  <a:pt x="38446" y="81355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4" y="55123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5"/>
                </a:lnTo>
                <a:lnTo>
                  <a:pt x="59453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3" y="0"/>
                </a:lnTo>
                <a:lnTo>
                  <a:pt x="21286" y="2528"/>
                </a:lnTo>
                <a:lnTo>
                  <a:pt x="14534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5" y="24214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4" y="14819"/>
                </a:lnTo>
                <a:lnTo>
                  <a:pt x="46444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2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0"/>
                </a:lnTo>
                <a:lnTo>
                  <a:pt x="21676" y="91946"/>
                </a:lnTo>
                <a:lnTo>
                  <a:pt x="11638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6" y="116977"/>
                </a:lnTo>
                <a:lnTo>
                  <a:pt x="77124" y="93327"/>
                </a:lnTo>
                <a:lnTo>
                  <a:pt x="74921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704835" y="4573316"/>
            <a:ext cx="92342" cy="103141"/>
          </a:xfrm>
          <a:custGeom>
            <a:avLst/>
            <a:gdLst/>
            <a:ahLst/>
            <a:cxnLst/>
            <a:rect l="l" t="t" r="r" b="b"/>
            <a:pathLst>
              <a:path w="101576" h="116893">
                <a:moveTo>
                  <a:pt x="0" y="107229"/>
                </a:moveTo>
                <a:lnTo>
                  <a:pt x="0" y="109885"/>
                </a:lnTo>
                <a:lnTo>
                  <a:pt x="932" y="112160"/>
                </a:lnTo>
                <a:lnTo>
                  <a:pt x="2796" y="114053"/>
                </a:lnTo>
                <a:lnTo>
                  <a:pt x="4661" y="115946"/>
                </a:lnTo>
                <a:lnTo>
                  <a:pt x="6949" y="116893"/>
                </a:lnTo>
                <a:lnTo>
                  <a:pt x="12374" y="116893"/>
                </a:lnTo>
                <a:lnTo>
                  <a:pt x="14648" y="115946"/>
                </a:lnTo>
                <a:lnTo>
                  <a:pt x="16484" y="114053"/>
                </a:lnTo>
                <a:lnTo>
                  <a:pt x="18320" y="112160"/>
                </a:lnTo>
                <a:lnTo>
                  <a:pt x="19239" y="109885"/>
                </a:lnTo>
                <a:lnTo>
                  <a:pt x="19239" y="104573"/>
                </a:lnTo>
                <a:lnTo>
                  <a:pt x="18306" y="102313"/>
                </a:lnTo>
                <a:lnTo>
                  <a:pt x="16442" y="100448"/>
                </a:lnTo>
                <a:lnTo>
                  <a:pt x="14577" y="98583"/>
                </a:lnTo>
                <a:lnTo>
                  <a:pt x="12317" y="97651"/>
                </a:lnTo>
                <a:lnTo>
                  <a:pt x="7006" y="97651"/>
                </a:lnTo>
                <a:lnTo>
                  <a:pt x="4732" y="98583"/>
                </a:lnTo>
                <a:lnTo>
                  <a:pt x="2839" y="100448"/>
                </a:lnTo>
                <a:lnTo>
                  <a:pt x="946" y="102313"/>
                </a:lnTo>
                <a:lnTo>
                  <a:pt x="0" y="104573"/>
                </a:lnTo>
                <a:lnTo>
                  <a:pt x="0" y="107229"/>
                </a:lnTo>
                <a:close/>
              </a:path>
              <a:path w="101576" h="116893">
                <a:moveTo>
                  <a:pt x="35922" y="3729"/>
                </a:moveTo>
                <a:lnTo>
                  <a:pt x="34777" y="6654"/>
                </a:lnTo>
                <a:lnTo>
                  <a:pt x="33902" y="8773"/>
                </a:lnTo>
                <a:lnTo>
                  <a:pt x="33026" y="10892"/>
                </a:lnTo>
                <a:lnTo>
                  <a:pt x="30751" y="16473"/>
                </a:lnTo>
                <a:lnTo>
                  <a:pt x="27079" y="25514"/>
                </a:lnTo>
                <a:lnTo>
                  <a:pt x="30045" y="26871"/>
                </a:lnTo>
                <a:lnTo>
                  <a:pt x="33718" y="21106"/>
                </a:lnTo>
                <a:lnTo>
                  <a:pt x="36755" y="17320"/>
                </a:lnTo>
                <a:lnTo>
                  <a:pt x="39156" y="15512"/>
                </a:lnTo>
                <a:lnTo>
                  <a:pt x="41557" y="13704"/>
                </a:lnTo>
                <a:lnTo>
                  <a:pt x="45499" y="12799"/>
                </a:lnTo>
                <a:lnTo>
                  <a:pt x="87931" y="12799"/>
                </a:lnTo>
                <a:lnTo>
                  <a:pt x="53607" y="116469"/>
                </a:lnTo>
                <a:lnTo>
                  <a:pt x="64794" y="116469"/>
                </a:lnTo>
                <a:lnTo>
                  <a:pt x="101576" y="2797"/>
                </a:lnTo>
                <a:lnTo>
                  <a:pt x="101576" y="0"/>
                </a:lnTo>
                <a:lnTo>
                  <a:pt x="37334" y="0"/>
                </a:lnTo>
                <a:lnTo>
                  <a:pt x="35922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804731" y="4571746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1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4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6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1" y="115763"/>
                </a:lnTo>
                <a:lnTo>
                  <a:pt x="26059" y="106477"/>
                </a:lnTo>
                <a:lnTo>
                  <a:pt x="19662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893796" y="46178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80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6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1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256642" y="4570997"/>
            <a:ext cx="61406" cy="104786"/>
          </a:xfrm>
          <a:custGeom>
            <a:avLst/>
            <a:gdLst/>
            <a:ahLst/>
            <a:cxnLst/>
            <a:rect l="l" t="t" r="r" b="b"/>
            <a:pathLst>
              <a:path w="67547" h="118758">
                <a:moveTo>
                  <a:pt x="2881" y="28905"/>
                </a:moveTo>
                <a:lnTo>
                  <a:pt x="5876" y="23706"/>
                </a:lnTo>
                <a:lnTo>
                  <a:pt x="8672" y="19863"/>
                </a:lnTo>
                <a:lnTo>
                  <a:pt x="11271" y="17377"/>
                </a:lnTo>
                <a:lnTo>
                  <a:pt x="16017" y="12799"/>
                </a:lnTo>
                <a:lnTo>
                  <a:pt x="21498" y="10511"/>
                </a:lnTo>
                <a:lnTo>
                  <a:pt x="32968" y="10511"/>
                </a:lnTo>
                <a:lnTo>
                  <a:pt x="37643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4" y="23254"/>
                </a:lnTo>
                <a:lnTo>
                  <a:pt x="47884" y="36364"/>
                </a:lnTo>
                <a:lnTo>
                  <a:pt x="45285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70" y="54193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1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1" y="104390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3" y="112400"/>
                </a:lnTo>
                <a:lnTo>
                  <a:pt x="23377" y="110789"/>
                </a:lnTo>
                <a:lnTo>
                  <a:pt x="18263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1" y="102737"/>
                </a:lnTo>
                <a:lnTo>
                  <a:pt x="2330" y="103415"/>
                </a:lnTo>
                <a:lnTo>
                  <a:pt x="465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4" y="115663"/>
                </a:lnTo>
                <a:lnTo>
                  <a:pt x="6991" y="117726"/>
                </a:lnTo>
                <a:lnTo>
                  <a:pt x="11865" y="118758"/>
                </a:lnTo>
                <a:lnTo>
                  <a:pt x="18814" y="118758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6" y="106466"/>
                </a:lnTo>
                <a:lnTo>
                  <a:pt x="59093" y="101836"/>
                </a:lnTo>
                <a:lnTo>
                  <a:pt x="65433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8" y="61455"/>
                </a:lnTo>
                <a:lnTo>
                  <a:pt x="58309" y="55522"/>
                </a:lnTo>
                <a:lnTo>
                  <a:pt x="55032" y="52413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9" y="41253"/>
                </a:lnTo>
                <a:lnTo>
                  <a:pt x="55512" y="38653"/>
                </a:lnTo>
                <a:lnTo>
                  <a:pt x="59410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0" y="2571"/>
                </a:lnTo>
                <a:lnTo>
                  <a:pt x="12881" y="7713"/>
                </a:lnTo>
                <a:lnTo>
                  <a:pt x="6723" y="12856"/>
                </a:lnTo>
                <a:lnTo>
                  <a:pt x="2514" y="19722"/>
                </a:lnTo>
                <a:lnTo>
                  <a:pt x="254" y="28312"/>
                </a:lnTo>
                <a:lnTo>
                  <a:pt x="2881" y="28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347556" y="4570997"/>
            <a:ext cx="89799" cy="105459"/>
          </a:xfrm>
          <a:custGeom>
            <a:avLst/>
            <a:gdLst/>
            <a:ahLst/>
            <a:cxnLst/>
            <a:rect l="l" t="t" r="r" b="b"/>
            <a:pathLst>
              <a:path w="98779" h="119520">
                <a:moveTo>
                  <a:pt x="34113" y="28905"/>
                </a:moveTo>
                <a:lnTo>
                  <a:pt x="37108" y="23706"/>
                </a:lnTo>
                <a:lnTo>
                  <a:pt x="39905" y="19863"/>
                </a:lnTo>
                <a:lnTo>
                  <a:pt x="42504" y="17377"/>
                </a:lnTo>
                <a:lnTo>
                  <a:pt x="47250" y="12799"/>
                </a:lnTo>
                <a:lnTo>
                  <a:pt x="52731" y="10511"/>
                </a:lnTo>
                <a:lnTo>
                  <a:pt x="64200" y="10511"/>
                </a:lnTo>
                <a:lnTo>
                  <a:pt x="68876" y="12121"/>
                </a:lnTo>
                <a:lnTo>
                  <a:pt x="72972" y="15342"/>
                </a:lnTo>
                <a:lnTo>
                  <a:pt x="77069" y="18563"/>
                </a:lnTo>
                <a:lnTo>
                  <a:pt x="79117" y="23254"/>
                </a:lnTo>
                <a:lnTo>
                  <a:pt x="79117" y="36364"/>
                </a:lnTo>
                <a:lnTo>
                  <a:pt x="76518" y="41959"/>
                </a:lnTo>
                <a:lnTo>
                  <a:pt x="71319" y="46197"/>
                </a:lnTo>
                <a:lnTo>
                  <a:pt x="66121" y="50436"/>
                </a:lnTo>
                <a:lnTo>
                  <a:pt x="59002" y="54193"/>
                </a:lnTo>
                <a:lnTo>
                  <a:pt x="49962" y="57471"/>
                </a:lnTo>
                <a:lnTo>
                  <a:pt x="50132" y="59675"/>
                </a:lnTo>
                <a:lnTo>
                  <a:pt x="52504" y="59463"/>
                </a:lnTo>
                <a:lnTo>
                  <a:pt x="54623" y="59421"/>
                </a:lnTo>
                <a:lnTo>
                  <a:pt x="59144" y="59603"/>
                </a:lnTo>
                <a:lnTo>
                  <a:pt x="72265" y="63097"/>
                </a:lnTo>
                <a:lnTo>
                  <a:pt x="81236" y="71034"/>
                </a:lnTo>
                <a:lnTo>
                  <a:pt x="84343" y="75611"/>
                </a:lnTo>
                <a:lnTo>
                  <a:pt x="85897" y="80923"/>
                </a:lnTo>
                <a:lnTo>
                  <a:pt x="85897" y="93243"/>
                </a:lnTo>
                <a:lnTo>
                  <a:pt x="83976" y="99049"/>
                </a:lnTo>
                <a:lnTo>
                  <a:pt x="80134" y="104390"/>
                </a:lnTo>
                <a:lnTo>
                  <a:pt x="76292" y="109730"/>
                </a:lnTo>
                <a:lnTo>
                  <a:pt x="70416" y="112400"/>
                </a:lnTo>
                <a:lnTo>
                  <a:pt x="58946" y="112400"/>
                </a:lnTo>
                <a:lnTo>
                  <a:pt x="54609" y="110789"/>
                </a:lnTo>
                <a:lnTo>
                  <a:pt x="49496" y="107568"/>
                </a:lnTo>
                <a:lnTo>
                  <a:pt x="44382" y="104347"/>
                </a:lnTo>
                <a:lnTo>
                  <a:pt x="40272" y="102737"/>
                </a:lnTo>
                <a:lnTo>
                  <a:pt x="35074" y="102737"/>
                </a:lnTo>
                <a:lnTo>
                  <a:pt x="33562" y="103415"/>
                </a:lnTo>
                <a:lnTo>
                  <a:pt x="31698" y="106127"/>
                </a:lnTo>
                <a:lnTo>
                  <a:pt x="31232" y="109009"/>
                </a:lnTo>
                <a:lnTo>
                  <a:pt x="31232" y="111383"/>
                </a:lnTo>
                <a:lnTo>
                  <a:pt x="32630" y="113601"/>
                </a:lnTo>
                <a:lnTo>
                  <a:pt x="35427" y="115663"/>
                </a:lnTo>
                <a:lnTo>
                  <a:pt x="38224" y="117726"/>
                </a:lnTo>
                <a:lnTo>
                  <a:pt x="43097" y="118758"/>
                </a:lnTo>
                <a:lnTo>
                  <a:pt x="50047" y="118758"/>
                </a:lnTo>
                <a:lnTo>
                  <a:pt x="64449" y="117392"/>
                </a:lnTo>
                <a:lnTo>
                  <a:pt x="76470" y="113295"/>
                </a:lnTo>
                <a:lnTo>
                  <a:pt x="86109" y="106466"/>
                </a:lnTo>
                <a:lnTo>
                  <a:pt x="90325" y="101836"/>
                </a:lnTo>
                <a:lnTo>
                  <a:pt x="96666" y="90589"/>
                </a:lnTo>
                <a:lnTo>
                  <a:pt x="98779" y="78070"/>
                </a:lnTo>
                <a:lnTo>
                  <a:pt x="98779" y="68971"/>
                </a:lnTo>
                <a:lnTo>
                  <a:pt x="95700" y="61455"/>
                </a:lnTo>
                <a:lnTo>
                  <a:pt x="89541" y="55522"/>
                </a:lnTo>
                <a:lnTo>
                  <a:pt x="86264" y="52413"/>
                </a:lnTo>
                <a:lnTo>
                  <a:pt x="81914" y="49701"/>
                </a:lnTo>
                <a:lnTo>
                  <a:pt x="76489" y="47384"/>
                </a:lnTo>
                <a:lnTo>
                  <a:pt x="81122" y="44163"/>
                </a:lnTo>
                <a:lnTo>
                  <a:pt x="84541" y="41253"/>
                </a:lnTo>
                <a:lnTo>
                  <a:pt x="86744" y="38653"/>
                </a:lnTo>
                <a:lnTo>
                  <a:pt x="90643" y="34076"/>
                </a:lnTo>
                <a:lnTo>
                  <a:pt x="92592" y="29046"/>
                </a:lnTo>
                <a:lnTo>
                  <a:pt x="92592" y="17348"/>
                </a:lnTo>
                <a:lnTo>
                  <a:pt x="90233" y="11867"/>
                </a:lnTo>
                <a:lnTo>
                  <a:pt x="85516" y="7120"/>
                </a:lnTo>
                <a:lnTo>
                  <a:pt x="80797" y="2373"/>
                </a:lnTo>
                <a:lnTo>
                  <a:pt x="74116" y="0"/>
                </a:lnTo>
                <a:lnTo>
                  <a:pt x="57392" y="0"/>
                </a:lnTo>
                <a:lnTo>
                  <a:pt x="50273" y="2571"/>
                </a:lnTo>
                <a:lnTo>
                  <a:pt x="44114" y="7713"/>
                </a:lnTo>
                <a:lnTo>
                  <a:pt x="37955" y="12856"/>
                </a:lnTo>
                <a:lnTo>
                  <a:pt x="33746" y="19722"/>
                </a:lnTo>
                <a:lnTo>
                  <a:pt x="31486" y="28312"/>
                </a:lnTo>
                <a:lnTo>
                  <a:pt x="34113" y="28905"/>
                </a:lnTo>
                <a:close/>
              </a:path>
              <a:path w="98779" h="119520">
                <a:moveTo>
                  <a:pt x="0" y="109857"/>
                </a:moveTo>
                <a:lnTo>
                  <a:pt x="0" y="112513"/>
                </a:lnTo>
                <a:lnTo>
                  <a:pt x="932" y="114788"/>
                </a:lnTo>
                <a:lnTo>
                  <a:pt x="2796" y="116681"/>
                </a:lnTo>
                <a:lnTo>
                  <a:pt x="4661" y="118574"/>
                </a:lnTo>
                <a:lnTo>
                  <a:pt x="6949" y="119520"/>
                </a:lnTo>
                <a:lnTo>
                  <a:pt x="12373" y="119520"/>
                </a:lnTo>
                <a:lnTo>
                  <a:pt x="14647" y="118574"/>
                </a:lnTo>
                <a:lnTo>
                  <a:pt x="16484" y="116681"/>
                </a:lnTo>
                <a:lnTo>
                  <a:pt x="18320" y="114788"/>
                </a:lnTo>
                <a:lnTo>
                  <a:pt x="19238" y="112513"/>
                </a:lnTo>
                <a:lnTo>
                  <a:pt x="19238" y="107201"/>
                </a:lnTo>
                <a:lnTo>
                  <a:pt x="18306" y="104941"/>
                </a:lnTo>
                <a:lnTo>
                  <a:pt x="16441" y="103076"/>
                </a:lnTo>
                <a:lnTo>
                  <a:pt x="14577" y="101211"/>
                </a:lnTo>
                <a:lnTo>
                  <a:pt x="12317" y="100278"/>
                </a:lnTo>
                <a:lnTo>
                  <a:pt x="7005" y="100278"/>
                </a:lnTo>
                <a:lnTo>
                  <a:pt x="4731" y="101211"/>
                </a:lnTo>
                <a:lnTo>
                  <a:pt x="2839" y="103076"/>
                </a:lnTo>
                <a:lnTo>
                  <a:pt x="946" y="104941"/>
                </a:lnTo>
                <a:lnTo>
                  <a:pt x="0" y="107201"/>
                </a:lnTo>
                <a:lnTo>
                  <a:pt x="0" y="109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447450" y="4571746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4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536516" y="46178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1" y="4089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80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2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4" y="0"/>
                </a:lnTo>
                <a:lnTo>
                  <a:pt x="101360" y="191"/>
                </a:lnTo>
                <a:lnTo>
                  <a:pt x="89671" y="4089"/>
                </a:lnTo>
                <a:lnTo>
                  <a:pt x="82761" y="34148"/>
                </a:lnTo>
                <a:lnTo>
                  <a:pt x="88312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2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50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1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6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3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7" y="-36958"/>
                </a:lnTo>
                <a:lnTo>
                  <a:pt x="8251" y="-32945"/>
                </a:lnTo>
                <a:lnTo>
                  <a:pt x="2063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890426" y="4571894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8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3" y="116469"/>
                </a:lnTo>
                <a:lnTo>
                  <a:pt x="62293" y="87563"/>
                </a:lnTo>
                <a:lnTo>
                  <a:pt x="80006" y="87563"/>
                </a:lnTo>
                <a:lnTo>
                  <a:pt x="80006" y="76289"/>
                </a:lnTo>
                <a:lnTo>
                  <a:pt x="62293" y="76289"/>
                </a:lnTo>
                <a:lnTo>
                  <a:pt x="62293" y="0"/>
                </a:lnTo>
                <a:lnTo>
                  <a:pt x="54241" y="0"/>
                </a:lnTo>
                <a:lnTo>
                  <a:pt x="48648" y="17461"/>
                </a:lnTo>
                <a:lnTo>
                  <a:pt x="48648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986426" y="4569951"/>
            <a:ext cx="95346" cy="106506"/>
          </a:xfrm>
          <a:custGeom>
            <a:avLst/>
            <a:gdLst/>
            <a:ahLst/>
            <a:cxnLst/>
            <a:rect l="l" t="t" r="r" b="b"/>
            <a:pathLst>
              <a:path w="104881" h="120707">
                <a:moveTo>
                  <a:pt x="50386" y="51622"/>
                </a:moveTo>
                <a:lnTo>
                  <a:pt x="51742" y="45462"/>
                </a:lnTo>
                <a:lnTo>
                  <a:pt x="54228" y="39246"/>
                </a:lnTo>
                <a:lnTo>
                  <a:pt x="57844" y="32974"/>
                </a:lnTo>
                <a:lnTo>
                  <a:pt x="61460" y="26701"/>
                </a:lnTo>
                <a:lnTo>
                  <a:pt x="65330" y="21530"/>
                </a:lnTo>
                <a:lnTo>
                  <a:pt x="69455" y="17461"/>
                </a:lnTo>
                <a:lnTo>
                  <a:pt x="73467" y="13449"/>
                </a:lnTo>
                <a:lnTo>
                  <a:pt x="78029" y="10327"/>
                </a:lnTo>
                <a:lnTo>
                  <a:pt x="83142" y="8095"/>
                </a:lnTo>
                <a:lnTo>
                  <a:pt x="88256" y="5863"/>
                </a:lnTo>
                <a:lnTo>
                  <a:pt x="94344" y="4096"/>
                </a:lnTo>
                <a:lnTo>
                  <a:pt x="101407" y="2797"/>
                </a:lnTo>
                <a:lnTo>
                  <a:pt x="100983" y="0"/>
                </a:lnTo>
                <a:lnTo>
                  <a:pt x="88010" y="1137"/>
                </a:lnTo>
                <a:lnTo>
                  <a:pt x="75803" y="4511"/>
                </a:lnTo>
                <a:lnTo>
                  <a:pt x="64251" y="10122"/>
                </a:lnTo>
                <a:lnTo>
                  <a:pt x="53352" y="17970"/>
                </a:lnTo>
                <a:lnTo>
                  <a:pt x="48748" y="22444"/>
                </a:lnTo>
                <a:lnTo>
                  <a:pt x="40380" y="32886"/>
                </a:lnTo>
                <a:lnTo>
                  <a:pt x="34403" y="44183"/>
                </a:lnTo>
                <a:lnTo>
                  <a:pt x="30817" y="56334"/>
                </a:lnTo>
                <a:lnTo>
                  <a:pt x="29622" y="69339"/>
                </a:lnTo>
                <a:lnTo>
                  <a:pt x="29631" y="70607"/>
                </a:lnTo>
                <a:lnTo>
                  <a:pt x="31136" y="84530"/>
                </a:lnTo>
                <a:lnTo>
                  <a:pt x="35215" y="96512"/>
                </a:lnTo>
                <a:lnTo>
                  <a:pt x="41868" y="106551"/>
                </a:lnTo>
                <a:lnTo>
                  <a:pt x="46075" y="110871"/>
                </a:lnTo>
                <a:lnTo>
                  <a:pt x="57092" y="118121"/>
                </a:lnTo>
                <a:lnTo>
                  <a:pt x="55457" y="110959"/>
                </a:lnTo>
                <a:lnTo>
                  <a:pt x="51530" y="102143"/>
                </a:lnTo>
                <a:lnTo>
                  <a:pt x="50602" y="99965"/>
                </a:lnTo>
                <a:lnTo>
                  <a:pt x="46880" y="87659"/>
                </a:lnTo>
                <a:lnTo>
                  <a:pt x="45640" y="75103"/>
                </a:lnTo>
                <a:lnTo>
                  <a:pt x="45640" y="67982"/>
                </a:lnTo>
                <a:lnTo>
                  <a:pt x="46487" y="62896"/>
                </a:lnTo>
                <a:lnTo>
                  <a:pt x="48182" y="59845"/>
                </a:lnTo>
                <a:lnTo>
                  <a:pt x="51064" y="54646"/>
                </a:lnTo>
                <a:lnTo>
                  <a:pt x="56883" y="52046"/>
                </a:lnTo>
                <a:lnTo>
                  <a:pt x="75134" y="52046"/>
                </a:lnTo>
                <a:lnTo>
                  <a:pt x="81857" y="56906"/>
                </a:lnTo>
                <a:lnTo>
                  <a:pt x="85812" y="66626"/>
                </a:lnTo>
                <a:lnTo>
                  <a:pt x="88185" y="72447"/>
                </a:lnTo>
                <a:lnTo>
                  <a:pt x="89371" y="79115"/>
                </a:lnTo>
                <a:lnTo>
                  <a:pt x="89371" y="94317"/>
                </a:lnTo>
                <a:lnTo>
                  <a:pt x="87846" y="101027"/>
                </a:lnTo>
                <a:lnTo>
                  <a:pt x="84795" y="106763"/>
                </a:lnTo>
                <a:lnTo>
                  <a:pt x="81744" y="112499"/>
                </a:lnTo>
                <a:lnTo>
                  <a:pt x="76857" y="115367"/>
                </a:lnTo>
                <a:lnTo>
                  <a:pt x="72649" y="120370"/>
                </a:lnTo>
                <a:lnTo>
                  <a:pt x="84953" y="116657"/>
                </a:lnTo>
                <a:lnTo>
                  <a:pt x="94923" y="108077"/>
                </a:lnTo>
                <a:lnTo>
                  <a:pt x="97594" y="104410"/>
                </a:lnTo>
                <a:lnTo>
                  <a:pt x="103060" y="92815"/>
                </a:lnTo>
                <a:lnTo>
                  <a:pt x="104881" y="80104"/>
                </a:lnTo>
                <a:lnTo>
                  <a:pt x="104794" y="76805"/>
                </a:lnTo>
                <a:lnTo>
                  <a:pt x="102125" y="63524"/>
                </a:lnTo>
                <a:lnTo>
                  <a:pt x="95728" y="53487"/>
                </a:lnTo>
                <a:lnTo>
                  <a:pt x="89626" y="47271"/>
                </a:lnTo>
                <a:lnTo>
                  <a:pt x="82083" y="44163"/>
                </a:lnTo>
                <a:lnTo>
                  <a:pt x="68523" y="44163"/>
                </a:lnTo>
                <a:lnTo>
                  <a:pt x="63974" y="45067"/>
                </a:lnTo>
                <a:lnTo>
                  <a:pt x="59454" y="46875"/>
                </a:lnTo>
                <a:lnTo>
                  <a:pt x="56912" y="47893"/>
                </a:lnTo>
                <a:lnTo>
                  <a:pt x="53889" y="49475"/>
                </a:lnTo>
                <a:lnTo>
                  <a:pt x="50386" y="51622"/>
                </a:lnTo>
                <a:close/>
              </a:path>
              <a:path w="104881" h="120707">
                <a:moveTo>
                  <a:pt x="0" y="111044"/>
                </a:moveTo>
                <a:lnTo>
                  <a:pt x="0" y="113700"/>
                </a:lnTo>
                <a:lnTo>
                  <a:pt x="932" y="115974"/>
                </a:lnTo>
                <a:lnTo>
                  <a:pt x="2796" y="117867"/>
                </a:lnTo>
                <a:lnTo>
                  <a:pt x="4661" y="119760"/>
                </a:lnTo>
                <a:lnTo>
                  <a:pt x="6949" y="120707"/>
                </a:lnTo>
                <a:lnTo>
                  <a:pt x="12373" y="120707"/>
                </a:lnTo>
                <a:lnTo>
                  <a:pt x="14648" y="119760"/>
                </a:lnTo>
                <a:lnTo>
                  <a:pt x="16483" y="117867"/>
                </a:lnTo>
                <a:lnTo>
                  <a:pt x="18320" y="115974"/>
                </a:lnTo>
                <a:lnTo>
                  <a:pt x="19239" y="113700"/>
                </a:lnTo>
                <a:lnTo>
                  <a:pt x="19239" y="108388"/>
                </a:lnTo>
                <a:lnTo>
                  <a:pt x="18306" y="106127"/>
                </a:lnTo>
                <a:lnTo>
                  <a:pt x="16441" y="104262"/>
                </a:lnTo>
                <a:lnTo>
                  <a:pt x="14577" y="102398"/>
                </a:lnTo>
                <a:lnTo>
                  <a:pt x="12317" y="101465"/>
                </a:lnTo>
                <a:lnTo>
                  <a:pt x="7006" y="101465"/>
                </a:lnTo>
                <a:lnTo>
                  <a:pt x="4732" y="102398"/>
                </a:lnTo>
                <a:lnTo>
                  <a:pt x="2838" y="104262"/>
                </a:lnTo>
                <a:lnTo>
                  <a:pt x="946" y="106127"/>
                </a:lnTo>
                <a:lnTo>
                  <a:pt x="0" y="108388"/>
                </a:lnTo>
                <a:lnTo>
                  <a:pt x="0" y="111044"/>
                </a:lnTo>
                <a:close/>
              </a:path>
              <a:path w="104881" h="120707">
                <a:moveTo>
                  <a:pt x="55457" y="110959"/>
                </a:moveTo>
                <a:lnTo>
                  <a:pt x="57092" y="118121"/>
                </a:lnTo>
                <a:lnTo>
                  <a:pt x="69031" y="120537"/>
                </a:lnTo>
                <a:lnTo>
                  <a:pt x="72649" y="120370"/>
                </a:lnTo>
                <a:lnTo>
                  <a:pt x="76857" y="115367"/>
                </a:lnTo>
                <a:lnTo>
                  <a:pt x="61658" y="115367"/>
                </a:lnTo>
                <a:lnTo>
                  <a:pt x="55457" y="11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086321" y="4571746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4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175386" y="4617893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2" y="40688"/>
                </a:moveTo>
                <a:lnTo>
                  <a:pt x="67292" y="48882"/>
                </a:lnTo>
                <a:lnTo>
                  <a:pt x="69369" y="54914"/>
                </a:lnTo>
                <a:lnTo>
                  <a:pt x="73521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80"/>
                </a:lnTo>
                <a:lnTo>
                  <a:pt x="67292" y="40688"/>
                </a:lnTo>
                <a:close/>
              </a:path>
              <a:path w="123483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19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0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6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0" y="-30091"/>
                </a:lnTo>
                <a:lnTo>
                  <a:pt x="56020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2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5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536766" y="4569951"/>
            <a:ext cx="68418" cy="106356"/>
          </a:xfrm>
          <a:custGeom>
            <a:avLst/>
            <a:gdLst/>
            <a:ahLst/>
            <a:cxnLst/>
            <a:rect l="l" t="t" r="r" b="b"/>
            <a:pathLst>
              <a:path w="75260" h="120537">
                <a:moveTo>
                  <a:pt x="20763" y="51622"/>
                </a:moveTo>
                <a:lnTo>
                  <a:pt x="22120" y="45462"/>
                </a:lnTo>
                <a:lnTo>
                  <a:pt x="24606" y="39246"/>
                </a:lnTo>
                <a:lnTo>
                  <a:pt x="28222" y="32974"/>
                </a:lnTo>
                <a:lnTo>
                  <a:pt x="31838" y="26701"/>
                </a:lnTo>
                <a:lnTo>
                  <a:pt x="35709" y="21530"/>
                </a:lnTo>
                <a:lnTo>
                  <a:pt x="39833" y="17461"/>
                </a:lnTo>
                <a:lnTo>
                  <a:pt x="43845" y="13449"/>
                </a:lnTo>
                <a:lnTo>
                  <a:pt x="48407" y="10327"/>
                </a:lnTo>
                <a:lnTo>
                  <a:pt x="53521" y="8095"/>
                </a:lnTo>
                <a:lnTo>
                  <a:pt x="58634" y="5863"/>
                </a:lnTo>
                <a:lnTo>
                  <a:pt x="64722" y="4096"/>
                </a:lnTo>
                <a:lnTo>
                  <a:pt x="71785" y="2797"/>
                </a:lnTo>
                <a:lnTo>
                  <a:pt x="71361" y="0"/>
                </a:lnTo>
                <a:lnTo>
                  <a:pt x="58388" y="1137"/>
                </a:lnTo>
                <a:lnTo>
                  <a:pt x="46181" y="4511"/>
                </a:lnTo>
                <a:lnTo>
                  <a:pt x="34629" y="10122"/>
                </a:lnTo>
                <a:lnTo>
                  <a:pt x="23730" y="17970"/>
                </a:lnTo>
                <a:lnTo>
                  <a:pt x="19126" y="22444"/>
                </a:lnTo>
                <a:lnTo>
                  <a:pt x="10758" y="32886"/>
                </a:lnTo>
                <a:lnTo>
                  <a:pt x="4781" y="44183"/>
                </a:lnTo>
                <a:lnTo>
                  <a:pt x="1195" y="56334"/>
                </a:lnTo>
                <a:lnTo>
                  <a:pt x="0" y="69339"/>
                </a:lnTo>
                <a:lnTo>
                  <a:pt x="9" y="70607"/>
                </a:lnTo>
                <a:lnTo>
                  <a:pt x="1514" y="84531"/>
                </a:lnTo>
                <a:lnTo>
                  <a:pt x="5593" y="96512"/>
                </a:lnTo>
                <a:lnTo>
                  <a:pt x="12246" y="106551"/>
                </a:lnTo>
                <a:lnTo>
                  <a:pt x="16453" y="110871"/>
                </a:lnTo>
                <a:lnTo>
                  <a:pt x="27470" y="118121"/>
                </a:lnTo>
                <a:lnTo>
                  <a:pt x="25835" y="110959"/>
                </a:lnTo>
                <a:lnTo>
                  <a:pt x="21908" y="102143"/>
                </a:lnTo>
                <a:lnTo>
                  <a:pt x="20980" y="99965"/>
                </a:lnTo>
                <a:lnTo>
                  <a:pt x="17258" y="87659"/>
                </a:lnTo>
                <a:lnTo>
                  <a:pt x="16018" y="75103"/>
                </a:lnTo>
                <a:lnTo>
                  <a:pt x="16018" y="67982"/>
                </a:lnTo>
                <a:lnTo>
                  <a:pt x="16865" y="62896"/>
                </a:lnTo>
                <a:lnTo>
                  <a:pt x="18560" y="59845"/>
                </a:lnTo>
                <a:lnTo>
                  <a:pt x="21442" y="54646"/>
                </a:lnTo>
                <a:lnTo>
                  <a:pt x="27261" y="52046"/>
                </a:lnTo>
                <a:lnTo>
                  <a:pt x="45512" y="52046"/>
                </a:lnTo>
                <a:lnTo>
                  <a:pt x="52236" y="56906"/>
                </a:lnTo>
                <a:lnTo>
                  <a:pt x="56190" y="66626"/>
                </a:lnTo>
                <a:lnTo>
                  <a:pt x="58563" y="72447"/>
                </a:lnTo>
                <a:lnTo>
                  <a:pt x="59750" y="79115"/>
                </a:lnTo>
                <a:lnTo>
                  <a:pt x="59750" y="94317"/>
                </a:lnTo>
                <a:lnTo>
                  <a:pt x="58225" y="101027"/>
                </a:lnTo>
                <a:lnTo>
                  <a:pt x="55173" y="106763"/>
                </a:lnTo>
                <a:lnTo>
                  <a:pt x="52122" y="112499"/>
                </a:lnTo>
                <a:lnTo>
                  <a:pt x="47235" y="115367"/>
                </a:lnTo>
                <a:lnTo>
                  <a:pt x="43027" y="120370"/>
                </a:lnTo>
                <a:lnTo>
                  <a:pt x="55331" y="116657"/>
                </a:lnTo>
                <a:lnTo>
                  <a:pt x="65301" y="108077"/>
                </a:lnTo>
                <a:lnTo>
                  <a:pt x="67973" y="104410"/>
                </a:lnTo>
                <a:lnTo>
                  <a:pt x="73438" y="92815"/>
                </a:lnTo>
                <a:lnTo>
                  <a:pt x="75260" y="80104"/>
                </a:lnTo>
                <a:lnTo>
                  <a:pt x="75173" y="76805"/>
                </a:lnTo>
                <a:lnTo>
                  <a:pt x="72503" y="63524"/>
                </a:lnTo>
                <a:lnTo>
                  <a:pt x="66106" y="53487"/>
                </a:lnTo>
                <a:lnTo>
                  <a:pt x="60004" y="47271"/>
                </a:lnTo>
                <a:lnTo>
                  <a:pt x="52461" y="44163"/>
                </a:lnTo>
                <a:lnTo>
                  <a:pt x="38901" y="44163"/>
                </a:lnTo>
                <a:lnTo>
                  <a:pt x="34353" y="45067"/>
                </a:lnTo>
                <a:lnTo>
                  <a:pt x="29833" y="46875"/>
                </a:lnTo>
                <a:lnTo>
                  <a:pt x="27290" y="47893"/>
                </a:lnTo>
                <a:lnTo>
                  <a:pt x="24267" y="49475"/>
                </a:lnTo>
                <a:lnTo>
                  <a:pt x="20763" y="51622"/>
                </a:lnTo>
                <a:close/>
              </a:path>
              <a:path w="75260" h="120537">
                <a:moveTo>
                  <a:pt x="25835" y="110959"/>
                </a:moveTo>
                <a:lnTo>
                  <a:pt x="27470" y="118121"/>
                </a:lnTo>
                <a:lnTo>
                  <a:pt x="39409" y="120537"/>
                </a:lnTo>
                <a:lnTo>
                  <a:pt x="43027" y="120370"/>
                </a:lnTo>
                <a:lnTo>
                  <a:pt x="47235" y="115367"/>
                </a:lnTo>
                <a:lnTo>
                  <a:pt x="32036" y="115367"/>
                </a:lnTo>
                <a:lnTo>
                  <a:pt x="25835" y="11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629146" y="4571446"/>
            <a:ext cx="96348" cy="105011"/>
          </a:xfrm>
          <a:custGeom>
            <a:avLst/>
            <a:gdLst/>
            <a:ahLst/>
            <a:cxnLst/>
            <a:rect l="l" t="t" r="r" b="b"/>
            <a:pathLst>
              <a:path w="105983" h="119012">
                <a:moveTo>
                  <a:pt x="0" y="109348"/>
                </a:moveTo>
                <a:lnTo>
                  <a:pt x="0" y="112004"/>
                </a:lnTo>
                <a:lnTo>
                  <a:pt x="931" y="114279"/>
                </a:lnTo>
                <a:lnTo>
                  <a:pt x="2796" y="116172"/>
                </a:lnTo>
                <a:lnTo>
                  <a:pt x="4661" y="118065"/>
                </a:lnTo>
                <a:lnTo>
                  <a:pt x="6949" y="119012"/>
                </a:lnTo>
                <a:lnTo>
                  <a:pt x="12373" y="119012"/>
                </a:lnTo>
                <a:lnTo>
                  <a:pt x="14648" y="118065"/>
                </a:lnTo>
                <a:lnTo>
                  <a:pt x="16484" y="116172"/>
                </a:lnTo>
                <a:lnTo>
                  <a:pt x="18320" y="114279"/>
                </a:lnTo>
                <a:lnTo>
                  <a:pt x="19238" y="112004"/>
                </a:lnTo>
                <a:lnTo>
                  <a:pt x="19238" y="106692"/>
                </a:lnTo>
                <a:lnTo>
                  <a:pt x="18306" y="104432"/>
                </a:lnTo>
                <a:lnTo>
                  <a:pt x="16441" y="102567"/>
                </a:lnTo>
                <a:lnTo>
                  <a:pt x="14577" y="100702"/>
                </a:lnTo>
                <a:lnTo>
                  <a:pt x="12317" y="99770"/>
                </a:lnTo>
                <a:lnTo>
                  <a:pt x="7005" y="99770"/>
                </a:lnTo>
                <a:lnTo>
                  <a:pt x="4732" y="100702"/>
                </a:lnTo>
                <a:lnTo>
                  <a:pt x="2839" y="102567"/>
                </a:lnTo>
                <a:lnTo>
                  <a:pt x="946" y="104432"/>
                </a:lnTo>
                <a:lnTo>
                  <a:pt x="0" y="106692"/>
                </a:lnTo>
                <a:lnTo>
                  <a:pt x="0" y="109348"/>
                </a:lnTo>
                <a:close/>
              </a:path>
              <a:path w="105983" h="119012">
                <a:moveTo>
                  <a:pt x="103779" y="92310"/>
                </a:moveTo>
                <a:lnTo>
                  <a:pt x="101011" y="97340"/>
                </a:lnTo>
                <a:lnTo>
                  <a:pt x="98525" y="100504"/>
                </a:lnTo>
                <a:lnTo>
                  <a:pt x="96321" y="101804"/>
                </a:lnTo>
                <a:lnTo>
                  <a:pt x="94118" y="103104"/>
                </a:lnTo>
                <a:lnTo>
                  <a:pt x="90304" y="103754"/>
                </a:lnTo>
                <a:lnTo>
                  <a:pt x="45979" y="103754"/>
                </a:lnTo>
                <a:lnTo>
                  <a:pt x="56764" y="92554"/>
                </a:lnTo>
                <a:lnTo>
                  <a:pt x="67305" y="81355"/>
                </a:lnTo>
                <a:lnTo>
                  <a:pt x="75957" y="71845"/>
                </a:lnTo>
                <a:lnTo>
                  <a:pt x="82719" y="64025"/>
                </a:lnTo>
                <a:lnTo>
                  <a:pt x="87592" y="57895"/>
                </a:lnTo>
                <a:lnTo>
                  <a:pt x="89533" y="55123"/>
                </a:lnTo>
                <a:lnTo>
                  <a:pt x="95260" y="43319"/>
                </a:lnTo>
                <a:lnTo>
                  <a:pt x="97169" y="31109"/>
                </a:lnTo>
                <a:lnTo>
                  <a:pt x="97169" y="22406"/>
                </a:lnTo>
                <a:lnTo>
                  <a:pt x="94216" y="15045"/>
                </a:lnTo>
                <a:lnTo>
                  <a:pt x="88312" y="9027"/>
                </a:lnTo>
                <a:lnTo>
                  <a:pt x="82408" y="3009"/>
                </a:lnTo>
                <a:lnTo>
                  <a:pt x="74681" y="0"/>
                </a:lnTo>
                <a:lnTo>
                  <a:pt x="57392" y="0"/>
                </a:lnTo>
                <a:lnTo>
                  <a:pt x="50145" y="2528"/>
                </a:lnTo>
                <a:lnTo>
                  <a:pt x="43393" y="7586"/>
                </a:lnTo>
                <a:lnTo>
                  <a:pt x="40093" y="10538"/>
                </a:lnTo>
                <a:lnTo>
                  <a:pt x="33550" y="20560"/>
                </a:lnTo>
                <a:lnTo>
                  <a:pt x="29028" y="34669"/>
                </a:lnTo>
                <a:lnTo>
                  <a:pt x="32672" y="35432"/>
                </a:lnTo>
                <a:lnTo>
                  <a:pt x="35102" y="28990"/>
                </a:lnTo>
                <a:lnTo>
                  <a:pt x="37644" y="24214"/>
                </a:lnTo>
                <a:lnTo>
                  <a:pt x="40300" y="21106"/>
                </a:lnTo>
                <a:lnTo>
                  <a:pt x="45102" y="15455"/>
                </a:lnTo>
                <a:lnTo>
                  <a:pt x="51374" y="12630"/>
                </a:lnTo>
                <a:lnTo>
                  <a:pt x="65387" y="12630"/>
                </a:lnTo>
                <a:lnTo>
                  <a:pt x="70782" y="14819"/>
                </a:lnTo>
                <a:lnTo>
                  <a:pt x="75303" y="19199"/>
                </a:lnTo>
                <a:lnTo>
                  <a:pt x="79822" y="23579"/>
                </a:lnTo>
                <a:lnTo>
                  <a:pt x="82083" y="29950"/>
                </a:lnTo>
                <a:lnTo>
                  <a:pt x="82083" y="38314"/>
                </a:lnTo>
                <a:lnTo>
                  <a:pt x="81673" y="43846"/>
                </a:lnTo>
                <a:lnTo>
                  <a:pt x="78138" y="55662"/>
                </a:lnTo>
                <a:lnTo>
                  <a:pt x="70980" y="67728"/>
                </a:lnTo>
                <a:lnTo>
                  <a:pt x="65805" y="74372"/>
                </a:lnTo>
                <a:lnTo>
                  <a:pt x="58971" y="82470"/>
                </a:lnTo>
                <a:lnTo>
                  <a:pt x="50535" y="91946"/>
                </a:lnTo>
                <a:lnTo>
                  <a:pt x="40498" y="102798"/>
                </a:lnTo>
                <a:lnTo>
                  <a:pt x="28859" y="115028"/>
                </a:lnTo>
                <a:lnTo>
                  <a:pt x="28859" y="116977"/>
                </a:lnTo>
                <a:lnTo>
                  <a:pt x="96576" y="116977"/>
                </a:lnTo>
                <a:lnTo>
                  <a:pt x="105983" y="93327"/>
                </a:lnTo>
                <a:lnTo>
                  <a:pt x="103779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729040" y="4571746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4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4"/>
                </a:lnTo>
                <a:lnTo>
                  <a:pt x="26440" y="115763"/>
                </a:lnTo>
                <a:lnTo>
                  <a:pt x="26058" y="106477"/>
                </a:lnTo>
                <a:lnTo>
                  <a:pt x="19662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818105" y="4617893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4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0" y="4089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80"/>
                </a:lnTo>
                <a:lnTo>
                  <a:pt x="67293" y="40688"/>
                </a:lnTo>
                <a:close/>
              </a:path>
              <a:path w="123483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4" y="64592"/>
                </a:lnTo>
                <a:lnTo>
                  <a:pt x="88312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9"/>
                </a:lnTo>
                <a:lnTo>
                  <a:pt x="82761" y="34148"/>
                </a:lnTo>
                <a:lnTo>
                  <a:pt x="88312" y="20937"/>
                </a:lnTo>
                <a:lnTo>
                  <a:pt x="93565" y="10652"/>
                </a:lnTo>
                <a:lnTo>
                  <a:pt x="99555" y="5509"/>
                </a:lnTo>
                <a:lnTo>
                  <a:pt x="110007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9"/>
                </a:lnTo>
                <a:lnTo>
                  <a:pt x="110558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7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0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1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6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6"/>
                </a:lnTo>
                <a:lnTo>
                  <a:pt x="32545" y="66796"/>
                </a:lnTo>
                <a:lnTo>
                  <a:pt x="99413" y="-52978"/>
                </a:lnTo>
                <a:lnTo>
                  <a:pt x="92633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5" y="-45773"/>
                </a:lnTo>
                <a:lnTo>
                  <a:pt x="77915" y="-42609"/>
                </a:lnTo>
                <a:lnTo>
                  <a:pt x="71925" y="-41026"/>
                </a:lnTo>
                <a:lnTo>
                  <a:pt x="62942" y="-41026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9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182491" y="4571521"/>
            <a:ext cx="61252" cy="104786"/>
          </a:xfrm>
          <a:custGeom>
            <a:avLst/>
            <a:gdLst/>
            <a:ahLst/>
            <a:cxnLst/>
            <a:rect l="l" t="t" r="r" b="b"/>
            <a:pathLst>
              <a:path w="67377" h="118757">
                <a:moveTo>
                  <a:pt x="47705" y="116586"/>
                </a:moveTo>
                <a:lnTo>
                  <a:pt x="58182" y="110450"/>
                </a:lnTo>
                <a:lnTo>
                  <a:pt x="64313" y="104912"/>
                </a:lnTo>
                <a:lnTo>
                  <a:pt x="67377" y="98074"/>
                </a:lnTo>
                <a:lnTo>
                  <a:pt x="67377" y="82760"/>
                </a:lnTo>
                <a:lnTo>
                  <a:pt x="65301" y="76529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5"/>
                </a:lnTo>
                <a:lnTo>
                  <a:pt x="45821" y="112202"/>
                </a:lnTo>
                <a:lnTo>
                  <a:pt x="40906" y="114010"/>
                </a:lnTo>
                <a:lnTo>
                  <a:pt x="28250" y="114010"/>
                </a:lnTo>
                <a:lnTo>
                  <a:pt x="23179" y="111722"/>
                </a:lnTo>
                <a:lnTo>
                  <a:pt x="19195" y="107144"/>
                </a:lnTo>
                <a:lnTo>
                  <a:pt x="24352" y="118757"/>
                </a:lnTo>
                <a:lnTo>
                  <a:pt x="34252" y="118753"/>
                </a:lnTo>
                <a:lnTo>
                  <a:pt x="47705" y="116586"/>
                </a:lnTo>
                <a:close/>
              </a:path>
              <a:path w="67377" h="118757">
                <a:moveTo>
                  <a:pt x="47573" y="48740"/>
                </a:moveTo>
                <a:lnTo>
                  <a:pt x="50032" y="35489"/>
                </a:lnTo>
                <a:lnTo>
                  <a:pt x="46528" y="39840"/>
                </a:lnTo>
                <a:lnTo>
                  <a:pt x="44494" y="42383"/>
                </a:lnTo>
                <a:lnTo>
                  <a:pt x="40822" y="45519"/>
                </a:lnTo>
                <a:lnTo>
                  <a:pt x="40511" y="52639"/>
                </a:lnTo>
                <a:lnTo>
                  <a:pt x="47573" y="48740"/>
                </a:lnTo>
                <a:close/>
              </a:path>
              <a:path w="67377" h="118757">
                <a:moveTo>
                  <a:pt x="13814" y="16924"/>
                </a:moveTo>
                <a:lnTo>
                  <a:pt x="15509" y="12940"/>
                </a:lnTo>
                <a:lnTo>
                  <a:pt x="18899" y="9663"/>
                </a:lnTo>
                <a:lnTo>
                  <a:pt x="22289" y="6385"/>
                </a:lnTo>
                <a:lnTo>
                  <a:pt x="26583" y="4746"/>
                </a:lnTo>
                <a:lnTo>
                  <a:pt x="38505" y="4746"/>
                </a:lnTo>
                <a:lnTo>
                  <a:pt x="43520" y="6625"/>
                </a:lnTo>
                <a:lnTo>
                  <a:pt x="46825" y="10383"/>
                </a:lnTo>
                <a:lnTo>
                  <a:pt x="50130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9"/>
                </a:lnTo>
                <a:lnTo>
                  <a:pt x="47573" y="48740"/>
                </a:lnTo>
                <a:lnTo>
                  <a:pt x="52686" y="45293"/>
                </a:lnTo>
                <a:lnTo>
                  <a:pt x="55851" y="42298"/>
                </a:lnTo>
                <a:lnTo>
                  <a:pt x="61331" y="37042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8" y="12290"/>
                </a:lnTo>
                <a:lnTo>
                  <a:pt x="56021" y="7374"/>
                </a:lnTo>
                <a:lnTo>
                  <a:pt x="50652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1" y="19326"/>
                </a:lnTo>
                <a:lnTo>
                  <a:pt x="931" y="33341"/>
                </a:lnTo>
                <a:lnTo>
                  <a:pt x="3022" y="39331"/>
                </a:lnTo>
                <a:lnTo>
                  <a:pt x="7203" y="44756"/>
                </a:lnTo>
                <a:lnTo>
                  <a:pt x="9915" y="48316"/>
                </a:lnTo>
                <a:lnTo>
                  <a:pt x="15000" y="53092"/>
                </a:lnTo>
                <a:lnTo>
                  <a:pt x="22459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4" y="71881"/>
                </a:lnTo>
                <a:lnTo>
                  <a:pt x="2288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1" y="105972"/>
                </a:lnTo>
                <a:lnTo>
                  <a:pt x="9873" y="111086"/>
                </a:lnTo>
                <a:lnTo>
                  <a:pt x="16455" y="116200"/>
                </a:lnTo>
                <a:lnTo>
                  <a:pt x="24352" y="118757"/>
                </a:lnTo>
                <a:lnTo>
                  <a:pt x="19195" y="107144"/>
                </a:lnTo>
                <a:lnTo>
                  <a:pt x="15212" y="102567"/>
                </a:lnTo>
                <a:lnTo>
                  <a:pt x="13220" y="96407"/>
                </a:lnTo>
                <a:lnTo>
                  <a:pt x="13220" y="84145"/>
                </a:lnTo>
                <a:lnTo>
                  <a:pt x="14323" y="79454"/>
                </a:lnTo>
                <a:lnTo>
                  <a:pt x="16526" y="74594"/>
                </a:lnTo>
                <a:lnTo>
                  <a:pt x="18729" y="69734"/>
                </a:lnTo>
                <a:lnTo>
                  <a:pt x="22261" y="65778"/>
                </a:lnTo>
                <a:lnTo>
                  <a:pt x="27120" y="62727"/>
                </a:lnTo>
                <a:lnTo>
                  <a:pt x="29880" y="64691"/>
                </a:lnTo>
                <a:lnTo>
                  <a:pt x="41695" y="73605"/>
                </a:lnTo>
                <a:lnTo>
                  <a:pt x="48859" y="80062"/>
                </a:lnTo>
                <a:lnTo>
                  <a:pt x="52390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7"/>
                </a:lnTo>
                <a:lnTo>
                  <a:pt x="40511" y="52639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2" y="40956"/>
                </a:lnTo>
                <a:lnTo>
                  <a:pt x="19789" y="36407"/>
                </a:lnTo>
                <a:lnTo>
                  <a:pt x="15806" y="31857"/>
                </a:lnTo>
                <a:lnTo>
                  <a:pt x="13814" y="26927"/>
                </a:lnTo>
                <a:lnTo>
                  <a:pt x="13814" y="16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271864" y="4571521"/>
            <a:ext cx="94191" cy="106730"/>
          </a:xfrm>
          <a:custGeom>
            <a:avLst/>
            <a:gdLst/>
            <a:ahLst/>
            <a:cxnLst/>
            <a:rect l="l" t="t" r="r" b="b"/>
            <a:pathLst>
              <a:path w="103610" h="120961">
                <a:moveTo>
                  <a:pt x="0" y="109264"/>
                </a:moveTo>
                <a:lnTo>
                  <a:pt x="0" y="111920"/>
                </a:lnTo>
                <a:lnTo>
                  <a:pt x="931" y="114194"/>
                </a:lnTo>
                <a:lnTo>
                  <a:pt x="2796" y="116087"/>
                </a:lnTo>
                <a:lnTo>
                  <a:pt x="4661" y="117980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8" y="117980"/>
                </a:lnTo>
                <a:lnTo>
                  <a:pt x="16483" y="116087"/>
                </a:lnTo>
                <a:lnTo>
                  <a:pt x="18319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7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7"/>
                </a:lnTo>
                <a:lnTo>
                  <a:pt x="2839" y="102482"/>
                </a:lnTo>
                <a:lnTo>
                  <a:pt x="945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1">
                <a:moveTo>
                  <a:pt x="53423" y="7346"/>
                </a:moveTo>
                <a:lnTo>
                  <a:pt x="57900" y="4831"/>
                </a:lnTo>
                <a:lnTo>
                  <a:pt x="71065" y="4831"/>
                </a:lnTo>
                <a:lnTo>
                  <a:pt x="76857" y="8504"/>
                </a:lnTo>
                <a:lnTo>
                  <a:pt x="80812" y="15851"/>
                </a:lnTo>
                <a:lnTo>
                  <a:pt x="82273" y="18873"/>
                </a:lnTo>
                <a:lnTo>
                  <a:pt x="85626" y="30442"/>
                </a:lnTo>
                <a:lnTo>
                  <a:pt x="86744" y="44502"/>
                </a:lnTo>
                <a:lnTo>
                  <a:pt x="86744" y="46762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1" y="57005"/>
                </a:lnTo>
                <a:lnTo>
                  <a:pt x="86150" y="96315"/>
                </a:lnTo>
                <a:lnTo>
                  <a:pt x="93398" y="85896"/>
                </a:lnTo>
                <a:lnTo>
                  <a:pt x="98779" y="74255"/>
                </a:lnTo>
                <a:lnTo>
                  <a:pt x="99217" y="73022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8" y="38487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7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4" y="12375"/>
                </a:lnTo>
                <a:lnTo>
                  <a:pt x="53423" y="7346"/>
                </a:lnTo>
                <a:close/>
              </a:path>
              <a:path w="103610" h="120961">
                <a:moveTo>
                  <a:pt x="33265" y="117571"/>
                </a:moveTo>
                <a:lnTo>
                  <a:pt x="34113" y="120961"/>
                </a:lnTo>
                <a:lnTo>
                  <a:pt x="43492" y="119775"/>
                </a:lnTo>
                <a:lnTo>
                  <a:pt x="51261" y="118079"/>
                </a:lnTo>
                <a:lnTo>
                  <a:pt x="57420" y="115875"/>
                </a:lnTo>
                <a:lnTo>
                  <a:pt x="64460" y="112980"/>
                </a:lnTo>
                <a:lnTo>
                  <a:pt x="75458" y="106422"/>
                </a:lnTo>
                <a:lnTo>
                  <a:pt x="84710" y="97990"/>
                </a:lnTo>
                <a:lnTo>
                  <a:pt x="86150" y="96315"/>
                </a:lnTo>
                <a:lnTo>
                  <a:pt x="86321" y="57005"/>
                </a:lnTo>
                <a:lnTo>
                  <a:pt x="86123" y="59110"/>
                </a:lnTo>
                <a:lnTo>
                  <a:pt x="85332" y="61144"/>
                </a:lnTo>
                <a:lnTo>
                  <a:pt x="83002" y="62953"/>
                </a:lnTo>
                <a:lnTo>
                  <a:pt x="78905" y="65100"/>
                </a:lnTo>
                <a:lnTo>
                  <a:pt x="74808" y="67247"/>
                </a:lnTo>
                <a:lnTo>
                  <a:pt x="70839" y="68321"/>
                </a:lnTo>
                <a:lnTo>
                  <a:pt x="58635" y="68321"/>
                </a:lnTo>
                <a:lnTo>
                  <a:pt x="52858" y="64818"/>
                </a:lnTo>
                <a:lnTo>
                  <a:pt x="49665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7"/>
                </a:lnTo>
                <a:lnTo>
                  <a:pt x="35429" y="16402"/>
                </a:lnTo>
                <a:lnTo>
                  <a:pt x="30501" y="27886"/>
                </a:lnTo>
                <a:lnTo>
                  <a:pt x="28858" y="41450"/>
                </a:lnTo>
                <a:lnTo>
                  <a:pt x="28860" y="41876"/>
                </a:lnTo>
                <a:lnTo>
                  <a:pt x="31031" y="54804"/>
                </a:lnTo>
                <a:lnTo>
                  <a:pt x="37291" y="65821"/>
                </a:lnTo>
                <a:lnTo>
                  <a:pt x="42913" y="72631"/>
                </a:lnTo>
                <a:lnTo>
                  <a:pt x="50527" y="76035"/>
                </a:lnTo>
                <a:lnTo>
                  <a:pt x="62562" y="76035"/>
                </a:lnTo>
                <a:lnTo>
                  <a:pt x="65246" y="75696"/>
                </a:lnTo>
                <a:lnTo>
                  <a:pt x="68183" y="75018"/>
                </a:lnTo>
                <a:lnTo>
                  <a:pt x="73833" y="73831"/>
                </a:lnTo>
                <a:lnTo>
                  <a:pt x="78749" y="71655"/>
                </a:lnTo>
                <a:lnTo>
                  <a:pt x="82930" y="68491"/>
                </a:lnTo>
                <a:lnTo>
                  <a:pt x="85896" y="66287"/>
                </a:lnTo>
                <a:lnTo>
                  <a:pt x="84993" y="71034"/>
                </a:lnTo>
                <a:lnTo>
                  <a:pt x="82747" y="76925"/>
                </a:lnTo>
                <a:lnTo>
                  <a:pt x="79158" y="83961"/>
                </a:lnTo>
                <a:lnTo>
                  <a:pt x="75571" y="90996"/>
                </a:lnTo>
                <a:lnTo>
                  <a:pt x="70782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7"/>
                </a:lnTo>
                <a:lnTo>
                  <a:pt x="44029" y="114773"/>
                </a:lnTo>
                <a:lnTo>
                  <a:pt x="39142" y="116214"/>
                </a:lnTo>
                <a:lnTo>
                  <a:pt x="33265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371759" y="4571746"/>
            <a:ext cx="43917" cy="104337"/>
          </a:xfrm>
          <a:custGeom>
            <a:avLst/>
            <a:gdLst/>
            <a:ahLst/>
            <a:cxnLst/>
            <a:rect l="l" t="t" r="r" b="b"/>
            <a:pathLst>
              <a:path w="48309" h="118249">
                <a:moveTo>
                  <a:pt x="26058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9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48309" h="118249">
                <a:moveTo>
                  <a:pt x="57191" y="113132"/>
                </a:moveTo>
                <a:lnTo>
                  <a:pt x="66440" y="103964"/>
                </a:lnTo>
                <a:lnTo>
                  <a:pt x="73311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6" y="58404"/>
                </a:lnTo>
                <a:lnTo>
                  <a:pt x="78562" y="57493"/>
                </a:lnTo>
                <a:lnTo>
                  <a:pt x="77532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4" y="2"/>
                </a:lnTo>
                <a:lnTo>
                  <a:pt x="26305" y="2495"/>
                </a:lnTo>
                <a:lnTo>
                  <a:pt x="15795" y="9643"/>
                </a:lnTo>
                <a:lnTo>
                  <a:pt x="7713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8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2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6" y="108953"/>
                </a:lnTo>
                <a:lnTo>
                  <a:pt x="48309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460824" y="4617893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1" y="4088"/>
                </a:lnTo>
                <a:lnTo>
                  <a:pt x="78947" y="13011"/>
                </a:lnTo>
                <a:lnTo>
                  <a:pt x="75630" y="17063"/>
                </a:lnTo>
                <a:lnTo>
                  <a:pt x="69377" y="28580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6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1" y="190"/>
                </a:lnTo>
                <a:lnTo>
                  <a:pt x="89671" y="4088"/>
                </a:lnTo>
                <a:lnTo>
                  <a:pt x="82761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2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2" y="84"/>
                </a:lnTo>
                <a:close/>
              </a:path>
              <a:path w="123484" h="117571">
                <a:moveTo>
                  <a:pt x="2146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2" y="84"/>
                </a:lnTo>
                <a:lnTo>
                  <a:pt x="13052" y="-3644"/>
                </a:lnTo>
                <a:lnTo>
                  <a:pt x="13146" y="-6277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4" y="-40490"/>
                </a:lnTo>
                <a:lnTo>
                  <a:pt x="49706" y="-39755"/>
                </a:lnTo>
                <a:lnTo>
                  <a:pt x="51233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2"/>
                </a:lnTo>
                <a:lnTo>
                  <a:pt x="37206" y="4097"/>
                </a:lnTo>
                <a:lnTo>
                  <a:pt x="30850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1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7" y="-36958"/>
                </a:lnTo>
                <a:lnTo>
                  <a:pt x="54835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6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5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4" y="-49814"/>
                </a:lnTo>
                <a:lnTo>
                  <a:pt x="86334" y="-47412"/>
                </a:lnTo>
                <a:lnTo>
                  <a:pt x="83396" y="-45773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9" y="-50520"/>
                </a:lnTo>
                <a:lnTo>
                  <a:pt x="37376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791966" y="4571894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3702" y="110790"/>
                </a:move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4" y="16458"/>
                </a:lnTo>
                <a:lnTo>
                  <a:pt x="6568" y="15639"/>
                </a:lnTo>
                <a:lnTo>
                  <a:pt x="8912" y="14819"/>
                </a:lnTo>
                <a:lnTo>
                  <a:pt x="10819" y="14410"/>
                </a:lnTo>
                <a:lnTo>
                  <a:pt x="14548" y="14410"/>
                </a:lnTo>
                <a:lnTo>
                  <a:pt x="16017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2" y="113587"/>
                </a:lnTo>
                <a:lnTo>
                  <a:pt x="1187" y="113926"/>
                </a:lnTo>
                <a:lnTo>
                  <a:pt x="1187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9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2" y="110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862155" y="4570997"/>
            <a:ext cx="104555" cy="105459"/>
          </a:xfrm>
          <a:custGeom>
            <a:avLst/>
            <a:gdLst/>
            <a:ahLst/>
            <a:cxnLst/>
            <a:rect l="l" t="t" r="r" b="b"/>
            <a:pathLst>
              <a:path w="115010" h="119520">
                <a:moveTo>
                  <a:pt x="2881" y="28905"/>
                </a:moveTo>
                <a:lnTo>
                  <a:pt x="5875" y="23706"/>
                </a:lnTo>
                <a:lnTo>
                  <a:pt x="8672" y="19863"/>
                </a:lnTo>
                <a:lnTo>
                  <a:pt x="11271" y="17377"/>
                </a:lnTo>
                <a:lnTo>
                  <a:pt x="16018" y="12799"/>
                </a:lnTo>
                <a:lnTo>
                  <a:pt x="21498" y="10511"/>
                </a:lnTo>
                <a:lnTo>
                  <a:pt x="32967" y="10511"/>
                </a:lnTo>
                <a:lnTo>
                  <a:pt x="37644" y="12121"/>
                </a:lnTo>
                <a:lnTo>
                  <a:pt x="41740" y="15342"/>
                </a:lnTo>
                <a:lnTo>
                  <a:pt x="45836" y="18563"/>
                </a:lnTo>
                <a:lnTo>
                  <a:pt x="47884" y="23254"/>
                </a:lnTo>
                <a:lnTo>
                  <a:pt x="47884" y="36364"/>
                </a:lnTo>
                <a:lnTo>
                  <a:pt x="45286" y="41959"/>
                </a:lnTo>
                <a:lnTo>
                  <a:pt x="40087" y="46197"/>
                </a:lnTo>
                <a:lnTo>
                  <a:pt x="34889" y="50436"/>
                </a:lnTo>
                <a:lnTo>
                  <a:pt x="27769" y="54193"/>
                </a:lnTo>
                <a:lnTo>
                  <a:pt x="18730" y="57471"/>
                </a:lnTo>
                <a:lnTo>
                  <a:pt x="18899" y="59675"/>
                </a:lnTo>
                <a:lnTo>
                  <a:pt x="21272" y="59463"/>
                </a:lnTo>
                <a:lnTo>
                  <a:pt x="23391" y="59421"/>
                </a:lnTo>
                <a:lnTo>
                  <a:pt x="27911" y="59603"/>
                </a:lnTo>
                <a:lnTo>
                  <a:pt x="41033" y="63097"/>
                </a:lnTo>
                <a:lnTo>
                  <a:pt x="50003" y="71034"/>
                </a:lnTo>
                <a:lnTo>
                  <a:pt x="53111" y="75611"/>
                </a:lnTo>
                <a:lnTo>
                  <a:pt x="54665" y="80923"/>
                </a:lnTo>
                <a:lnTo>
                  <a:pt x="54665" y="93243"/>
                </a:lnTo>
                <a:lnTo>
                  <a:pt x="52744" y="99049"/>
                </a:lnTo>
                <a:lnTo>
                  <a:pt x="48902" y="104390"/>
                </a:lnTo>
                <a:lnTo>
                  <a:pt x="45059" y="109730"/>
                </a:lnTo>
                <a:lnTo>
                  <a:pt x="39183" y="112400"/>
                </a:lnTo>
                <a:lnTo>
                  <a:pt x="27714" y="112400"/>
                </a:lnTo>
                <a:lnTo>
                  <a:pt x="23376" y="110789"/>
                </a:lnTo>
                <a:lnTo>
                  <a:pt x="18263" y="107568"/>
                </a:lnTo>
                <a:lnTo>
                  <a:pt x="13150" y="104347"/>
                </a:lnTo>
                <a:lnTo>
                  <a:pt x="9040" y="102737"/>
                </a:lnTo>
                <a:lnTo>
                  <a:pt x="3841" y="102737"/>
                </a:lnTo>
                <a:lnTo>
                  <a:pt x="2330" y="103415"/>
                </a:lnTo>
                <a:lnTo>
                  <a:pt x="465" y="106127"/>
                </a:lnTo>
                <a:lnTo>
                  <a:pt x="0" y="109009"/>
                </a:lnTo>
                <a:lnTo>
                  <a:pt x="0" y="111383"/>
                </a:lnTo>
                <a:lnTo>
                  <a:pt x="1398" y="113601"/>
                </a:lnTo>
                <a:lnTo>
                  <a:pt x="4195" y="115663"/>
                </a:lnTo>
                <a:lnTo>
                  <a:pt x="6992" y="117726"/>
                </a:lnTo>
                <a:lnTo>
                  <a:pt x="11865" y="118758"/>
                </a:lnTo>
                <a:lnTo>
                  <a:pt x="18814" y="118758"/>
                </a:lnTo>
                <a:lnTo>
                  <a:pt x="33217" y="117392"/>
                </a:lnTo>
                <a:lnTo>
                  <a:pt x="45238" y="113295"/>
                </a:lnTo>
                <a:lnTo>
                  <a:pt x="54876" y="106466"/>
                </a:lnTo>
                <a:lnTo>
                  <a:pt x="59093" y="101836"/>
                </a:lnTo>
                <a:lnTo>
                  <a:pt x="65433" y="90589"/>
                </a:lnTo>
                <a:lnTo>
                  <a:pt x="67547" y="78070"/>
                </a:lnTo>
                <a:lnTo>
                  <a:pt x="67547" y="68971"/>
                </a:lnTo>
                <a:lnTo>
                  <a:pt x="64467" y="61455"/>
                </a:lnTo>
                <a:lnTo>
                  <a:pt x="58309" y="55522"/>
                </a:lnTo>
                <a:lnTo>
                  <a:pt x="55032" y="52413"/>
                </a:lnTo>
                <a:lnTo>
                  <a:pt x="50681" y="49701"/>
                </a:lnTo>
                <a:lnTo>
                  <a:pt x="45257" y="47384"/>
                </a:lnTo>
                <a:lnTo>
                  <a:pt x="49890" y="44163"/>
                </a:lnTo>
                <a:lnTo>
                  <a:pt x="53308" y="41253"/>
                </a:lnTo>
                <a:lnTo>
                  <a:pt x="55512" y="38653"/>
                </a:lnTo>
                <a:lnTo>
                  <a:pt x="59411" y="34076"/>
                </a:lnTo>
                <a:lnTo>
                  <a:pt x="61360" y="29046"/>
                </a:lnTo>
                <a:lnTo>
                  <a:pt x="61360" y="17348"/>
                </a:lnTo>
                <a:lnTo>
                  <a:pt x="59001" y="11867"/>
                </a:lnTo>
                <a:lnTo>
                  <a:pt x="54283" y="7120"/>
                </a:lnTo>
                <a:lnTo>
                  <a:pt x="49565" y="2373"/>
                </a:lnTo>
                <a:lnTo>
                  <a:pt x="42884" y="0"/>
                </a:lnTo>
                <a:lnTo>
                  <a:pt x="26160" y="0"/>
                </a:lnTo>
                <a:lnTo>
                  <a:pt x="19040" y="2571"/>
                </a:lnTo>
                <a:lnTo>
                  <a:pt x="12882" y="7713"/>
                </a:lnTo>
                <a:lnTo>
                  <a:pt x="6723" y="12856"/>
                </a:lnTo>
                <a:lnTo>
                  <a:pt x="2513" y="19722"/>
                </a:lnTo>
                <a:lnTo>
                  <a:pt x="254" y="28312"/>
                </a:lnTo>
                <a:lnTo>
                  <a:pt x="2881" y="28905"/>
                </a:lnTo>
                <a:close/>
              </a:path>
              <a:path w="115010" h="119520">
                <a:moveTo>
                  <a:pt x="95772" y="109857"/>
                </a:moveTo>
                <a:lnTo>
                  <a:pt x="95772" y="112513"/>
                </a:lnTo>
                <a:lnTo>
                  <a:pt x="96703" y="114788"/>
                </a:lnTo>
                <a:lnTo>
                  <a:pt x="98568" y="116681"/>
                </a:lnTo>
                <a:lnTo>
                  <a:pt x="100432" y="118574"/>
                </a:lnTo>
                <a:lnTo>
                  <a:pt x="102721" y="119520"/>
                </a:lnTo>
                <a:lnTo>
                  <a:pt x="108145" y="119520"/>
                </a:lnTo>
                <a:lnTo>
                  <a:pt x="110419" y="118574"/>
                </a:lnTo>
                <a:lnTo>
                  <a:pt x="112255" y="116681"/>
                </a:lnTo>
                <a:lnTo>
                  <a:pt x="114092" y="114788"/>
                </a:lnTo>
                <a:lnTo>
                  <a:pt x="115010" y="112513"/>
                </a:lnTo>
                <a:lnTo>
                  <a:pt x="115010" y="107201"/>
                </a:lnTo>
                <a:lnTo>
                  <a:pt x="114077" y="104941"/>
                </a:lnTo>
                <a:lnTo>
                  <a:pt x="112214" y="103076"/>
                </a:lnTo>
                <a:lnTo>
                  <a:pt x="110350" y="101211"/>
                </a:lnTo>
                <a:lnTo>
                  <a:pt x="108089" y="100278"/>
                </a:lnTo>
                <a:lnTo>
                  <a:pt x="102777" y="100278"/>
                </a:lnTo>
                <a:lnTo>
                  <a:pt x="100504" y="101211"/>
                </a:lnTo>
                <a:lnTo>
                  <a:pt x="98610" y="103076"/>
                </a:lnTo>
                <a:lnTo>
                  <a:pt x="96718" y="104941"/>
                </a:lnTo>
                <a:lnTo>
                  <a:pt x="95772" y="107201"/>
                </a:lnTo>
                <a:lnTo>
                  <a:pt x="95772" y="109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976149" y="4569951"/>
            <a:ext cx="68418" cy="106356"/>
          </a:xfrm>
          <a:custGeom>
            <a:avLst/>
            <a:gdLst/>
            <a:ahLst/>
            <a:cxnLst/>
            <a:rect l="l" t="t" r="r" b="b"/>
            <a:pathLst>
              <a:path w="75260" h="120537">
                <a:moveTo>
                  <a:pt x="20764" y="51622"/>
                </a:moveTo>
                <a:lnTo>
                  <a:pt x="22120" y="45462"/>
                </a:lnTo>
                <a:lnTo>
                  <a:pt x="24607" y="39246"/>
                </a:lnTo>
                <a:lnTo>
                  <a:pt x="28223" y="32974"/>
                </a:lnTo>
                <a:lnTo>
                  <a:pt x="31839" y="26701"/>
                </a:lnTo>
                <a:lnTo>
                  <a:pt x="35709" y="21530"/>
                </a:lnTo>
                <a:lnTo>
                  <a:pt x="39834" y="17461"/>
                </a:lnTo>
                <a:lnTo>
                  <a:pt x="43845" y="13449"/>
                </a:lnTo>
                <a:lnTo>
                  <a:pt x="48408" y="10327"/>
                </a:lnTo>
                <a:lnTo>
                  <a:pt x="53521" y="8095"/>
                </a:lnTo>
                <a:lnTo>
                  <a:pt x="58635" y="5863"/>
                </a:lnTo>
                <a:lnTo>
                  <a:pt x="64722" y="4096"/>
                </a:lnTo>
                <a:lnTo>
                  <a:pt x="71785" y="2797"/>
                </a:lnTo>
                <a:lnTo>
                  <a:pt x="71361" y="0"/>
                </a:lnTo>
                <a:lnTo>
                  <a:pt x="58389" y="1137"/>
                </a:lnTo>
                <a:lnTo>
                  <a:pt x="46182" y="4511"/>
                </a:lnTo>
                <a:lnTo>
                  <a:pt x="34630" y="10122"/>
                </a:lnTo>
                <a:lnTo>
                  <a:pt x="23731" y="17970"/>
                </a:lnTo>
                <a:lnTo>
                  <a:pt x="19126" y="22444"/>
                </a:lnTo>
                <a:lnTo>
                  <a:pt x="10759" y="32887"/>
                </a:lnTo>
                <a:lnTo>
                  <a:pt x="4781" y="44183"/>
                </a:lnTo>
                <a:lnTo>
                  <a:pt x="1195" y="56334"/>
                </a:lnTo>
                <a:lnTo>
                  <a:pt x="0" y="69339"/>
                </a:lnTo>
                <a:lnTo>
                  <a:pt x="9" y="70607"/>
                </a:lnTo>
                <a:lnTo>
                  <a:pt x="1514" y="84531"/>
                </a:lnTo>
                <a:lnTo>
                  <a:pt x="5593" y="96512"/>
                </a:lnTo>
                <a:lnTo>
                  <a:pt x="12246" y="106551"/>
                </a:lnTo>
                <a:lnTo>
                  <a:pt x="16453" y="110871"/>
                </a:lnTo>
                <a:lnTo>
                  <a:pt x="27470" y="118121"/>
                </a:lnTo>
                <a:lnTo>
                  <a:pt x="25835" y="110959"/>
                </a:lnTo>
                <a:lnTo>
                  <a:pt x="21908" y="102143"/>
                </a:lnTo>
                <a:lnTo>
                  <a:pt x="20980" y="99965"/>
                </a:lnTo>
                <a:lnTo>
                  <a:pt x="17259" y="87659"/>
                </a:lnTo>
                <a:lnTo>
                  <a:pt x="16018" y="75103"/>
                </a:lnTo>
                <a:lnTo>
                  <a:pt x="16018" y="67982"/>
                </a:lnTo>
                <a:lnTo>
                  <a:pt x="16866" y="62896"/>
                </a:lnTo>
                <a:lnTo>
                  <a:pt x="18561" y="59845"/>
                </a:lnTo>
                <a:lnTo>
                  <a:pt x="21442" y="54646"/>
                </a:lnTo>
                <a:lnTo>
                  <a:pt x="27262" y="52046"/>
                </a:lnTo>
                <a:lnTo>
                  <a:pt x="45512" y="52046"/>
                </a:lnTo>
                <a:lnTo>
                  <a:pt x="52236" y="56906"/>
                </a:lnTo>
                <a:lnTo>
                  <a:pt x="56190" y="66626"/>
                </a:lnTo>
                <a:lnTo>
                  <a:pt x="58564" y="72447"/>
                </a:lnTo>
                <a:lnTo>
                  <a:pt x="59750" y="79115"/>
                </a:lnTo>
                <a:lnTo>
                  <a:pt x="59750" y="94317"/>
                </a:lnTo>
                <a:lnTo>
                  <a:pt x="58225" y="101027"/>
                </a:lnTo>
                <a:lnTo>
                  <a:pt x="55174" y="106763"/>
                </a:lnTo>
                <a:lnTo>
                  <a:pt x="52122" y="112499"/>
                </a:lnTo>
                <a:lnTo>
                  <a:pt x="47236" y="115367"/>
                </a:lnTo>
                <a:lnTo>
                  <a:pt x="43027" y="120370"/>
                </a:lnTo>
                <a:lnTo>
                  <a:pt x="55332" y="116657"/>
                </a:lnTo>
                <a:lnTo>
                  <a:pt x="65302" y="108077"/>
                </a:lnTo>
                <a:lnTo>
                  <a:pt x="67973" y="104410"/>
                </a:lnTo>
                <a:lnTo>
                  <a:pt x="73438" y="92815"/>
                </a:lnTo>
                <a:lnTo>
                  <a:pt x="75260" y="80104"/>
                </a:lnTo>
                <a:lnTo>
                  <a:pt x="75173" y="76805"/>
                </a:lnTo>
                <a:lnTo>
                  <a:pt x="72503" y="63524"/>
                </a:lnTo>
                <a:lnTo>
                  <a:pt x="66107" y="53487"/>
                </a:lnTo>
                <a:lnTo>
                  <a:pt x="60004" y="47271"/>
                </a:lnTo>
                <a:lnTo>
                  <a:pt x="52462" y="44163"/>
                </a:lnTo>
                <a:lnTo>
                  <a:pt x="38901" y="44163"/>
                </a:lnTo>
                <a:lnTo>
                  <a:pt x="34353" y="45067"/>
                </a:lnTo>
                <a:lnTo>
                  <a:pt x="29833" y="46875"/>
                </a:lnTo>
                <a:lnTo>
                  <a:pt x="27291" y="47893"/>
                </a:lnTo>
                <a:lnTo>
                  <a:pt x="24267" y="49475"/>
                </a:lnTo>
                <a:lnTo>
                  <a:pt x="20764" y="51622"/>
                </a:lnTo>
                <a:close/>
              </a:path>
              <a:path w="75260" h="120537">
                <a:moveTo>
                  <a:pt x="25835" y="110959"/>
                </a:moveTo>
                <a:lnTo>
                  <a:pt x="27470" y="118121"/>
                </a:lnTo>
                <a:lnTo>
                  <a:pt x="39409" y="120537"/>
                </a:lnTo>
                <a:lnTo>
                  <a:pt x="43027" y="120370"/>
                </a:lnTo>
                <a:lnTo>
                  <a:pt x="47236" y="115367"/>
                </a:lnTo>
                <a:lnTo>
                  <a:pt x="32036" y="115367"/>
                </a:lnTo>
                <a:lnTo>
                  <a:pt x="25835" y="11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052965" y="4571745"/>
            <a:ext cx="197474" cy="104936"/>
          </a:xfrm>
          <a:custGeom>
            <a:avLst/>
            <a:gdLst/>
            <a:ahLst/>
            <a:cxnLst/>
            <a:rect l="l" t="t" r="r" b="b"/>
            <a:pathLst>
              <a:path w="217221" h="118927">
                <a:moveTo>
                  <a:pt x="182304" y="111468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0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2" y="116547"/>
                </a:lnTo>
                <a:lnTo>
                  <a:pt x="198220" y="111771"/>
                </a:lnTo>
                <a:lnTo>
                  <a:pt x="207560" y="101380"/>
                </a:lnTo>
                <a:lnTo>
                  <a:pt x="210256" y="96760"/>
                </a:lnTo>
                <a:lnTo>
                  <a:pt x="215480" y="84425"/>
                </a:lnTo>
                <a:lnTo>
                  <a:pt x="217221" y="73068"/>
                </a:lnTo>
                <a:lnTo>
                  <a:pt x="217221" y="65100"/>
                </a:lnTo>
                <a:lnTo>
                  <a:pt x="215328" y="59647"/>
                </a:lnTo>
                <a:lnTo>
                  <a:pt x="211543" y="56708"/>
                </a:lnTo>
                <a:lnTo>
                  <a:pt x="207758" y="53770"/>
                </a:lnTo>
                <a:lnTo>
                  <a:pt x="203407" y="52301"/>
                </a:lnTo>
                <a:lnTo>
                  <a:pt x="198491" y="52301"/>
                </a:lnTo>
                <a:lnTo>
                  <a:pt x="195098" y="52492"/>
                </a:lnTo>
                <a:lnTo>
                  <a:pt x="183408" y="56390"/>
                </a:lnTo>
                <a:lnTo>
                  <a:pt x="176498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2" y="57810"/>
                </a:lnTo>
                <a:lnTo>
                  <a:pt x="203746" y="57810"/>
                </a:lnTo>
                <a:lnTo>
                  <a:pt x="206768" y="59139"/>
                </a:lnTo>
                <a:lnTo>
                  <a:pt x="209085" y="61794"/>
                </a:lnTo>
                <a:lnTo>
                  <a:pt x="211402" y="64451"/>
                </a:lnTo>
                <a:lnTo>
                  <a:pt x="212560" y="68152"/>
                </a:lnTo>
                <a:lnTo>
                  <a:pt x="212548" y="73755"/>
                </a:lnTo>
                <a:lnTo>
                  <a:pt x="210338" y="85389"/>
                </a:lnTo>
                <a:lnTo>
                  <a:pt x="204297" y="97947"/>
                </a:lnTo>
                <a:lnTo>
                  <a:pt x="198788" y="106961"/>
                </a:lnTo>
                <a:lnTo>
                  <a:pt x="192586" y="111468"/>
                </a:lnTo>
                <a:lnTo>
                  <a:pt x="182304" y="111468"/>
                </a:lnTo>
                <a:close/>
              </a:path>
              <a:path w="217221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1" h="118927">
                <a:moveTo>
                  <a:pt x="95885" y="56511"/>
                </a:moveTo>
                <a:lnTo>
                  <a:pt x="100178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6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5" y="11768"/>
                </a:lnTo>
                <a:lnTo>
                  <a:pt x="126565" y="6866"/>
                </a:lnTo>
                <a:lnTo>
                  <a:pt x="132045" y="6866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29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5" y="12545"/>
                </a:lnTo>
                <a:lnTo>
                  <a:pt x="144969" y="14579"/>
                </a:lnTo>
                <a:lnTo>
                  <a:pt x="145351" y="16868"/>
                </a:lnTo>
                <a:lnTo>
                  <a:pt x="145351" y="20428"/>
                </a:lnTo>
                <a:lnTo>
                  <a:pt x="145226" y="23985"/>
                </a:lnTo>
                <a:lnTo>
                  <a:pt x="142639" y="36424"/>
                </a:lnTo>
                <a:lnTo>
                  <a:pt x="136707" y="47978"/>
                </a:lnTo>
                <a:lnTo>
                  <a:pt x="130943" y="56398"/>
                </a:lnTo>
                <a:lnTo>
                  <a:pt x="124587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6" y="66322"/>
                </a:lnTo>
                <a:lnTo>
                  <a:pt x="129700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8" y="22209"/>
                </a:lnTo>
                <a:lnTo>
                  <a:pt x="149758" y="20117"/>
                </a:lnTo>
                <a:lnTo>
                  <a:pt x="149673" y="18578"/>
                </a:lnTo>
                <a:lnTo>
                  <a:pt x="149504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09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7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90" y="10595"/>
                </a:lnTo>
                <a:lnTo>
                  <a:pt x="118061" y="119097"/>
                </a:lnTo>
                <a:lnTo>
                  <a:pt x="126283" y="119097"/>
                </a:lnTo>
                <a:lnTo>
                  <a:pt x="193152" y="-677"/>
                </a:lnTo>
                <a:lnTo>
                  <a:pt x="186371" y="-677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3" y="6527"/>
                </a:lnTo>
                <a:lnTo>
                  <a:pt x="171653" y="9692"/>
                </a:lnTo>
                <a:lnTo>
                  <a:pt x="165664" y="11274"/>
                </a:lnTo>
                <a:lnTo>
                  <a:pt x="156680" y="11274"/>
                </a:lnTo>
                <a:lnTo>
                  <a:pt x="154251" y="11047"/>
                </a:lnTo>
                <a:lnTo>
                  <a:pt x="151877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3" y="2024"/>
                </a:lnTo>
                <a:lnTo>
                  <a:pt x="115544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0" y="31046"/>
                </a:lnTo>
                <a:lnTo>
                  <a:pt x="93737" y="42892"/>
                </a:lnTo>
                <a:lnTo>
                  <a:pt x="93737" y="50634"/>
                </a:lnTo>
                <a:lnTo>
                  <a:pt x="95885" y="56511"/>
                </a:lnTo>
                <a:close/>
              </a:path>
              <a:path w="217221" h="118927">
                <a:moveTo>
                  <a:pt x="57190" y="113132"/>
                </a:moveTo>
                <a:lnTo>
                  <a:pt x="66439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4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8" y="106477"/>
                </a:lnTo>
                <a:lnTo>
                  <a:pt x="19662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8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3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  <a:path w="217221" h="118927">
                <a:moveTo>
                  <a:pt x="26058" y="106477"/>
                </a:moveTo>
                <a:lnTo>
                  <a:pt x="26440" y="115763"/>
                </a:lnTo>
                <a:lnTo>
                  <a:pt x="38985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217221" h="118927">
                <a:moveTo>
                  <a:pt x="161031" y="92989"/>
                </a:moveTo>
                <a:lnTo>
                  <a:pt x="161031" y="101183"/>
                </a:lnTo>
                <a:lnTo>
                  <a:pt x="163107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0" y="106523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8" y="86449"/>
                </a:lnTo>
                <a:lnTo>
                  <a:pt x="183408" y="56390"/>
                </a:lnTo>
                <a:lnTo>
                  <a:pt x="172684" y="65312"/>
                </a:lnTo>
                <a:lnTo>
                  <a:pt x="169368" y="69364"/>
                </a:lnTo>
                <a:lnTo>
                  <a:pt x="163115" y="80880"/>
                </a:lnTo>
                <a:lnTo>
                  <a:pt x="161031" y="92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434686" y="4571894"/>
            <a:ext cx="44534" cy="102767"/>
          </a:xfrm>
          <a:custGeom>
            <a:avLst/>
            <a:gdLst/>
            <a:ahLst/>
            <a:cxnLst/>
            <a:rect l="l" t="t" r="r" b="b"/>
            <a:pathLst>
              <a:path w="48987" h="116469">
                <a:moveTo>
                  <a:pt x="33703" y="110790"/>
                </a:moveTo>
                <a:lnTo>
                  <a:pt x="32545" y="108020"/>
                </a:lnTo>
                <a:lnTo>
                  <a:pt x="32545" y="1610"/>
                </a:lnTo>
                <a:lnTo>
                  <a:pt x="32121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3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8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8" y="109603"/>
                </a:lnTo>
                <a:lnTo>
                  <a:pt x="14577" y="111128"/>
                </a:lnTo>
                <a:lnTo>
                  <a:pt x="12487" y="112654"/>
                </a:lnTo>
                <a:lnTo>
                  <a:pt x="8023" y="113587"/>
                </a:lnTo>
                <a:lnTo>
                  <a:pt x="1187" y="113926"/>
                </a:lnTo>
                <a:lnTo>
                  <a:pt x="1187" y="116469"/>
                </a:lnTo>
                <a:lnTo>
                  <a:pt x="48987" y="116469"/>
                </a:lnTo>
                <a:lnTo>
                  <a:pt x="48987" y="114095"/>
                </a:lnTo>
                <a:lnTo>
                  <a:pt x="42659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506416" y="4571521"/>
            <a:ext cx="103014" cy="104936"/>
          </a:xfrm>
          <a:custGeom>
            <a:avLst/>
            <a:gdLst/>
            <a:ahLst/>
            <a:cxnLst/>
            <a:rect l="l" t="t" r="r" b="b"/>
            <a:pathLst>
              <a:path w="113315" h="118927">
                <a:moveTo>
                  <a:pt x="47573" y="48740"/>
                </a:moveTo>
                <a:lnTo>
                  <a:pt x="50032" y="35489"/>
                </a:lnTo>
                <a:lnTo>
                  <a:pt x="46528" y="39840"/>
                </a:lnTo>
                <a:lnTo>
                  <a:pt x="44494" y="42383"/>
                </a:lnTo>
                <a:lnTo>
                  <a:pt x="40821" y="45519"/>
                </a:lnTo>
                <a:lnTo>
                  <a:pt x="40510" y="52639"/>
                </a:lnTo>
                <a:lnTo>
                  <a:pt x="47573" y="48740"/>
                </a:lnTo>
                <a:close/>
              </a:path>
              <a:path w="113315" h="118927">
                <a:moveTo>
                  <a:pt x="94076" y="109264"/>
                </a:moveTo>
                <a:lnTo>
                  <a:pt x="94076" y="111920"/>
                </a:lnTo>
                <a:lnTo>
                  <a:pt x="95009" y="114194"/>
                </a:lnTo>
                <a:lnTo>
                  <a:pt x="96873" y="116087"/>
                </a:lnTo>
                <a:lnTo>
                  <a:pt x="98738" y="117980"/>
                </a:lnTo>
                <a:lnTo>
                  <a:pt x="101026" y="118927"/>
                </a:lnTo>
                <a:lnTo>
                  <a:pt x="106450" y="118927"/>
                </a:lnTo>
                <a:lnTo>
                  <a:pt x="108724" y="117980"/>
                </a:lnTo>
                <a:lnTo>
                  <a:pt x="110561" y="116087"/>
                </a:lnTo>
                <a:lnTo>
                  <a:pt x="112397" y="114194"/>
                </a:lnTo>
                <a:lnTo>
                  <a:pt x="113315" y="111920"/>
                </a:lnTo>
                <a:lnTo>
                  <a:pt x="113315" y="106608"/>
                </a:lnTo>
                <a:lnTo>
                  <a:pt x="112383" y="104347"/>
                </a:lnTo>
                <a:lnTo>
                  <a:pt x="110518" y="102482"/>
                </a:lnTo>
                <a:lnTo>
                  <a:pt x="108654" y="100617"/>
                </a:lnTo>
                <a:lnTo>
                  <a:pt x="106393" y="99685"/>
                </a:lnTo>
                <a:lnTo>
                  <a:pt x="101082" y="99685"/>
                </a:lnTo>
                <a:lnTo>
                  <a:pt x="98808" y="100617"/>
                </a:lnTo>
                <a:lnTo>
                  <a:pt x="96915" y="102482"/>
                </a:lnTo>
                <a:lnTo>
                  <a:pt x="95022" y="104347"/>
                </a:lnTo>
                <a:lnTo>
                  <a:pt x="94076" y="106608"/>
                </a:lnTo>
                <a:lnTo>
                  <a:pt x="94076" y="109264"/>
                </a:lnTo>
                <a:close/>
              </a:path>
              <a:path w="113315" h="118927">
                <a:moveTo>
                  <a:pt x="13814" y="16924"/>
                </a:moveTo>
                <a:lnTo>
                  <a:pt x="15509" y="12940"/>
                </a:lnTo>
                <a:lnTo>
                  <a:pt x="18899" y="9663"/>
                </a:lnTo>
                <a:lnTo>
                  <a:pt x="22289" y="6385"/>
                </a:lnTo>
                <a:lnTo>
                  <a:pt x="26583" y="4746"/>
                </a:lnTo>
                <a:lnTo>
                  <a:pt x="38505" y="4746"/>
                </a:lnTo>
                <a:lnTo>
                  <a:pt x="43519" y="6625"/>
                </a:lnTo>
                <a:lnTo>
                  <a:pt x="46825" y="10383"/>
                </a:lnTo>
                <a:lnTo>
                  <a:pt x="50130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9"/>
                </a:lnTo>
                <a:lnTo>
                  <a:pt x="47573" y="48740"/>
                </a:lnTo>
                <a:lnTo>
                  <a:pt x="52687" y="45293"/>
                </a:lnTo>
                <a:lnTo>
                  <a:pt x="55851" y="42298"/>
                </a:lnTo>
                <a:lnTo>
                  <a:pt x="61331" y="37042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8" y="12290"/>
                </a:lnTo>
                <a:lnTo>
                  <a:pt x="56020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1" y="19326"/>
                </a:lnTo>
                <a:lnTo>
                  <a:pt x="931" y="33341"/>
                </a:lnTo>
                <a:lnTo>
                  <a:pt x="3022" y="39331"/>
                </a:lnTo>
                <a:lnTo>
                  <a:pt x="7203" y="44756"/>
                </a:lnTo>
                <a:lnTo>
                  <a:pt x="9915" y="48316"/>
                </a:lnTo>
                <a:lnTo>
                  <a:pt x="15000" y="53092"/>
                </a:lnTo>
                <a:lnTo>
                  <a:pt x="22459" y="59082"/>
                </a:lnTo>
                <a:lnTo>
                  <a:pt x="15056" y="64055"/>
                </a:lnTo>
                <a:lnTo>
                  <a:pt x="9858" y="68321"/>
                </a:lnTo>
                <a:lnTo>
                  <a:pt x="6864" y="71881"/>
                </a:lnTo>
                <a:lnTo>
                  <a:pt x="2288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1" y="105972"/>
                </a:lnTo>
                <a:lnTo>
                  <a:pt x="9873" y="111086"/>
                </a:lnTo>
                <a:lnTo>
                  <a:pt x="16455" y="116200"/>
                </a:lnTo>
                <a:lnTo>
                  <a:pt x="24351" y="118757"/>
                </a:lnTo>
                <a:lnTo>
                  <a:pt x="19195" y="107144"/>
                </a:lnTo>
                <a:lnTo>
                  <a:pt x="15212" y="102567"/>
                </a:lnTo>
                <a:lnTo>
                  <a:pt x="13220" y="96407"/>
                </a:lnTo>
                <a:lnTo>
                  <a:pt x="13220" y="84145"/>
                </a:lnTo>
                <a:lnTo>
                  <a:pt x="14322" y="79454"/>
                </a:lnTo>
                <a:lnTo>
                  <a:pt x="16526" y="74594"/>
                </a:lnTo>
                <a:lnTo>
                  <a:pt x="18729" y="69734"/>
                </a:lnTo>
                <a:lnTo>
                  <a:pt x="22261" y="65778"/>
                </a:lnTo>
                <a:lnTo>
                  <a:pt x="27120" y="62727"/>
                </a:lnTo>
                <a:lnTo>
                  <a:pt x="29880" y="64691"/>
                </a:lnTo>
                <a:lnTo>
                  <a:pt x="41695" y="73605"/>
                </a:lnTo>
                <a:lnTo>
                  <a:pt x="48859" y="80062"/>
                </a:lnTo>
                <a:lnTo>
                  <a:pt x="52390" y="83876"/>
                </a:lnTo>
                <a:lnTo>
                  <a:pt x="54156" y="88863"/>
                </a:lnTo>
                <a:lnTo>
                  <a:pt x="60017" y="69864"/>
                </a:lnTo>
                <a:lnTo>
                  <a:pt x="51973" y="61827"/>
                </a:lnTo>
                <a:lnTo>
                  <a:pt x="40510" y="52639"/>
                </a:lnTo>
                <a:lnTo>
                  <a:pt x="40821" y="45519"/>
                </a:lnTo>
                <a:lnTo>
                  <a:pt x="35510" y="49249"/>
                </a:lnTo>
                <a:lnTo>
                  <a:pt x="29013" y="45237"/>
                </a:lnTo>
                <a:lnTo>
                  <a:pt x="23772" y="40956"/>
                </a:lnTo>
                <a:lnTo>
                  <a:pt x="19789" y="36407"/>
                </a:lnTo>
                <a:lnTo>
                  <a:pt x="15806" y="31857"/>
                </a:lnTo>
                <a:lnTo>
                  <a:pt x="13814" y="26927"/>
                </a:lnTo>
                <a:lnTo>
                  <a:pt x="13814" y="16924"/>
                </a:lnTo>
                <a:close/>
              </a:path>
              <a:path w="113315" h="118927">
                <a:moveTo>
                  <a:pt x="47704" y="116586"/>
                </a:moveTo>
                <a:lnTo>
                  <a:pt x="58182" y="110450"/>
                </a:lnTo>
                <a:lnTo>
                  <a:pt x="64313" y="104912"/>
                </a:lnTo>
                <a:lnTo>
                  <a:pt x="67377" y="98074"/>
                </a:lnTo>
                <a:lnTo>
                  <a:pt x="67377" y="82760"/>
                </a:lnTo>
                <a:lnTo>
                  <a:pt x="65301" y="76529"/>
                </a:lnTo>
                <a:lnTo>
                  <a:pt x="61148" y="71246"/>
                </a:lnTo>
                <a:lnTo>
                  <a:pt x="60017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5" y="108585"/>
                </a:lnTo>
                <a:lnTo>
                  <a:pt x="45822" y="112202"/>
                </a:lnTo>
                <a:lnTo>
                  <a:pt x="40906" y="114010"/>
                </a:lnTo>
                <a:lnTo>
                  <a:pt x="28250" y="114010"/>
                </a:lnTo>
                <a:lnTo>
                  <a:pt x="23179" y="111722"/>
                </a:lnTo>
                <a:lnTo>
                  <a:pt x="19195" y="107144"/>
                </a:lnTo>
                <a:lnTo>
                  <a:pt x="24351" y="118757"/>
                </a:lnTo>
                <a:lnTo>
                  <a:pt x="34252" y="118753"/>
                </a:lnTo>
                <a:lnTo>
                  <a:pt x="47704" y="116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630965" y="4571894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3703" y="110790"/>
                </a:move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lnTo>
                  <a:pt x="0" y="15851"/>
                </a:lnTo>
                <a:lnTo>
                  <a:pt x="0" y="18224"/>
                </a:lnTo>
                <a:lnTo>
                  <a:pt x="2033" y="17320"/>
                </a:lnTo>
                <a:lnTo>
                  <a:pt x="4223" y="16458"/>
                </a:lnTo>
                <a:lnTo>
                  <a:pt x="6567" y="15639"/>
                </a:lnTo>
                <a:lnTo>
                  <a:pt x="8912" y="14819"/>
                </a:lnTo>
                <a:lnTo>
                  <a:pt x="10820" y="14410"/>
                </a:lnTo>
                <a:lnTo>
                  <a:pt x="14548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2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695684" y="4571745"/>
            <a:ext cx="197474" cy="104936"/>
          </a:xfrm>
          <a:custGeom>
            <a:avLst/>
            <a:gdLst/>
            <a:ahLst/>
            <a:cxnLst/>
            <a:rect l="l" t="t" r="r" b="b"/>
            <a:pathLst>
              <a:path w="217221" h="118927">
                <a:moveTo>
                  <a:pt x="182303" y="111468"/>
                </a:moveTo>
                <a:lnTo>
                  <a:pt x="179535" y="110479"/>
                </a:lnTo>
                <a:lnTo>
                  <a:pt x="177388" y="108501"/>
                </a:lnTo>
                <a:lnTo>
                  <a:pt x="175241" y="106523"/>
                </a:lnTo>
                <a:lnTo>
                  <a:pt x="176342" y="116893"/>
                </a:lnTo>
                <a:lnTo>
                  <a:pt x="182049" y="116893"/>
                </a:lnTo>
                <a:lnTo>
                  <a:pt x="186642" y="116547"/>
                </a:lnTo>
                <a:lnTo>
                  <a:pt x="198221" y="111771"/>
                </a:lnTo>
                <a:lnTo>
                  <a:pt x="207560" y="101380"/>
                </a:lnTo>
                <a:lnTo>
                  <a:pt x="210256" y="96760"/>
                </a:lnTo>
                <a:lnTo>
                  <a:pt x="215480" y="84425"/>
                </a:lnTo>
                <a:lnTo>
                  <a:pt x="217221" y="73068"/>
                </a:lnTo>
                <a:lnTo>
                  <a:pt x="217221" y="65100"/>
                </a:lnTo>
                <a:lnTo>
                  <a:pt x="215329" y="59647"/>
                </a:lnTo>
                <a:lnTo>
                  <a:pt x="211543" y="56708"/>
                </a:lnTo>
                <a:lnTo>
                  <a:pt x="207757" y="53770"/>
                </a:lnTo>
                <a:lnTo>
                  <a:pt x="203407" y="52301"/>
                </a:lnTo>
                <a:lnTo>
                  <a:pt x="198491" y="52301"/>
                </a:lnTo>
                <a:lnTo>
                  <a:pt x="195098" y="52491"/>
                </a:lnTo>
                <a:lnTo>
                  <a:pt x="183408" y="56389"/>
                </a:lnTo>
                <a:lnTo>
                  <a:pt x="176499" y="86449"/>
                </a:lnTo>
                <a:lnTo>
                  <a:pt x="182049" y="73238"/>
                </a:lnTo>
                <a:lnTo>
                  <a:pt x="187304" y="62953"/>
                </a:lnTo>
                <a:lnTo>
                  <a:pt x="193293" y="57810"/>
                </a:lnTo>
                <a:lnTo>
                  <a:pt x="203746" y="57810"/>
                </a:lnTo>
                <a:lnTo>
                  <a:pt x="206769" y="59139"/>
                </a:lnTo>
                <a:lnTo>
                  <a:pt x="209085" y="61794"/>
                </a:lnTo>
                <a:lnTo>
                  <a:pt x="211402" y="64451"/>
                </a:lnTo>
                <a:lnTo>
                  <a:pt x="212560" y="68152"/>
                </a:lnTo>
                <a:lnTo>
                  <a:pt x="212548" y="73755"/>
                </a:lnTo>
                <a:lnTo>
                  <a:pt x="210338" y="85389"/>
                </a:lnTo>
                <a:lnTo>
                  <a:pt x="204297" y="97947"/>
                </a:lnTo>
                <a:lnTo>
                  <a:pt x="198787" y="106961"/>
                </a:lnTo>
                <a:lnTo>
                  <a:pt x="192587" y="111468"/>
                </a:lnTo>
                <a:lnTo>
                  <a:pt x="182303" y="111468"/>
                </a:lnTo>
                <a:close/>
              </a:path>
              <a:path w="217221" h="118927">
                <a:moveTo>
                  <a:pt x="106789" y="52385"/>
                </a:moveTo>
                <a:lnTo>
                  <a:pt x="104473" y="64535"/>
                </a:lnTo>
                <a:lnTo>
                  <a:pt x="109247" y="66541"/>
                </a:lnTo>
                <a:lnTo>
                  <a:pt x="107679" y="55310"/>
                </a:lnTo>
                <a:lnTo>
                  <a:pt x="106789" y="52385"/>
                </a:lnTo>
                <a:close/>
              </a:path>
              <a:path w="217221" h="118927">
                <a:moveTo>
                  <a:pt x="95885" y="56511"/>
                </a:moveTo>
                <a:lnTo>
                  <a:pt x="100179" y="60523"/>
                </a:lnTo>
                <a:lnTo>
                  <a:pt x="104473" y="64535"/>
                </a:lnTo>
                <a:lnTo>
                  <a:pt x="106789" y="52385"/>
                </a:lnTo>
                <a:lnTo>
                  <a:pt x="106789" y="48656"/>
                </a:lnTo>
                <a:lnTo>
                  <a:pt x="106884" y="46022"/>
                </a:lnTo>
                <a:lnTo>
                  <a:pt x="109391" y="34264"/>
                </a:lnTo>
                <a:lnTo>
                  <a:pt x="115307" y="21573"/>
                </a:lnTo>
                <a:lnTo>
                  <a:pt x="120986" y="11768"/>
                </a:lnTo>
                <a:lnTo>
                  <a:pt x="126565" y="6866"/>
                </a:lnTo>
                <a:lnTo>
                  <a:pt x="132045" y="6866"/>
                </a:lnTo>
                <a:lnTo>
                  <a:pt x="133557" y="7530"/>
                </a:lnTo>
                <a:lnTo>
                  <a:pt x="135393" y="8858"/>
                </a:lnTo>
                <a:lnTo>
                  <a:pt x="137230" y="10186"/>
                </a:lnTo>
                <a:lnTo>
                  <a:pt x="138826" y="11019"/>
                </a:lnTo>
                <a:lnTo>
                  <a:pt x="140182" y="11358"/>
                </a:lnTo>
                <a:lnTo>
                  <a:pt x="142103" y="11810"/>
                </a:lnTo>
                <a:lnTo>
                  <a:pt x="143444" y="12545"/>
                </a:lnTo>
                <a:lnTo>
                  <a:pt x="144970" y="14579"/>
                </a:lnTo>
                <a:lnTo>
                  <a:pt x="145351" y="16868"/>
                </a:lnTo>
                <a:lnTo>
                  <a:pt x="145351" y="20428"/>
                </a:lnTo>
                <a:lnTo>
                  <a:pt x="145226" y="23985"/>
                </a:lnTo>
                <a:lnTo>
                  <a:pt x="142639" y="36424"/>
                </a:lnTo>
                <a:lnTo>
                  <a:pt x="136706" y="47978"/>
                </a:lnTo>
                <a:lnTo>
                  <a:pt x="130943" y="56398"/>
                </a:lnTo>
                <a:lnTo>
                  <a:pt x="124588" y="60608"/>
                </a:lnTo>
                <a:lnTo>
                  <a:pt x="113965" y="60608"/>
                </a:lnTo>
                <a:lnTo>
                  <a:pt x="111239" y="59548"/>
                </a:lnTo>
                <a:lnTo>
                  <a:pt x="109459" y="57429"/>
                </a:lnTo>
                <a:lnTo>
                  <a:pt x="107679" y="55310"/>
                </a:lnTo>
                <a:lnTo>
                  <a:pt x="109247" y="66541"/>
                </a:lnTo>
                <a:lnTo>
                  <a:pt x="114502" y="66541"/>
                </a:lnTo>
                <a:lnTo>
                  <a:pt x="118076" y="66322"/>
                </a:lnTo>
                <a:lnTo>
                  <a:pt x="129699" y="61959"/>
                </a:lnTo>
                <a:lnTo>
                  <a:pt x="139546" y="52004"/>
                </a:lnTo>
                <a:lnTo>
                  <a:pt x="143117" y="46349"/>
                </a:lnTo>
                <a:lnTo>
                  <a:pt x="148098" y="34396"/>
                </a:lnTo>
                <a:lnTo>
                  <a:pt x="149759" y="22209"/>
                </a:lnTo>
                <a:lnTo>
                  <a:pt x="149759" y="20117"/>
                </a:lnTo>
                <a:lnTo>
                  <a:pt x="149674" y="18578"/>
                </a:lnTo>
                <a:lnTo>
                  <a:pt x="149504" y="17589"/>
                </a:lnTo>
                <a:lnTo>
                  <a:pt x="149024" y="15342"/>
                </a:lnTo>
                <a:lnTo>
                  <a:pt x="148572" y="13816"/>
                </a:lnTo>
                <a:lnTo>
                  <a:pt x="149985" y="14269"/>
                </a:lnTo>
                <a:lnTo>
                  <a:pt x="152810" y="14834"/>
                </a:lnTo>
                <a:lnTo>
                  <a:pt x="155013" y="15229"/>
                </a:lnTo>
                <a:lnTo>
                  <a:pt x="157641" y="15427"/>
                </a:lnTo>
                <a:lnTo>
                  <a:pt x="164138" y="15427"/>
                </a:lnTo>
                <a:lnTo>
                  <a:pt x="166907" y="15116"/>
                </a:lnTo>
                <a:lnTo>
                  <a:pt x="168998" y="14495"/>
                </a:lnTo>
                <a:lnTo>
                  <a:pt x="171088" y="13873"/>
                </a:lnTo>
                <a:lnTo>
                  <a:pt x="174252" y="12573"/>
                </a:lnTo>
                <a:lnTo>
                  <a:pt x="178489" y="10595"/>
                </a:lnTo>
                <a:lnTo>
                  <a:pt x="118062" y="119097"/>
                </a:lnTo>
                <a:lnTo>
                  <a:pt x="126282" y="119097"/>
                </a:lnTo>
                <a:lnTo>
                  <a:pt x="193152" y="-677"/>
                </a:lnTo>
                <a:lnTo>
                  <a:pt x="186371" y="-677"/>
                </a:lnTo>
                <a:lnTo>
                  <a:pt x="183151" y="2486"/>
                </a:lnTo>
                <a:lnTo>
                  <a:pt x="180072" y="4888"/>
                </a:lnTo>
                <a:lnTo>
                  <a:pt x="177134" y="6527"/>
                </a:lnTo>
                <a:lnTo>
                  <a:pt x="171653" y="9692"/>
                </a:lnTo>
                <a:lnTo>
                  <a:pt x="165664" y="11274"/>
                </a:lnTo>
                <a:lnTo>
                  <a:pt x="156680" y="11274"/>
                </a:lnTo>
                <a:lnTo>
                  <a:pt x="154250" y="11047"/>
                </a:lnTo>
                <a:lnTo>
                  <a:pt x="151878" y="10595"/>
                </a:lnTo>
                <a:lnTo>
                  <a:pt x="149504" y="10143"/>
                </a:lnTo>
                <a:lnTo>
                  <a:pt x="147668" y="9352"/>
                </a:lnTo>
                <a:lnTo>
                  <a:pt x="146369" y="8222"/>
                </a:lnTo>
                <a:lnTo>
                  <a:pt x="143148" y="5340"/>
                </a:lnTo>
                <a:lnTo>
                  <a:pt x="142018" y="4323"/>
                </a:lnTo>
                <a:lnTo>
                  <a:pt x="139673" y="3136"/>
                </a:lnTo>
                <a:lnTo>
                  <a:pt x="137470" y="2232"/>
                </a:lnTo>
                <a:lnTo>
                  <a:pt x="134617" y="1780"/>
                </a:lnTo>
                <a:lnTo>
                  <a:pt x="131113" y="1780"/>
                </a:lnTo>
                <a:lnTo>
                  <a:pt x="127233" y="2024"/>
                </a:lnTo>
                <a:lnTo>
                  <a:pt x="115544" y="6142"/>
                </a:lnTo>
                <a:lnTo>
                  <a:pt x="105094" y="15342"/>
                </a:lnTo>
                <a:lnTo>
                  <a:pt x="101989" y="19355"/>
                </a:lnTo>
                <a:lnTo>
                  <a:pt x="95801" y="31046"/>
                </a:lnTo>
                <a:lnTo>
                  <a:pt x="93738" y="42892"/>
                </a:lnTo>
                <a:lnTo>
                  <a:pt x="93738" y="50634"/>
                </a:lnTo>
                <a:lnTo>
                  <a:pt x="95885" y="56511"/>
                </a:lnTo>
                <a:close/>
              </a:path>
              <a:path w="217221" h="118927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4" y="20428"/>
                </a:lnTo>
                <a:lnTo>
                  <a:pt x="62647" y="9889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7"/>
                </a:lnTo>
                <a:lnTo>
                  <a:pt x="19661" y="91972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5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2" y="117694"/>
                </a:lnTo>
                <a:lnTo>
                  <a:pt x="57190" y="113132"/>
                </a:lnTo>
                <a:close/>
              </a:path>
              <a:path w="217221" h="118927">
                <a:moveTo>
                  <a:pt x="26058" y="106477"/>
                </a:moveTo>
                <a:lnTo>
                  <a:pt x="26440" y="115762"/>
                </a:lnTo>
                <a:lnTo>
                  <a:pt x="38985" y="118249"/>
                </a:lnTo>
                <a:lnTo>
                  <a:pt x="45562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217221" h="118927">
                <a:moveTo>
                  <a:pt x="161030" y="92989"/>
                </a:moveTo>
                <a:lnTo>
                  <a:pt x="161030" y="101183"/>
                </a:lnTo>
                <a:lnTo>
                  <a:pt x="163108" y="107215"/>
                </a:lnTo>
                <a:lnTo>
                  <a:pt x="167260" y="111086"/>
                </a:lnTo>
                <a:lnTo>
                  <a:pt x="171413" y="114957"/>
                </a:lnTo>
                <a:lnTo>
                  <a:pt x="176342" y="116893"/>
                </a:lnTo>
                <a:lnTo>
                  <a:pt x="175241" y="106523"/>
                </a:lnTo>
                <a:lnTo>
                  <a:pt x="174167" y="103669"/>
                </a:lnTo>
                <a:lnTo>
                  <a:pt x="174228" y="97931"/>
                </a:lnTo>
                <a:lnTo>
                  <a:pt x="176499" y="86449"/>
                </a:lnTo>
                <a:lnTo>
                  <a:pt x="183408" y="56389"/>
                </a:lnTo>
                <a:lnTo>
                  <a:pt x="172684" y="65312"/>
                </a:lnTo>
                <a:lnTo>
                  <a:pt x="169368" y="69364"/>
                </a:lnTo>
                <a:lnTo>
                  <a:pt x="163115" y="80881"/>
                </a:lnTo>
                <a:lnTo>
                  <a:pt x="161030" y="92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342964" y="4784850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423246" y="4784851"/>
            <a:ext cx="83558" cy="104561"/>
          </a:xfrm>
          <a:custGeom>
            <a:avLst/>
            <a:gdLst/>
            <a:ahLst/>
            <a:cxnLst/>
            <a:rect l="l" t="t" r="r" b="b"/>
            <a:pathLst>
              <a:path w="91914" h="118503">
                <a:moveTo>
                  <a:pt x="74032" y="0"/>
                </a:moveTo>
                <a:lnTo>
                  <a:pt x="42928" y="15851"/>
                </a:lnTo>
                <a:lnTo>
                  <a:pt x="42928" y="18224"/>
                </a:lnTo>
                <a:lnTo>
                  <a:pt x="44962" y="17320"/>
                </a:lnTo>
                <a:lnTo>
                  <a:pt x="47151" y="16458"/>
                </a:lnTo>
                <a:lnTo>
                  <a:pt x="49496" y="15639"/>
                </a:lnTo>
                <a:lnTo>
                  <a:pt x="51841" y="14819"/>
                </a:lnTo>
                <a:lnTo>
                  <a:pt x="53748" y="14410"/>
                </a:lnTo>
                <a:lnTo>
                  <a:pt x="57477" y="14410"/>
                </a:lnTo>
                <a:lnTo>
                  <a:pt x="58946" y="15116"/>
                </a:lnTo>
                <a:lnTo>
                  <a:pt x="60302" y="17942"/>
                </a:lnTo>
                <a:lnTo>
                  <a:pt x="60641" y="20005"/>
                </a:lnTo>
                <a:lnTo>
                  <a:pt x="60641" y="106297"/>
                </a:lnTo>
                <a:lnTo>
                  <a:pt x="59596" y="109603"/>
                </a:lnTo>
                <a:lnTo>
                  <a:pt x="55414" y="112654"/>
                </a:lnTo>
                <a:lnTo>
                  <a:pt x="50951" y="113587"/>
                </a:lnTo>
                <a:lnTo>
                  <a:pt x="44114" y="113926"/>
                </a:lnTo>
                <a:lnTo>
                  <a:pt x="44114" y="116469"/>
                </a:lnTo>
                <a:lnTo>
                  <a:pt x="91914" y="116469"/>
                </a:lnTo>
                <a:lnTo>
                  <a:pt x="91914" y="114095"/>
                </a:lnTo>
                <a:lnTo>
                  <a:pt x="85586" y="113869"/>
                </a:lnTo>
                <a:lnTo>
                  <a:pt x="81264" y="113163"/>
                </a:lnTo>
                <a:lnTo>
                  <a:pt x="78947" y="111976"/>
                </a:lnTo>
                <a:lnTo>
                  <a:pt x="76631" y="110789"/>
                </a:lnTo>
                <a:lnTo>
                  <a:pt x="75472" y="108020"/>
                </a:lnTo>
                <a:lnTo>
                  <a:pt x="75472" y="1610"/>
                </a:lnTo>
                <a:lnTo>
                  <a:pt x="75049" y="0"/>
                </a:lnTo>
                <a:lnTo>
                  <a:pt x="74032" y="0"/>
                </a:lnTo>
                <a:close/>
              </a:path>
              <a:path w="91914" h="118503">
                <a:moveTo>
                  <a:pt x="0" y="108840"/>
                </a:moveTo>
                <a:lnTo>
                  <a:pt x="0" y="111496"/>
                </a:lnTo>
                <a:lnTo>
                  <a:pt x="932" y="113770"/>
                </a:lnTo>
                <a:lnTo>
                  <a:pt x="2796" y="115664"/>
                </a:lnTo>
                <a:lnTo>
                  <a:pt x="4661" y="117557"/>
                </a:lnTo>
                <a:lnTo>
                  <a:pt x="6949" y="118503"/>
                </a:lnTo>
                <a:lnTo>
                  <a:pt x="12373" y="118503"/>
                </a:lnTo>
                <a:lnTo>
                  <a:pt x="14648" y="117557"/>
                </a:lnTo>
                <a:lnTo>
                  <a:pt x="16484" y="115664"/>
                </a:lnTo>
                <a:lnTo>
                  <a:pt x="18320" y="113770"/>
                </a:lnTo>
                <a:lnTo>
                  <a:pt x="19238" y="111496"/>
                </a:lnTo>
                <a:lnTo>
                  <a:pt x="19238" y="106184"/>
                </a:lnTo>
                <a:lnTo>
                  <a:pt x="18306" y="103923"/>
                </a:lnTo>
                <a:lnTo>
                  <a:pt x="16441" y="102058"/>
                </a:lnTo>
                <a:lnTo>
                  <a:pt x="14577" y="100194"/>
                </a:lnTo>
                <a:lnTo>
                  <a:pt x="12317" y="99261"/>
                </a:lnTo>
                <a:lnTo>
                  <a:pt x="7006" y="99261"/>
                </a:lnTo>
                <a:lnTo>
                  <a:pt x="4732" y="100194"/>
                </a:lnTo>
                <a:lnTo>
                  <a:pt x="2839" y="102058"/>
                </a:lnTo>
                <a:lnTo>
                  <a:pt x="946" y="103923"/>
                </a:lnTo>
                <a:lnTo>
                  <a:pt x="0" y="106184"/>
                </a:lnTo>
                <a:lnTo>
                  <a:pt x="0" y="108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523142" y="4784701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4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612206" y="48308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3" y="-35432"/>
                </a:lnTo>
                <a:lnTo>
                  <a:pt x="51613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981835" y="4784850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7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0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3062118" y="4784401"/>
            <a:ext cx="96348" cy="105011"/>
          </a:xfrm>
          <a:custGeom>
            <a:avLst/>
            <a:gdLst/>
            <a:ahLst/>
            <a:cxnLst/>
            <a:rect l="l" t="t" r="r" b="b"/>
            <a:pathLst>
              <a:path w="105983" h="119012">
                <a:moveTo>
                  <a:pt x="0" y="109349"/>
                </a:moveTo>
                <a:lnTo>
                  <a:pt x="0" y="112005"/>
                </a:lnTo>
                <a:lnTo>
                  <a:pt x="932" y="114279"/>
                </a:lnTo>
                <a:lnTo>
                  <a:pt x="2796" y="116172"/>
                </a:lnTo>
                <a:lnTo>
                  <a:pt x="4661" y="118065"/>
                </a:lnTo>
                <a:lnTo>
                  <a:pt x="6949" y="119012"/>
                </a:lnTo>
                <a:lnTo>
                  <a:pt x="12373" y="119012"/>
                </a:lnTo>
                <a:lnTo>
                  <a:pt x="14647" y="118065"/>
                </a:lnTo>
                <a:lnTo>
                  <a:pt x="16484" y="116172"/>
                </a:lnTo>
                <a:lnTo>
                  <a:pt x="18320" y="114279"/>
                </a:lnTo>
                <a:lnTo>
                  <a:pt x="19238" y="112005"/>
                </a:lnTo>
                <a:lnTo>
                  <a:pt x="19238" y="106692"/>
                </a:lnTo>
                <a:lnTo>
                  <a:pt x="18306" y="104432"/>
                </a:lnTo>
                <a:lnTo>
                  <a:pt x="16441" y="102567"/>
                </a:lnTo>
                <a:lnTo>
                  <a:pt x="14577" y="100702"/>
                </a:lnTo>
                <a:lnTo>
                  <a:pt x="12317" y="99770"/>
                </a:lnTo>
                <a:lnTo>
                  <a:pt x="7006" y="99770"/>
                </a:lnTo>
                <a:lnTo>
                  <a:pt x="4732" y="100702"/>
                </a:lnTo>
                <a:lnTo>
                  <a:pt x="2839" y="102567"/>
                </a:lnTo>
                <a:lnTo>
                  <a:pt x="946" y="104432"/>
                </a:lnTo>
                <a:lnTo>
                  <a:pt x="0" y="106692"/>
                </a:lnTo>
                <a:lnTo>
                  <a:pt x="0" y="109349"/>
                </a:lnTo>
                <a:close/>
              </a:path>
              <a:path w="105983" h="119012">
                <a:moveTo>
                  <a:pt x="103780" y="92310"/>
                </a:moveTo>
                <a:lnTo>
                  <a:pt x="101011" y="97340"/>
                </a:lnTo>
                <a:lnTo>
                  <a:pt x="98525" y="100505"/>
                </a:lnTo>
                <a:lnTo>
                  <a:pt x="96322" y="101804"/>
                </a:lnTo>
                <a:lnTo>
                  <a:pt x="94118" y="103104"/>
                </a:lnTo>
                <a:lnTo>
                  <a:pt x="90304" y="103754"/>
                </a:lnTo>
                <a:lnTo>
                  <a:pt x="45979" y="103754"/>
                </a:lnTo>
                <a:lnTo>
                  <a:pt x="56765" y="92554"/>
                </a:lnTo>
                <a:lnTo>
                  <a:pt x="67305" y="81355"/>
                </a:lnTo>
                <a:lnTo>
                  <a:pt x="75957" y="71845"/>
                </a:lnTo>
                <a:lnTo>
                  <a:pt x="82719" y="64025"/>
                </a:lnTo>
                <a:lnTo>
                  <a:pt x="87592" y="57895"/>
                </a:lnTo>
                <a:lnTo>
                  <a:pt x="89534" y="55124"/>
                </a:lnTo>
                <a:lnTo>
                  <a:pt x="95260" y="43319"/>
                </a:lnTo>
                <a:lnTo>
                  <a:pt x="97169" y="31109"/>
                </a:lnTo>
                <a:lnTo>
                  <a:pt x="97169" y="22406"/>
                </a:lnTo>
                <a:lnTo>
                  <a:pt x="94217" y="15046"/>
                </a:lnTo>
                <a:lnTo>
                  <a:pt x="88312" y="9027"/>
                </a:lnTo>
                <a:lnTo>
                  <a:pt x="82408" y="3009"/>
                </a:lnTo>
                <a:lnTo>
                  <a:pt x="74681" y="0"/>
                </a:lnTo>
                <a:lnTo>
                  <a:pt x="57392" y="0"/>
                </a:lnTo>
                <a:lnTo>
                  <a:pt x="50146" y="2528"/>
                </a:lnTo>
                <a:lnTo>
                  <a:pt x="43394" y="7586"/>
                </a:lnTo>
                <a:lnTo>
                  <a:pt x="40094" y="10538"/>
                </a:lnTo>
                <a:lnTo>
                  <a:pt x="33550" y="20560"/>
                </a:lnTo>
                <a:lnTo>
                  <a:pt x="29028" y="34669"/>
                </a:lnTo>
                <a:lnTo>
                  <a:pt x="32672" y="35432"/>
                </a:lnTo>
                <a:lnTo>
                  <a:pt x="35102" y="28990"/>
                </a:lnTo>
                <a:lnTo>
                  <a:pt x="37645" y="24215"/>
                </a:lnTo>
                <a:lnTo>
                  <a:pt x="40300" y="21106"/>
                </a:lnTo>
                <a:lnTo>
                  <a:pt x="45103" y="15455"/>
                </a:lnTo>
                <a:lnTo>
                  <a:pt x="51374" y="12630"/>
                </a:lnTo>
                <a:lnTo>
                  <a:pt x="65387" y="12630"/>
                </a:lnTo>
                <a:lnTo>
                  <a:pt x="70783" y="14820"/>
                </a:lnTo>
                <a:lnTo>
                  <a:pt x="75303" y="19199"/>
                </a:lnTo>
                <a:lnTo>
                  <a:pt x="79823" y="23579"/>
                </a:lnTo>
                <a:lnTo>
                  <a:pt x="82083" y="29950"/>
                </a:lnTo>
                <a:lnTo>
                  <a:pt x="82083" y="38314"/>
                </a:lnTo>
                <a:lnTo>
                  <a:pt x="81673" y="43846"/>
                </a:lnTo>
                <a:lnTo>
                  <a:pt x="78139" y="55663"/>
                </a:lnTo>
                <a:lnTo>
                  <a:pt x="70980" y="67728"/>
                </a:lnTo>
                <a:lnTo>
                  <a:pt x="65805" y="74372"/>
                </a:lnTo>
                <a:lnTo>
                  <a:pt x="58971" y="82471"/>
                </a:lnTo>
                <a:lnTo>
                  <a:pt x="50535" y="91946"/>
                </a:lnTo>
                <a:lnTo>
                  <a:pt x="40498" y="102798"/>
                </a:lnTo>
                <a:lnTo>
                  <a:pt x="28859" y="115028"/>
                </a:lnTo>
                <a:lnTo>
                  <a:pt x="28859" y="116977"/>
                </a:lnTo>
                <a:lnTo>
                  <a:pt x="96576" y="116977"/>
                </a:lnTo>
                <a:lnTo>
                  <a:pt x="105983" y="93328"/>
                </a:lnTo>
                <a:lnTo>
                  <a:pt x="10378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3162012" y="4784701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251077" y="48308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2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3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624555" y="4784850"/>
            <a:ext cx="44534" cy="102767"/>
          </a:xfrm>
          <a:custGeom>
            <a:avLst/>
            <a:gdLst/>
            <a:ahLst/>
            <a:cxnLst/>
            <a:rect l="l" t="t" r="r" b="b"/>
            <a:pathLst>
              <a:path w="48987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8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7" y="116469"/>
                </a:lnTo>
                <a:lnTo>
                  <a:pt x="48987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1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704835" y="4783952"/>
            <a:ext cx="89800" cy="105459"/>
          </a:xfrm>
          <a:custGeom>
            <a:avLst/>
            <a:gdLst/>
            <a:ahLst/>
            <a:cxnLst/>
            <a:rect l="l" t="t" r="r" b="b"/>
            <a:pathLst>
              <a:path w="98780" h="119520">
                <a:moveTo>
                  <a:pt x="34114" y="28905"/>
                </a:moveTo>
                <a:lnTo>
                  <a:pt x="37108" y="23706"/>
                </a:lnTo>
                <a:lnTo>
                  <a:pt x="39905" y="19863"/>
                </a:lnTo>
                <a:lnTo>
                  <a:pt x="42504" y="17377"/>
                </a:lnTo>
                <a:lnTo>
                  <a:pt x="47250" y="12799"/>
                </a:lnTo>
                <a:lnTo>
                  <a:pt x="52731" y="10511"/>
                </a:lnTo>
                <a:lnTo>
                  <a:pt x="64201" y="10511"/>
                </a:lnTo>
                <a:lnTo>
                  <a:pt x="68876" y="12121"/>
                </a:lnTo>
                <a:lnTo>
                  <a:pt x="72972" y="15342"/>
                </a:lnTo>
                <a:lnTo>
                  <a:pt x="77069" y="18563"/>
                </a:lnTo>
                <a:lnTo>
                  <a:pt x="79117" y="23254"/>
                </a:lnTo>
                <a:lnTo>
                  <a:pt x="79117" y="36364"/>
                </a:lnTo>
                <a:lnTo>
                  <a:pt x="76518" y="41959"/>
                </a:lnTo>
                <a:lnTo>
                  <a:pt x="71320" y="46197"/>
                </a:lnTo>
                <a:lnTo>
                  <a:pt x="66122" y="50436"/>
                </a:lnTo>
                <a:lnTo>
                  <a:pt x="59003" y="54193"/>
                </a:lnTo>
                <a:lnTo>
                  <a:pt x="49962" y="57471"/>
                </a:lnTo>
                <a:lnTo>
                  <a:pt x="50132" y="59675"/>
                </a:lnTo>
                <a:lnTo>
                  <a:pt x="52505" y="59463"/>
                </a:lnTo>
                <a:lnTo>
                  <a:pt x="54624" y="59421"/>
                </a:lnTo>
                <a:lnTo>
                  <a:pt x="59144" y="59603"/>
                </a:lnTo>
                <a:lnTo>
                  <a:pt x="72265" y="63097"/>
                </a:lnTo>
                <a:lnTo>
                  <a:pt x="81236" y="71034"/>
                </a:lnTo>
                <a:lnTo>
                  <a:pt x="84343" y="75611"/>
                </a:lnTo>
                <a:lnTo>
                  <a:pt x="85897" y="80923"/>
                </a:lnTo>
                <a:lnTo>
                  <a:pt x="85897" y="93243"/>
                </a:lnTo>
                <a:lnTo>
                  <a:pt x="83976" y="99049"/>
                </a:lnTo>
                <a:lnTo>
                  <a:pt x="80134" y="104390"/>
                </a:lnTo>
                <a:lnTo>
                  <a:pt x="76292" y="109730"/>
                </a:lnTo>
                <a:lnTo>
                  <a:pt x="70416" y="112400"/>
                </a:lnTo>
                <a:lnTo>
                  <a:pt x="58946" y="112400"/>
                </a:lnTo>
                <a:lnTo>
                  <a:pt x="54609" y="110789"/>
                </a:lnTo>
                <a:lnTo>
                  <a:pt x="49496" y="107568"/>
                </a:lnTo>
                <a:lnTo>
                  <a:pt x="44383" y="104347"/>
                </a:lnTo>
                <a:lnTo>
                  <a:pt x="40272" y="102737"/>
                </a:lnTo>
                <a:lnTo>
                  <a:pt x="35074" y="102737"/>
                </a:lnTo>
                <a:lnTo>
                  <a:pt x="33563" y="103415"/>
                </a:lnTo>
                <a:lnTo>
                  <a:pt x="31698" y="106127"/>
                </a:lnTo>
                <a:lnTo>
                  <a:pt x="31232" y="109009"/>
                </a:lnTo>
                <a:lnTo>
                  <a:pt x="31232" y="111383"/>
                </a:lnTo>
                <a:lnTo>
                  <a:pt x="32630" y="113601"/>
                </a:lnTo>
                <a:lnTo>
                  <a:pt x="35427" y="115663"/>
                </a:lnTo>
                <a:lnTo>
                  <a:pt x="38224" y="117726"/>
                </a:lnTo>
                <a:lnTo>
                  <a:pt x="43097" y="118757"/>
                </a:lnTo>
                <a:lnTo>
                  <a:pt x="50047" y="118757"/>
                </a:lnTo>
                <a:lnTo>
                  <a:pt x="64449" y="117392"/>
                </a:lnTo>
                <a:lnTo>
                  <a:pt x="76470" y="113295"/>
                </a:lnTo>
                <a:lnTo>
                  <a:pt x="86109" y="106466"/>
                </a:lnTo>
                <a:lnTo>
                  <a:pt x="90325" y="101836"/>
                </a:lnTo>
                <a:lnTo>
                  <a:pt x="96666" y="90589"/>
                </a:lnTo>
                <a:lnTo>
                  <a:pt x="98780" y="78070"/>
                </a:lnTo>
                <a:lnTo>
                  <a:pt x="98780" y="68971"/>
                </a:lnTo>
                <a:lnTo>
                  <a:pt x="95700" y="61455"/>
                </a:lnTo>
                <a:lnTo>
                  <a:pt x="89541" y="55522"/>
                </a:lnTo>
                <a:lnTo>
                  <a:pt x="86264" y="52413"/>
                </a:lnTo>
                <a:lnTo>
                  <a:pt x="81914" y="49701"/>
                </a:lnTo>
                <a:lnTo>
                  <a:pt x="76490" y="47384"/>
                </a:lnTo>
                <a:lnTo>
                  <a:pt x="81123" y="44163"/>
                </a:lnTo>
                <a:lnTo>
                  <a:pt x="84541" y="41253"/>
                </a:lnTo>
                <a:lnTo>
                  <a:pt x="86745" y="38653"/>
                </a:lnTo>
                <a:lnTo>
                  <a:pt x="90643" y="34076"/>
                </a:lnTo>
                <a:lnTo>
                  <a:pt x="92593" y="29046"/>
                </a:lnTo>
                <a:lnTo>
                  <a:pt x="92593" y="17348"/>
                </a:lnTo>
                <a:lnTo>
                  <a:pt x="90234" y="11867"/>
                </a:lnTo>
                <a:lnTo>
                  <a:pt x="85516" y="7120"/>
                </a:lnTo>
                <a:lnTo>
                  <a:pt x="80798" y="2373"/>
                </a:lnTo>
                <a:lnTo>
                  <a:pt x="74117" y="0"/>
                </a:lnTo>
                <a:lnTo>
                  <a:pt x="57392" y="0"/>
                </a:lnTo>
                <a:lnTo>
                  <a:pt x="50273" y="2571"/>
                </a:lnTo>
                <a:lnTo>
                  <a:pt x="44114" y="7713"/>
                </a:lnTo>
                <a:lnTo>
                  <a:pt x="37955" y="12856"/>
                </a:lnTo>
                <a:lnTo>
                  <a:pt x="33746" y="19722"/>
                </a:lnTo>
                <a:lnTo>
                  <a:pt x="31486" y="28311"/>
                </a:lnTo>
                <a:lnTo>
                  <a:pt x="34114" y="28905"/>
                </a:lnTo>
                <a:close/>
              </a:path>
              <a:path w="98780" h="119520">
                <a:moveTo>
                  <a:pt x="0" y="109857"/>
                </a:moveTo>
                <a:lnTo>
                  <a:pt x="0" y="112513"/>
                </a:lnTo>
                <a:lnTo>
                  <a:pt x="932" y="114788"/>
                </a:lnTo>
                <a:lnTo>
                  <a:pt x="2796" y="116681"/>
                </a:lnTo>
                <a:lnTo>
                  <a:pt x="4661" y="118574"/>
                </a:lnTo>
                <a:lnTo>
                  <a:pt x="6949" y="119520"/>
                </a:lnTo>
                <a:lnTo>
                  <a:pt x="12374" y="119520"/>
                </a:lnTo>
                <a:lnTo>
                  <a:pt x="14648" y="118574"/>
                </a:lnTo>
                <a:lnTo>
                  <a:pt x="16484" y="116681"/>
                </a:lnTo>
                <a:lnTo>
                  <a:pt x="18320" y="114788"/>
                </a:lnTo>
                <a:lnTo>
                  <a:pt x="19239" y="112513"/>
                </a:lnTo>
                <a:lnTo>
                  <a:pt x="19239" y="107201"/>
                </a:lnTo>
                <a:lnTo>
                  <a:pt x="18306" y="104940"/>
                </a:lnTo>
                <a:lnTo>
                  <a:pt x="16442" y="103075"/>
                </a:lnTo>
                <a:lnTo>
                  <a:pt x="14577" y="101211"/>
                </a:lnTo>
                <a:lnTo>
                  <a:pt x="12317" y="100278"/>
                </a:lnTo>
                <a:lnTo>
                  <a:pt x="7006" y="100278"/>
                </a:lnTo>
                <a:lnTo>
                  <a:pt x="4732" y="101211"/>
                </a:lnTo>
                <a:lnTo>
                  <a:pt x="2839" y="103075"/>
                </a:lnTo>
                <a:lnTo>
                  <a:pt x="946" y="104940"/>
                </a:lnTo>
                <a:lnTo>
                  <a:pt x="0" y="107201"/>
                </a:lnTo>
                <a:lnTo>
                  <a:pt x="0" y="109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804731" y="4784701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1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1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8" y="9888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6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3"/>
                </a:lnTo>
                <a:lnTo>
                  <a:pt x="26441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893796" y="48308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1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80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1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6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40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267274" y="4784850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7" y="15639"/>
                </a:lnTo>
                <a:lnTo>
                  <a:pt x="8913" y="14819"/>
                </a:lnTo>
                <a:lnTo>
                  <a:pt x="10819" y="14410"/>
                </a:lnTo>
                <a:lnTo>
                  <a:pt x="14549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8" y="109603"/>
                </a:lnTo>
                <a:lnTo>
                  <a:pt x="14577" y="111128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2" y="110789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0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347555" y="4786271"/>
            <a:ext cx="92342" cy="103141"/>
          </a:xfrm>
          <a:custGeom>
            <a:avLst/>
            <a:gdLst/>
            <a:ahLst/>
            <a:cxnLst/>
            <a:rect l="l" t="t" r="r" b="b"/>
            <a:pathLst>
              <a:path w="101576" h="116893">
                <a:moveTo>
                  <a:pt x="0" y="107229"/>
                </a:moveTo>
                <a:lnTo>
                  <a:pt x="0" y="109885"/>
                </a:lnTo>
                <a:lnTo>
                  <a:pt x="932" y="112160"/>
                </a:lnTo>
                <a:lnTo>
                  <a:pt x="2796" y="114053"/>
                </a:lnTo>
                <a:lnTo>
                  <a:pt x="4661" y="115946"/>
                </a:lnTo>
                <a:lnTo>
                  <a:pt x="6949" y="116893"/>
                </a:lnTo>
                <a:lnTo>
                  <a:pt x="12373" y="116893"/>
                </a:lnTo>
                <a:lnTo>
                  <a:pt x="14647" y="115946"/>
                </a:lnTo>
                <a:lnTo>
                  <a:pt x="16484" y="114053"/>
                </a:lnTo>
                <a:lnTo>
                  <a:pt x="18320" y="112160"/>
                </a:lnTo>
                <a:lnTo>
                  <a:pt x="19238" y="109885"/>
                </a:lnTo>
                <a:lnTo>
                  <a:pt x="19238" y="104573"/>
                </a:lnTo>
                <a:lnTo>
                  <a:pt x="18306" y="102313"/>
                </a:lnTo>
                <a:lnTo>
                  <a:pt x="16441" y="100448"/>
                </a:lnTo>
                <a:lnTo>
                  <a:pt x="14577" y="98583"/>
                </a:lnTo>
                <a:lnTo>
                  <a:pt x="12317" y="97651"/>
                </a:lnTo>
                <a:lnTo>
                  <a:pt x="7005" y="97651"/>
                </a:lnTo>
                <a:lnTo>
                  <a:pt x="4731" y="98583"/>
                </a:lnTo>
                <a:lnTo>
                  <a:pt x="2839" y="100448"/>
                </a:lnTo>
                <a:lnTo>
                  <a:pt x="946" y="102313"/>
                </a:lnTo>
                <a:lnTo>
                  <a:pt x="0" y="104573"/>
                </a:lnTo>
                <a:lnTo>
                  <a:pt x="0" y="107229"/>
                </a:lnTo>
                <a:close/>
              </a:path>
              <a:path w="101576" h="116893">
                <a:moveTo>
                  <a:pt x="35921" y="3729"/>
                </a:moveTo>
                <a:lnTo>
                  <a:pt x="34777" y="6654"/>
                </a:lnTo>
                <a:lnTo>
                  <a:pt x="33901" y="8773"/>
                </a:lnTo>
                <a:lnTo>
                  <a:pt x="33026" y="10892"/>
                </a:lnTo>
                <a:lnTo>
                  <a:pt x="30751" y="16472"/>
                </a:lnTo>
                <a:lnTo>
                  <a:pt x="27079" y="25514"/>
                </a:lnTo>
                <a:lnTo>
                  <a:pt x="30045" y="26871"/>
                </a:lnTo>
                <a:lnTo>
                  <a:pt x="33718" y="21106"/>
                </a:lnTo>
                <a:lnTo>
                  <a:pt x="36755" y="17320"/>
                </a:lnTo>
                <a:lnTo>
                  <a:pt x="39156" y="15512"/>
                </a:lnTo>
                <a:lnTo>
                  <a:pt x="41557" y="13704"/>
                </a:lnTo>
                <a:lnTo>
                  <a:pt x="45498" y="12799"/>
                </a:lnTo>
                <a:lnTo>
                  <a:pt x="87931" y="12799"/>
                </a:lnTo>
                <a:lnTo>
                  <a:pt x="53606" y="116469"/>
                </a:lnTo>
                <a:lnTo>
                  <a:pt x="64794" y="116469"/>
                </a:lnTo>
                <a:lnTo>
                  <a:pt x="101576" y="2797"/>
                </a:lnTo>
                <a:lnTo>
                  <a:pt x="101576" y="0"/>
                </a:lnTo>
                <a:lnTo>
                  <a:pt x="37334" y="0"/>
                </a:lnTo>
                <a:lnTo>
                  <a:pt x="35921" y="3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463553" y="4784850"/>
            <a:ext cx="44533" cy="102767"/>
          </a:xfrm>
          <a:custGeom>
            <a:avLst/>
            <a:gdLst/>
            <a:ahLst/>
            <a:cxnLst/>
            <a:rect l="l" t="t" r="r" b="b"/>
            <a:pathLst>
              <a:path w="48986" h="116469">
                <a:moveTo>
                  <a:pt x="31104" y="0"/>
                </a:moveTo>
                <a:lnTo>
                  <a:pt x="0" y="15851"/>
                </a:lnTo>
                <a:lnTo>
                  <a:pt x="0" y="18224"/>
                </a:lnTo>
                <a:lnTo>
                  <a:pt x="2034" y="17320"/>
                </a:lnTo>
                <a:lnTo>
                  <a:pt x="4223" y="16458"/>
                </a:lnTo>
                <a:lnTo>
                  <a:pt x="6568" y="15639"/>
                </a:lnTo>
                <a:lnTo>
                  <a:pt x="8913" y="14819"/>
                </a:lnTo>
                <a:lnTo>
                  <a:pt x="10820" y="14410"/>
                </a:lnTo>
                <a:lnTo>
                  <a:pt x="14548" y="14410"/>
                </a:lnTo>
                <a:lnTo>
                  <a:pt x="16018" y="15116"/>
                </a:lnTo>
                <a:lnTo>
                  <a:pt x="17374" y="17942"/>
                </a:lnTo>
                <a:lnTo>
                  <a:pt x="17713" y="20005"/>
                </a:lnTo>
                <a:lnTo>
                  <a:pt x="17713" y="106297"/>
                </a:lnTo>
                <a:lnTo>
                  <a:pt x="16668" y="109603"/>
                </a:lnTo>
                <a:lnTo>
                  <a:pt x="12486" y="112654"/>
                </a:lnTo>
                <a:lnTo>
                  <a:pt x="8023" y="113587"/>
                </a:lnTo>
                <a:lnTo>
                  <a:pt x="1186" y="113926"/>
                </a:lnTo>
                <a:lnTo>
                  <a:pt x="1186" y="116469"/>
                </a:lnTo>
                <a:lnTo>
                  <a:pt x="48986" y="116469"/>
                </a:lnTo>
                <a:lnTo>
                  <a:pt x="48986" y="114095"/>
                </a:lnTo>
                <a:lnTo>
                  <a:pt x="42658" y="113869"/>
                </a:lnTo>
                <a:lnTo>
                  <a:pt x="38336" y="113163"/>
                </a:lnTo>
                <a:lnTo>
                  <a:pt x="36019" y="111976"/>
                </a:lnTo>
                <a:lnTo>
                  <a:pt x="33703" y="110789"/>
                </a:lnTo>
                <a:lnTo>
                  <a:pt x="32544" y="108020"/>
                </a:lnTo>
                <a:lnTo>
                  <a:pt x="32544" y="1610"/>
                </a:lnTo>
                <a:lnTo>
                  <a:pt x="32120" y="0"/>
                </a:lnTo>
                <a:lnTo>
                  <a:pt x="3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536516" y="48308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1" y="4089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2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4" y="0"/>
                </a:lnTo>
                <a:lnTo>
                  <a:pt x="101360" y="191"/>
                </a:lnTo>
                <a:lnTo>
                  <a:pt x="89671" y="4089"/>
                </a:lnTo>
                <a:lnTo>
                  <a:pt x="82761" y="34148"/>
                </a:lnTo>
                <a:lnTo>
                  <a:pt x="88312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2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50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6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3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7" y="-36958"/>
                </a:lnTo>
                <a:lnTo>
                  <a:pt x="8251" y="-32945"/>
                </a:lnTo>
                <a:lnTo>
                  <a:pt x="2062" y="-21253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893354" y="4784401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1" y="92310"/>
                </a:moveTo>
                <a:lnTo>
                  <a:pt x="72152" y="97340"/>
                </a:lnTo>
                <a:lnTo>
                  <a:pt x="69666" y="100505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4"/>
                </a:lnTo>
                <a:lnTo>
                  <a:pt x="38446" y="81355"/>
                </a:lnTo>
                <a:lnTo>
                  <a:pt x="47098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4" y="55124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8" y="15046"/>
                </a:lnTo>
                <a:lnTo>
                  <a:pt x="59453" y="9027"/>
                </a:lnTo>
                <a:lnTo>
                  <a:pt x="53549" y="3009"/>
                </a:lnTo>
                <a:lnTo>
                  <a:pt x="45822" y="0"/>
                </a:lnTo>
                <a:lnTo>
                  <a:pt x="28533" y="0"/>
                </a:lnTo>
                <a:lnTo>
                  <a:pt x="21287" y="2528"/>
                </a:lnTo>
                <a:lnTo>
                  <a:pt x="14535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3" y="28990"/>
                </a:lnTo>
                <a:lnTo>
                  <a:pt x="8786" y="24215"/>
                </a:lnTo>
                <a:lnTo>
                  <a:pt x="11441" y="21106"/>
                </a:lnTo>
                <a:lnTo>
                  <a:pt x="16244" y="15455"/>
                </a:lnTo>
                <a:lnTo>
                  <a:pt x="22515" y="12630"/>
                </a:lnTo>
                <a:lnTo>
                  <a:pt x="36528" y="12630"/>
                </a:lnTo>
                <a:lnTo>
                  <a:pt x="41924" y="14820"/>
                </a:lnTo>
                <a:lnTo>
                  <a:pt x="46444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80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2" y="82471"/>
                </a:lnTo>
                <a:lnTo>
                  <a:pt x="21676" y="91946"/>
                </a:lnTo>
                <a:lnTo>
                  <a:pt x="11639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7" y="116977"/>
                </a:lnTo>
                <a:lnTo>
                  <a:pt x="77124" y="93328"/>
                </a:lnTo>
                <a:lnTo>
                  <a:pt x="74921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986426" y="4784851"/>
            <a:ext cx="83558" cy="104561"/>
          </a:xfrm>
          <a:custGeom>
            <a:avLst/>
            <a:gdLst/>
            <a:ahLst/>
            <a:cxnLst/>
            <a:rect l="l" t="t" r="r" b="b"/>
            <a:pathLst>
              <a:path w="91914" h="118503">
                <a:moveTo>
                  <a:pt x="74031" y="0"/>
                </a:moveTo>
                <a:lnTo>
                  <a:pt x="42928" y="15851"/>
                </a:lnTo>
                <a:lnTo>
                  <a:pt x="42928" y="18224"/>
                </a:lnTo>
                <a:lnTo>
                  <a:pt x="44961" y="17320"/>
                </a:lnTo>
                <a:lnTo>
                  <a:pt x="47151" y="16458"/>
                </a:lnTo>
                <a:lnTo>
                  <a:pt x="49496" y="15639"/>
                </a:lnTo>
                <a:lnTo>
                  <a:pt x="51841" y="14819"/>
                </a:lnTo>
                <a:lnTo>
                  <a:pt x="53748" y="14410"/>
                </a:lnTo>
                <a:lnTo>
                  <a:pt x="57477" y="14410"/>
                </a:lnTo>
                <a:lnTo>
                  <a:pt x="58946" y="15116"/>
                </a:lnTo>
                <a:lnTo>
                  <a:pt x="60302" y="17942"/>
                </a:lnTo>
                <a:lnTo>
                  <a:pt x="60641" y="20005"/>
                </a:lnTo>
                <a:lnTo>
                  <a:pt x="60641" y="106297"/>
                </a:lnTo>
                <a:lnTo>
                  <a:pt x="59595" y="109603"/>
                </a:lnTo>
                <a:lnTo>
                  <a:pt x="57505" y="111128"/>
                </a:lnTo>
                <a:lnTo>
                  <a:pt x="55414" y="112654"/>
                </a:lnTo>
                <a:lnTo>
                  <a:pt x="50951" y="113587"/>
                </a:lnTo>
                <a:lnTo>
                  <a:pt x="44114" y="113926"/>
                </a:lnTo>
                <a:lnTo>
                  <a:pt x="44114" y="116469"/>
                </a:lnTo>
                <a:lnTo>
                  <a:pt x="91914" y="116469"/>
                </a:lnTo>
                <a:lnTo>
                  <a:pt x="91914" y="114095"/>
                </a:lnTo>
                <a:lnTo>
                  <a:pt x="85586" y="113869"/>
                </a:lnTo>
                <a:lnTo>
                  <a:pt x="81264" y="113163"/>
                </a:lnTo>
                <a:lnTo>
                  <a:pt x="78947" y="111976"/>
                </a:lnTo>
                <a:lnTo>
                  <a:pt x="76631" y="110789"/>
                </a:lnTo>
                <a:lnTo>
                  <a:pt x="75473" y="108020"/>
                </a:lnTo>
                <a:lnTo>
                  <a:pt x="75473" y="1610"/>
                </a:lnTo>
                <a:lnTo>
                  <a:pt x="75049" y="0"/>
                </a:lnTo>
                <a:lnTo>
                  <a:pt x="74031" y="0"/>
                </a:lnTo>
                <a:close/>
              </a:path>
              <a:path w="91914" h="118503">
                <a:moveTo>
                  <a:pt x="0" y="108840"/>
                </a:moveTo>
                <a:lnTo>
                  <a:pt x="0" y="111496"/>
                </a:lnTo>
                <a:lnTo>
                  <a:pt x="932" y="113770"/>
                </a:lnTo>
                <a:lnTo>
                  <a:pt x="2796" y="115664"/>
                </a:lnTo>
                <a:lnTo>
                  <a:pt x="4661" y="117557"/>
                </a:lnTo>
                <a:lnTo>
                  <a:pt x="6949" y="118503"/>
                </a:lnTo>
                <a:lnTo>
                  <a:pt x="12373" y="118503"/>
                </a:lnTo>
                <a:lnTo>
                  <a:pt x="14648" y="117557"/>
                </a:lnTo>
                <a:lnTo>
                  <a:pt x="16483" y="115664"/>
                </a:lnTo>
                <a:lnTo>
                  <a:pt x="18320" y="113770"/>
                </a:lnTo>
                <a:lnTo>
                  <a:pt x="19239" y="111496"/>
                </a:lnTo>
                <a:lnTo>
                  <a:pt x="19239" y="106184"/>
                </a:lnTo>
                <a:lnTo>
                  <a:pt x="18306" y="103923"/>
                </a:lnTo>
                <a:lnTo>
                  <a:pt x="16441" y="102058"/>
                </a:lnTo>
                <a:lnTo>
                  <a:pt x="14577" y="100194"/>
                </a:lnTo>
                <a:lnTo>
                  <a:pt x="12317" y="99261"/>
                </a:lnTo>
                <a:lnTo>
                  <a:pt x="7006" y="99261"/>
                </a:lnTo>
                <a:lnTo>
                  <a:pt x="4732" y="100194"/>
                </a:lnTo>
                <a:lnTo>
                  <a:pt x="2838" y="102058"/>
                </a:lnTo>
                <a:lnTo>
                  <a:pt x="946" y="103923"/>
                </a:lnTo>
                <a:lnTo>
                  <a:pt x="0" y="106184"/>
                </a:lnTo>
                <a:lnTo>
                  <a:pt x="0" y="108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086321" y="4784701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4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175386" y="4830848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2" y="40688"/>
                </a:moveTo>
                <a:lnTo>
                  <a:pt x="67292" y="48882"/>
                </a:lnTo>
                <a:lnTo>
                  <a:pt x="69369" y="54914"/>
                </a:lnTo>
                <a:lnTo>
                  <a:pt x="73521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2" y="40688"/>
                </a:lnTo>
                <a:close/>
              </a:path>
              <a:path w="123483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19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0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6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5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4"/>
                </a:lnTo>
                <a:lnTo>
                  <a:pt x="56020" y="-30092"/>
                </a:lnTo>
                <a:lnTo>
                  <a:pt x="56020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2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5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536074" y="4784401"/>
            <a:ext cx="70113" cy="103215"/>
          </a:xfrm>
          <a:custGeom>
            <a:avLst/>
            <a:gdLst/>
            <a:ahLst/>
            <a:cxnLst/>
            <a:rect l="l" t="t" r="r" b="b"/>
            <a:pathLst>
              <a:path w="77124" h="116977">
                <a:moveTo>
                  <a:pt x="74920" y="92310"/>
                </a:moveTo>
                <a:lnTo>
                  <a:pt x="72151" y="97340"/>
                </a:lnTo>
                <a:lnTo>
                  <a:pt x="69665" y="100505"/>
                </a:lnTo>
                <a:lnTo>
                  <a:pt x="67462" y="101804"/>
                </a:lnTo>
                <a:lnTo>
                  <a:pt x="65259" y="103104"/>
                </a:lnTo>
                <a:lnTo>
                  <a:pt x="61445" y="103754"/>
                </a:lnTo>
                <a:lnTo>
                  <a:pt x="17119" y="103754"/>
                </a:lnTo>
                <a:lnTo>
                  <a:pt x="27905" y="92554"/>
                </a:lnTo>
                <a:lnTo>
                  <a:pt x="38446" y="81355"/>
                </a:lnTo>
                <a:lnTo>
                  <a:pt x="47097" y="71845"/>
                </a:lnTo>
                <a:lnTo>
                  <a:pt x="53860" y="64025"/>
                </a:lnTo>
                <a:lnTo>
                  <a:pt x="58733" y="57895"/>
                </a:lnTo>
                <a:lnTo>
                  <a:pt x="60674" y="55124"/>
                </a:lnTo>
                <a:lnTo>
                  <a:pt x="66401" y="43319"/>
                </a:lnTo>
                <a:lnTo>
                  <a:pt x="68310" y="31109"/>
                </a:lnTo>
                <a:lnTo>
                  <a:pt x="68310" y="22406"/>
                </a:lnTo>
                <a:lnTo>
                  <a:pt x="65357" y="15046"/>
                </a:lnTo>
                <a:lnTo>
                  <a:pt x="59453" y="9027"/>
                </a:lnTo>
                <a:lnTo>
                  <a:pt x="53548" y="3009"/>
                </a:lnTo>
                <a:lnTo>
                  <a:pt x="45822" y="0"/>
                </a:lnTo>
                <a:lnTo>
                  <a:pt x="28532" y="0"/>
                </a:lnTo>
                <a:lnTo>
                  <a:pt x="21286" y="2528"/>
                </a:lnTo>
                <a:lnTo>
                  <a:pt x="14534" y="7586"/>
                </a:lnTo>
                <a:lnTo>
                  <a:pt x="11234" y="10538"/>
                </a:lnTo>
                <a:lnTo>
                  <a:pt x="4691" y="20560"/>
                </a:lnTo>
                <a:lnTo>
                  <a:pt x="169" y="34669"/>
                </a:lnTo>
                <a:lnTo>
                  <a:pt x="3813" y="35432"/>
                </a:lnTo>
                <a:lnTo>
                  <a:pt x="6242" y="28990"/>
                </a:lnTo>
                <a:lnTo>
                  <a:pt x="8785" y="24215"/>
                </a:lnTo>
                <a:lnTo>
                  <a:pt x="11441" y="21106"/>
                </a:lnTo>
                <a:lnTo>
                  <a:pt x="16243" y="15455"/>
                </a:lnTo>
                <a:lnTo>
                  <a:pt x="22515" y="12630"/>
                </a:lnTo>
                <a:lnTo>
                  <a:pt x="36527" y="12630"/>
                </a:lnTo>
                <a:lnTo>
                  <a:pt x="41923" y="14820"/>
                </a:lnTo>
                <a:lnTo>
                  <a:pt x="46443" y="19199"/>
                </a:lnTo>
                <a:lnTo>
                  <a:pt x="50964" y="23579"/>
                </a:lnTo>
                <a:lnTo>
                  <a:pt x="53224" y="29950"/>
                </a:lnTo>
                <a:lnTo>
                  <a:pt x="53224" y="38314"/>
                </a:lnTo>
                <a:lnTo>
                  <a:pt x="52814" y="43846"/>
                </a:lnTo>
                <a:lnTo>
                  <a:pt x="49279" y="55663"/>
                </a:lnTo>
                <a:lnTo>
                  <a:pt x="42121" y="67728"/>
                </a:lnTo>
                <a:lnTo>
                  <a:pt x="36946" y="74372"/>
                </a:lnTo>
                <a:lnTo>
                  <a:pt x="30111" y="82470"/>
                </a:lnTo>
                <a:lnTo>
                  <a:pt x="21676" y="91946"/>
                </a:lnTo>
                <a:lnTo>
                  <a:pt x="11638" y="102798"/>
                </a:lnTo>
                <a:lnTo>
                  <a:pt x="0" y="115028"/>
                </a:lnTo>
                <a:lnTo>
                  <a:pt x="0" y="116977"/>
                </a:lnTo>
                <a:lnTo>
                  <a:pt x="67716" y="116977"/>
                </a:lnTo>
                <a:lnTo>
                  <a:pt x="77124" y="93328"/>
                </a:lnTo>
                <a:lnTo>
                  <a:pt x="74920" y="92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629146" y="4784476"/>
            <a:ext cx="91186" cy="104936"/>
          </a:xfrm>
          <a:custGeom>
            <a:avLst/>
            <a:gdLst/>
            <a:ahLst/>
            <a:cxnLst/>
            <a:rect l="l" t="t" r="r" b="b"/>
            <a:pathLst>
              <a:path w="100305" h="118927">
                <a:moveTo>
                  <a:pt x="80632" y="116586"/>
                </a:moveTo>
                <a:lnTo>
                  <a:pt x="91109" y="110450"/>
                </a:lnTo>
                <a:lnTo>
                  <a:pt x="97239" y="104912"/>
                </a:lnTo>
                <a:lnTo>
                  <a:pt x="100305" y="98075"/>
                </a:lnTo>
                <a:lnTo>
                  <a:pt x="100305" y="82760"/>
                </a:lnTo>
                <a:lnTo>
                  <a:pt x="98228" y="76530"/>
                </a:lnTo>
                <a:lnTo>
                  <a:pt x="94075" y="71246"/>
                </a:lnTo>
                <a:lnTo>
                  <a:pt x="92945" y="69864"/>
                </a:lnTo>
                <a:lnTo>
                  <a:pt x="87083" y="88863"/>
                </a:lnTo>
                <a:lnTo>
                  <a:pt x="87083" y="100448"/>
                </a:lnTo>
                <a:lnTo>
                  <a:pt x="85416" y="104969"/>
                </a:lnTo>
                <a:lnTo>
                  <a:pt x="82083" y="108586"/>
                </a:lnTo>
                <a:lnTo>
                  <a:pt x="78749" y="112202"/>
                </a:lnTo>
                <a:lnTo>
                  <a:pt x="73833" y="114011"/>
                </a:lnTo>
                <a:lnTo>
                  <a:pt x="61177" y="114011"/>
                </a:lnTo>
                <a:lnTo>
                  <a:pt x="56106" y="111722"/>
                </a:lnTo>
                <a:lnTo>
                  <a:pt x="52123" y="107145"/>
                </a:lnTo>
                <a:lnTo>
                  <a:pt x="57279" y="118758"/>
                </a:lnTo>
                <a:lnTo>
                  <a:pt x="67179" y="118753"/>
                </a:lnTo>
                <a:lnTo>
                  <a:pt x="80632" y="116586"/>
                </a:lnTo>
                <a:close/>
              </a:path>
              <a:path w="100305" h="118927">
                <a:moveTo>
                  <a:pt x="80501" y="48740"/>
                </a:moveTo>
                <a:lnTo>
                  <a:pt x="82959" y="35489"/>
                </a:lnTo>
                <a:lnTo>
                  <a:pt x="79455" y="39840"/>
                </a:lnTo>
                <a:lnTo>
                  <a:pt x="77421" y="42383"/>
                </a:lnTo>
                <a:lnTo>
                  <a:pt x="73749" y="45519"/>
                </a:lnTo>
                <a:lnTo>
                  <a:pt x="73438" y="52640"/>
                </a:lnTo>
                <a:lnTo>
                  <a:pt x="80501" y="48740"/>
                </a:lnTo>
                <a:close/>
              </a:path>
              <a:path w="100305" h="118927">
                <a:moveTo>
                  <a:pt x="46741" y="16925"/>
                </a:moveTo>
                <a:lnTo>
                  <a:pt x="48436" y="12941"/>
                </a:lnTo>
                <a:lnTo>
                  <a:pt x="51826" y="9663"/>
                </a:lnTo>
                <a:lnTo>
                  <a:pt x="55216" y="6385"/>
                </a:lnTo>
                <a:lnTo>
                  <a:pt x="59510" y="4747"/>
                </a:lnTo>
                <a:lnTo>
                  <a:pt x="71433" y="4747"/>
                </a:lnTo>
                <a:lnTo>
                  <a:pt x="76447" y="6626"/>
                </a:lnTo>
                <a:lnTo>
                  <a:pt x="79752" y="10383"/>
                </a:lnTo>
                <a:lnTo>
                  <a:pt x="83058" y="14141"/>
                </a:lnTo>
                <a:lnTo>
                  <a:pt x="84710" y="18705"/>
                </a:lnTo>
                <a:lnTo>
                  <a:pt x="84710" y="30233"/>
                </a:lnTo>
                <a:lnTo>
                  <a:pt x="82959" y="35489"/>
                </a:lnTo>
                <a:lnTo>
                  <a:pt x="80501" y="48740"/>
                </a:lnTo>
                <a:lnTo>
                  <a:pt x="85614" y="45293"/>
                </a:lnTo>
                <a:lnTo>
                  <a:pt x="88778" y="42298"/>
                </a:lnTo>
                <a:lnTo>
                  <a:pt x="94259" y="37043"/>
                </a:lnTo>
                <a:lnTo>
                  <a:pt x="96999" y="31109"/>
                </a:lnTo>
                <a:lnTo>
                  <a:pt x="96999" y="17998"/>
                </a:lnTo>
                <a:lnTo>
                  <a:pt x="94315" y="12291"/>
                </a:lnTo>
                <a:lnTo>
                  <a:pt x="88948" y="7374"/>
                </a:lnTo>
                <a:lnTo>
                  <a:pt x="83580" y="2458"/>
                </a:lnTo>
                <a:lnTo>
                  <a:pt x="76348" y="0"/>
                </a:lnTo>
                <a:lnTo>
                  <a:pt x="57363" y="0"/>
                </a:lnTo>
                <a:lnTo>
                  <a:pt x="49326" y="2599"/>
                </a:lnTo>
                <a:lnTo>
                  <a:pt x="43139" y="7798"/>
                </a:lnTo>
                <a:lnTo>
                  <a:pt x="36952" y="12997"/>
                </a:lnTo>
                <a:lnTo>
                  <a:pt x="33859" y="19326"/>
                </a:lnTo>
                <a:lnTo>
                  <a:pt x="33859" y="33341"/>
                </a:lnTo>
                <a:lnTo>
                  <a:pt x="35949" y="39331"/>
                </a:lnTo>
                <a:lnTo>
                  <a:pt x="40130" y="44756"/>
                </a:lnTo>
                <a:lnTo>
                  <a:pt x="42842" y="48317"/>
                </a:lnTo>
                <a:lnTo>
                  <a:pt x="47928" y="53092"/>
                </a:lnTo>
                <a:lnTo>
                  <a:pt x="55386" y="59082"/>
                </a:lnTo>
                <a:lnTo>
                  <a:pt x="47984" y="64055"/>
                </a:lnTo>
                <a:lnTo>
                  <a:pt x="42786" y="68321"/>
                </a:lnTo>
                <a:lnTo>
                  <a:pt x="39791" y="71882"/>
                </a:lnTo>
                <a:lnTo>
                  <a:pt x="35215" y="77363"/>
                </a:lnTo>
                <a:lnTo>
                  <a:pt x="32926" y="83692"/>
                </a:lnTo>
                <a:lnTo>
                  <a:pt x="32926" y="99233"/>
                </a:lnTo>
                <a:lnTo>
                  <a:pt x="36218" y="105972"/>
                </a:lnTo>
                <a:lnTo>
                  <a:pt x="42800" y="111086"/>
                </a:lnTo>
                <a:lnTo>
                  <a:pt x="49382" y="116200"/>
                </a:lnTo>
                <a:lnTo>
                  <a:pt x="57279" y="118758"/>
                </a:lnTo>
                <a:lnTo>
                  <a:pt x="52123" y="107145"/>
                </a:lnTo>
                <a:lnTo>
                  <a:pt x="48140" y="102567"/>
                </a:lnTo>
                <a:lnTo>
                  <a:pt x="46148" y="96408"/>
                </a:lnTo>
                <a:lnTo>
                  <a:pt x="46148" y="84145"/>
                </a:lnTo>
                <a:lnTo>
                  <a:pt x="47250" y="79454"/>
                </a:lnTo>
                <a:lnTo>
                  <a:pt x="49453" y="74594"/>
                </a:lnTo>
                <a:lnTo>
                  <a:pt x="51657" y="69734"/>
                </a:lnTo>
                <a:lnTo>
                  <a:pt x="55188" y="65779"/>
                </a:lnTo>
                <a:lnTo>
                  <a:pt x="60047" y="62727"/>
                </a:lnTo>
                <a:lnTo>
                  <a:pt x="62807" y="64691"/>
                </a:lnTo>
                <a:lnTo>
                  <a:pt x="74622" y="73606"/>
                </a:lnTo>
                <a:lnTo>
                  <a:pt x="81786" y="80062"/>
                </a:lnTo>
                <a:lnTo>
                  <a:pt x="85317" y="83876"/>
                </a:lnTo>
                <a:lnTo>
                  <a:pt x="87083" y="88863"/>
                </a:lnTo>
                <a:lnTo>
                  <a:pt x="92945" y="69864"/>
                </a:lnTo>
                <a:lnTo>
                  <a:pt x="84900" y="61827"/>
                </a:lnTo>
                <a:lnTo>
                  <a:pt x="73438" y="52640"/>
                </a:lnTo>
                <a:lnTo>
                  <a:pt x="73749" y="45519"/>
                </a:lnTo>
                <a:lnTo>
                  <a:pt x="68438" y="49249"/>
                </a:lnTo>
                <a:lnTo>
                  <a:pt x="61940" y="45237"/>
                </a:lnTo>
                <a:lnTo>
                  <a:pt x="56699" y="40956"/>
                </a:lnTo>
                <a:lnTo>
                  <a:pt x="52716" y="36407"/>
                </a:lnTo>
                <a:lnTo>
                  <a:pt x="48733" y="31858"/>
                </a:lnTo>
                <a:lnTo>
                  <a:pt x="46741" y="26927"/>
                </a:lnTo>
                <a:lnTo>
                  <a:pt x="46741" y="16925"/>
                </a:lnTo>
                <a:close/>
              </a:path>
              <a:path w="100305" h="118927">
                <a:moveTo>
                  <a:pt x="0" y="109264"/>
                </a:moveTo>
                <a:lnTo>
                  <a:pt x="0" y="111920"/>
                </a:lnTo>
                <a:lnTo>
                  <a:pt x="931" y="114194"/>
                </a:lnTo>
                <a:lnTo>
                  <a:pt x="2796" y="116088"/>
                </a:lnTo>
                <a:lnTo>
                  <a:pt x="4661" y="117980"/>
                </a:lnTo>
                <a:lnTo>
                  <a:pt x="6949" y="118927"/>
                </a:lnTo>
                <a:lnTo>
                  <a:pt x="12373" y="118927"/>
                </a:lnTo>
                <a:lnTo>
                  <a:pt x="14648" y="117980"/>
                </a:lnTo>
                <a:lnTo>
                  <a:pt x="16484" y="116088"/>
                </a:lnTo>
                <a:lnTo>
                  <a:pt x="18320" y="114194"/>
                </a:lnTo>
                <a:lnTo>
                  <a:pt x="19238" y="111920"/>
                </a:lnTo>
                <a:lnTo>
                  <a:pt x="19238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8"/>
                </a:lnTo>
                <a:lnTo>
                  <a:pt x="12317" y="99685"/>
                </a:lnTo>
                <a:lnTo>
                  <a:pt x="7005" y="99685"/>
                </a:lnTo>
                <a:lnTo>
                  <a:pt x="4732" y="100618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729040" y="4784701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8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8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8"/>
                </a:lnTo>
                <a:lnTo>
                  <a:pt x="5987" y="93128"/>
                </a:lnTo>
                <a:lnTo>
                  <a:pt x="11525" y="103076"/>
                </a:lnTo>
                <a:lnTo>
                  <a:pt x="15839" y="108304"/>
                </a:lnTo>
                <a:lnTo>
                  <a:pt x="26440" y="115763"/>
                </a:lnTo>
                <a:lnTo>
                  <a:pt x="26058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1"/>
                </a:lnTo>
                <a:lnTo>
                  <a:pt x="28969" y="8598"/>
                </a:lnTo>
                <a:lnTo>
                  <a:pt x="39324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2" y="99855"/>
                </a:lnTo>
                <a:lnTo>
                  <a:pt x="54015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818105" y="4830848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4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0" y="4089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3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4" y="64592"/>
                </a:lnTo>
                <a:lnTo>
                  <a:pt x="88312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1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1"/>
                </a:lnTo>
                <a:lnTo>
                  <a:pt x="89670" y="4089"/>
                </a:lnTo>
                <a:lnTo>
                  <a:pt x="82761" y="34148"/>
                </a:lnTo>
                <a:lnTo>
                  <a:pt x="88312" y="20937"/>
                </a:lnTo>
                <a:lnTo>
                  <a:pt x="93565" y="10652"/>
                </a:lnTo>
                <a:lnTo>
                  <a:pt x="99555" y="5509"/>
                </a:lnTo>
                <a:lnTo>
                  <a:pt x="110007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9"/>
                </a:lnTo>
                <a:lnTo>
                  <a:pt x="110558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5" y="59167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7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0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6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6"/>
                </a:lnTo>
                <a:lnTo>
                  <a:pt x="32545" y="66796"/>
                </a:lnTo>
                <a:lnTo>
                  <a:pt x="99413" y="-52978"/>
                </a:lnTo>
                <a:lnTo>
                  <a:pt x="92633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5" y="-45774"/>
                </a:lnTo>
                <a:lnTo>
                  <a:pt x="77915" y="-42609"/>
                </a:lnTo>
                <a:lnTo>
                  <a:pt x="71925" y="-41026"/>
                </a:lnTo>
                <a:lnTo>
                  <a:pt x="62942" y="-41026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9" y="-50520"/>
                </a:lnTo>
                <a:lnTo>
                  <a:pt x="37375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3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175864" y="4784850"/>
            <a:ext cx="72733" cy="102767"/>
          </a:xfrm>
          <a:custGeom>
            <a:avLst/>
            <a:gdLst/>
            <a:ahLst/>
            <a:cxnLst/>
            <a:rect l="l" t="t" r="r" b="b"/>
            <a:pathLst>
              <a:path w="80006" h="116469">
                <a:moveTo>
                  <a:pt x="54241" y="0"/>
                </a:moveTo>
                <a:lnTo>
                  <a:pt x="0" y="76289"/>
                </a:lnTo>
                <a:lnTo>
                  <a:pt x="7034" y="76289"/>
                </a:lnTo>
                <a:lnTo>
                  <a:pt x="48647" y="17461"/>
                </a:lnTo>
                <a:lnTo>
                  <a:pt x="54241" y="0"/>
                </a:lnTo>
                <a:close/>
              </a:path>
              <a:path w="80006" h="116469">
                <a:moveTo>
                  <a:pt x="48817" y="87563"/>
                </a:moveTo>
                <a:lnTo>
                  <a:pt x="48817" y="116469"/>
                </a:lnTo>
                <a:lnTo>
                  <a:pt x="62293" y="116469"/>
                </a:lnTo>
                <a:lnTo>
                  <a:pt x="62293" y="87563"/>
                </a:lnTo>
                <a:lnTo>
                  <a:pt x="80006" y="87563"/>
                </a:lnTo>
                <a:lnTo>
                  <a:pt x="80006" y="76289"/>
                </a:lnTo>
                <a:lnTo>
                  <a:pt x="62293" y="76289"/>
                </a:lnTo>
                <a:lnTo>
                  <a:pt x="62293" y="0"/>
                </a:lnTo>
                <a:lnTo>
                  <a:pt x="54241" y="0"/>
                </a:lnTo>
                <a:lnTo>
                  <a:pt x="48647" y="17461"/>
                </a:lnTo>
                <a:lnTo>
                  <a:pt x="48647" y="76289"/>
                </a:lnTo>
                <a:lnTo>
                  <a:pt x="0" y="76289"/>
                </a:lnTo>
                <a:lnTo>
                  <a:pt x="0" y="87563"/>
                </a:lnTo>
                <a:lnTo>
                  <a:pt x="48817" y="87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271864" y="4784851"/>
            <a:ext cx="83558" cy="104561"/>
          </a:xfrm>
          <a:custGeom>
            <a:avLst/>
            <a:gdLst/>
            <a:ahLst/>
            <a:cxnLst/>
            <a:rect l="l" t="t" r="r" b="b"/>
            <a:pathLst>
              <a:path w="91914" h="118503">
                <a:moveTo>
                  <a:pt x="74031" y="0"/>
                </a:moveTo>
                <a:lnTo>
                  <a:pt x="42928" y="15851"/>
                </a:lnTo>
                <a:lnTo>
                  <a:pt x="42928" y="18224"/>
                </a:lnTo>
                <a:lnTo>
                  <a:pt x="44961" y="17320"/>
                </a:lnTo>
                <a:lnTo>
                  <a:pt x="47151" y="16458"/>
                </a:lnTo>
                <a:lnTo>
                  <a:pt x="49496" y="15639"/>
                </a:lnTo>
                <a:lnTo>
                  <a:pt x="51840" y="14819"/>
                </a:lnTo>
                <a:lnTo>
                  <a:pt x="53747" y="14410"/>
                </a:lnTo>
                <a:lnTo>
                  <a:pt x="57476" y="14410"/>
                </a:lnTo>
                <a:lnTo>
                  <a:pt x="58945" y="15116"/>
                </a:lnTo>
                <a:lnTo>
                  <a:pt x="60302" y="17942"/>
                </a:lnTo>
                <a:lnTo>
                  <a:pt x="60640" y="20005"/>
                </a:lnTo>
                <a:lnTo>
                  <a:pt x="60640" y="106297"/>
                </a:lnTo>
                <a:lnTo>
                  <a:pt x="59595" y="109603"/>
                </a:lnTo>
                <a:lnTo>
                  <a:pt x="57505" y="111128"/>
                </a:lnTo>
                <a:lnTo>
                  <a:pt x="55415" y="112654"/>
                </a:lnTo>
                <a:lnTo>
                  <a:pt x="50950" y="113587"/>
                </a:lnTo>
                <a:lnTo>
                  <a:pt x="44114" y="113926"/>
                </a:lnTo>
                <a:lnTo>
                  <a:pt x="44114" y="116469"/>
                </a:lnTo>
                <a:lnTo>
                  <a:pt x="91914" y="116469"/>
                </a:lnTo>
                <a:lnTo>
                  <a:pt x="91914" y="114095"/>
                </a:lnTo>
                <a:lnTo>
                  <a:pt x="85586" y="113869"/>
                </a:lnTo>
                <a:lnTo>
                  <a:pt x="81263" y="113163"/>
                </a:lnTo>
                <a:lnTo>
                  <a:pt x="78947" y="111976"/>
                </a:lnTo>
                <a:lnTo>
                  <a:pt x="76631" y="110789"/>
                </a:lnTo>
                <a:lnTo>
                  <a:pt x="75472" y="108020"/>
                </a:lnTo>
                <a:lnTo>
                  <a:pt x="75472" y="1610"/>
                </a:lnTo>
                <a:lnTo>
                  <a:pt x="75048" y="0"/>
                </a:lnTo>
                <a:lnTo>
                  <a:pt x="74031" y="0"/>
                </a:lnTo>
                <a:close/>
              </a:path>
              <a:path w="91914" h="118503">
                <a:moveTo>
                  <a:pt x="0" y="108840"/>
                </a:moveTo>
                <a:lnTo>
                  <a:pt x="0" y="111496"/>
                </a:lnTo>
                <a:lnTo>
                  <a:pt x="931" y="113770"/>
                </a:lnTo>
                <a:lnTo>
                  <a:pt x="2796" y="115664"/>
                </a:lnTo>
                <a:lnTo>
                  <a:pt x="4661" y="117557"/>
                </a:lnTo>
                <a:lnTo>
                  <a:pt x="6949" y="118503"/>
                </a:lnTo>
                <a:lnTo>
                  <a:pt x="12373" y="118503"/>
                </a:lnTo>
                <a:lnTo>
                  <a:pt x="14648" y="117557"/>
                </a:lnTo>
                <a:lnTo>
                  <a:pt x="16483" y="115664"/>
                </a:lnTo>
                <a:lnTo>
                  <a:pt x="18319" y="113770"/>
                </a:lnTo>
                <a:lnTo>
                  <a:pt x="19238" y="111496"/>
                </a:lnTo>
                <a:lnTo>
                  <a:pt x="19238" y="106184"/>
                </a:lnTo>
                <a:lnTo>
                  <a:pt x="18306" y="103923"/>
                </a:lnTo>
                <a:lnTo>
                  <a:pt x="16441" y="102058"/>
                </a:lnTo>
                <a:lnTo>
                  <a:pt x="14577" y="100194"/>
                </a:lnTo>
                <a:lnTo>
                  <a:pt x="12317" y="99261"/>
                </a:lnTo>
                <a:lnTo>
                  <a:pt x="7006" y="99261"/>
                </a:lnTo>
                <a:lnTo>
                  <a:pt x="4732" y="100194"/>
                </a:lnTo>
                <a:lnTo>
                  <a:pt x="2839" y="102058"/>
                </a:lnTo>
                <a:lnTo>
                  <a:pt x="945" y="103923"/>
                </a:lnTo>
                <a:lnTo>
                  <a:pt x="0" y="106184"/>
                </a:lnTo>
                <a:lnTo>
                  <a:pt x="0" y="1088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371759" y="4784701"/>
            <a:ext cx="43917" cy="104337"/>
          </a:xfrm>
          <a:custGeom>
            <a:avLst/>
            <a:gdLst/>
            <a:ahLst/>
            <a:cxnLst/>
            <a:rect l="l" t="t" r="r" b="b"/>
            <a:pathLst>
              <a:path w="48309" h="118249">
                <a:moveTo>
                  <a:pt x="26058" y="106476"/>
                </a:moveTo>
                <a:lnTo>
                  <a:pt x="26440" y="115762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9" y="113502"/>
                </a:lnTo>
                <a:lnTo>
                  <a:pt x="40003" y="113502"/>
                </a:lnTo>
                <a:lnTo>
                  <a:pt x="35945" y="113065"/>
                </a:lnTo>
                <a:lnTo>
                  <a:pt x="26058" y="106476"/>
                </a:lnTo>
                <a:close/>
              </a:path>
              <a:path w="48309" h="118249">
                <a:moveTo>
                  <a:pt x="57191" y="113132"/>
                </a:moveTo>
                <a:lnTo>
                  <a:pt x="66440" y="103964"/>
                </a:lnTo>
                <a:lnTo>
                  <a:pt x="73311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6" y="58404"/>
                </a:lnTo>
                <a:lnTo>
                  <a:pt x="78562" y="57493"/>
                </a:lnTo>
                <a:lnTo>
                  <a:pt x="77532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9" y="0"/>
                </a:lnTo>
                <a:lnTo>
                  <a:pt x="39244" y="2"/>
                </a:lnTo>
                <a:lnTo>
                  <a:pt x="26305" y="2495"/>
                </a:lnTo>
                <a:lnTo>
                  <a:pt x="15795" y="9643"/>
                </a:lnTo>
                <a:lnTo>
                  <a:pt x="7713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8" y="93128"/>
                </a:lnTo>
                <a:lnTo>
                  <a:pt x="11526" y="103076"/>
                </a:lnTo>
                <a:lnTo>
                  <a:pt x="15839" y="108303"/>
                </a:lnTo>
                <a:lnTo>
                  <a:pt x="26440" y="115762"/>
                </a:lnTo>
                <a:lnTo>
                  <a:pt x="26058" y="106476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0" y="61201"/>
                </a:lnTo>
                <a:lnTo>
                  <a:pt x="16934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6" y="108953"/>
                </a:lnTo>
                <a:lnTo>
                  <a:pt x="48309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460824" y="48308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2" y="58785"/>
                </a:lnTo>
                <a:lnTo>
                  <a:pt x="77675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1" y="4088"/>
                </a:lnTo>
                <a:lnTo>
                  <a:pt x="78947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1" y="64592"/>
                </a:lnTo>
                <a:lnTo>
                  <a:pt x="92905" y="64246"/>
                </a:lnTo>
                <a:lnTo>
                  <a:pt x="104483" y="59469"/>
                </a:lnTo>
                <a:lnTo>
                  <a:pt x="113822" y="49079"/>
                </a:lnTo>
                <a:lnTo>
                  <a:pt x="116518" y="44459"/>
                </a:lnTo>
                <a:lnTo>
                  <a:pt x="121742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6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1" y="190"/>
                </a:lnTo>
                <a:lnTo>
                  <a:pt x="89671" y="4088"/>
                </a:lnTo>
                <a:lnTo>
                  <a:pt x="82761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2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9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2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2" y="84"/>
                </a:lnTo>
                <a:close/>
              </a:path>
              <a:path w="123484" h="117571">
                <a:moveTo>
                  <a:pt x="2146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2" y="84"/>
                </a:lnTo>
                <a:lnTo>
                  <a:pt x="13052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7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3" y="-40942"/>
                </a:lnTo>
                <a:lnTo>
                  <a:pt x="48364" y="-40490"/>
                </a:lnTo>
                <a:lnTo>
                  <a:pt x="49706" y="-39755"/>
                </a:lnTo>
                <a:lnTo>
                  <a:pt x="51233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50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2" y="9658"/>
                </a:lnTo>
                <a:lnTo>
                  <a:pt x="45808" y="-296"/>
                </a:lnTo>
                <a:lnTo>
                  <a:pt x="49379" y="-5952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7" y="-36958"/>
                </a:lnTo>
                <a:lnTo>
                  <a:pt x="54835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6" y="-37071"/>
                </a:lnTo>
                <a:lnTo>
                  <a:pt x="63903" y="-36873"/>
                </a:lnTo>
                <a:lnTo>
                  <a:pt x="70401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5" y="66796"/>
                </a:lnTo>
                <a:lnTo>
                  <a:pt x="99414" y="-52978"/>
                </a:lnTo>
                <a:lnTo>
                  <a:pt x="92634" y="-52978"/>
                </a:lnTo>
                <a:lnTo>
                  <a:pt x="89414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2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9" y="-50520"/>
                </a:lnTo>
                <a:lnTo>
                  <a:pt x="37376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3"/>
                </a:lnTo>
                <a:lnTo>
                  <a:pt x="0" y="-9408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817971" y="4782382"/>
            <a:ext cx="63949" cy="106880"/>
          </a:xfrm>
          <a:custGeom>
            <a:avLst/>
            <a:gdLst/>
            <a:ahLst/>
            <a:cxnLst/>
            <a:rect l="l" t="t" r="r" b="b"/>
            <a:pathLst>
              <a:path w="70344" h="121131">
                <a:moveTo>
                  <a:pt x="67942" y="66414"/>
                </a:moveTo>
                <a:lnTo>
                  <a:pt x="65852" y="61413"/>
                </a:lnTo>
                <a:lnTo>
                  <a:pt x="63762" y="56412"/>
                </a:lnTo>
                <a:lnTo>
                  <a:pt x="60682" y="51905"/>
                </a:lnTo>
                <a:lnTo>
                  <a:pt x="56614" y="47893"/>
                </a:lnTo>
                <a:lnTo>
                  <a:pt x="51868" y="43258"/>
                </a:lnTo>
                <a:lnTo>
                  <a:pt x="45964" y="39755"/>
                </a:lnTo>
                <a:lnTo>
                  <a:pt x="38901" y="37381"/>
                </a:lnTo>
                <a:lnTo>
                  <a:pt x="34607" y="35969"/>
                </a:lnTo>
                <a:lnTo>
                  <a:pt x="27827" y="34471"/>
                </a:lnTo>
                <a:lnTo>
                  <a:pt x="18560" y="32889"/>
                </a:lnTo>
                <a:lnTo>
                  <a:pt x="25764" y="18055"/>
                </a:lnTo>
                <a:lnTo>
                  <a:pt x="59750" y="18055"/>
                </a:lnTo>
                <a:lnTo>
                  <a:pt x="61869" y="17843"/>
                </a:lnTo>
                <a:lnTo>
                  <a:pt x="63733" y="16868"/>
                </a:lnTo>
                <a:lnTo>
                  <a:pt x="70344" y="1186"/>
                </a:lnTo>
                <a:lnTo>
                  <a:pt x="68988" y="0"/>
                </a:lnTo>
                <a:lnTo>
                  <a:pt x="67406" y="1695"/>
                </a:lnTo>
                <a:lnTo>
                  <a:pt x="65132" y="3475"/>
                </a:lnTo>
                <a:lnTo>
                  <a:pt x="62745" y="4407"/>
                </a:lnTo>
                <a:lnTo>
                  <a:pt x="24577" y="4407"/>
                </a:lnTo>
                <a:lnTo>
                  <a:pt x="6102" y="44926"/>
                </a:lnTo>
                <a:lnTo>
                  <a:pt x="5721" y="46127"/>
                </a:lnTo>
                <a:lnTo>
                  <a:pt x="6963" y="47935"/>
                </a:lnTo>
                <a:lnTo>
                  <a:pt x="16442" y="47977"/>
                </a:lnTo>
                <a:lnTo>
                  <a:pt x="24493" y="49757"/>
                </a:lnTo>
                <a:lnTo>
                  <a:pt x="33137" y="53318"/>
                </a:lnTo>
                <a:lnTo>
                  <a:pt x="46773" y="61705"/>
                </a:lnTo>
                <a:lnTo>
                  <a:pt x="54090" y="72039"/>
                </a:lnTo>
                <a:lnTo>
                  <a:pt x="56529" y="84936"/>
                </a:lnTo>
                <a:lnTo>
                  <a:pt x="56529" y="93299"/>
                </a:lnTo>
                <a:lnTo>
                  <a:pt x="54100" y="100349"/>
                </a:lnTo>
                <a:lnTo>
                  <a:pt x="49241" y="106085"/>
                </a:lnTo>
                <a:lnTo>
                  <a:pt x="44381" y="111821"/>
                </a:lnTo>
                <a:lnTo>
                  <a:pt x="38703" y="114689"/>
                </a:lnTo>
                <a:lnTo>
                  <a:pt x="29381" y="114689"/>
                </a:lnTo>
                <a:lnTo>
                  <a:pt x="25354" y="112866"/>
                </a:lnTo>
                <a:lnTo>
                  <a:pt x="20129" y="109221"/>
                </a:lnTo>
                <a:lnTo>
                  <a:pt x="14902" y="105576"/>
                </a:lnTo>
                <a:lnTo>
                  <a:pt x="10678" y="103754"/>
                </a:lnTo>
                <a:lnTo>
                  <a:pt x="4915" y="103754"/>
                </a:lnTo>
                <a:lnTo>
                  <a:pt x="3037" y="104390"/>
                </a:lnTo>
                <a:lnTo>
                  <a:pt x="1822" y="105661"/>
                </a:lnTo>
                <a:lnTo>
                  <a:pt x="0" y="108416"/>
                </a:lnTo>
                <a:lnTo>
                  <a:pt x="0" y="114632"/>
                </a:lnTo>
                <a:lnTo>
                  <a:pt x="2825" y="117768"/>
                </a:lnTo>
                <a:lnTo>
                  <a:pt x="8475" y="119520"/>
                </a:lnTo>
                <a:lnTo>
                  <a:pt x="11865" y="120594"/>
                </a:lnTo>
                <a:lnTo>
                  <a:pt x="16328" y="121131"/>
                </a:lnTo>
                <a:lnTo>
                  <a:pt x="21865" y="121131"/>
                </a:lnTo>
                <a:lnTo>
                  <a:pt x="33301" y="120039"/>
                </a:lnTo>
                <a:lnTo>
                  <a:pt x="45350" y="115871"/>
                </a:lnTo>
                <a:lnTo>
                  <a:pt x="55640" y="108585"/>
                </a:lnTo>
                <a:lnTo>
                  <a:pt x="61542" y="101838"/>
                </a:lnTo>
                <a:lnTo>
                  <a:pt x="67126" y="90435"/>
                </a:lnTo>
                <a:lnTo>
                  <a:pt x="68988" y="77307"/>
                </a:lnTo>
                <a:lnTo>
                  <a:pt x="68988" y="71712"/>
                </a:lnTo>
                <a:lnTo>
                  <a:pt x="67942" y="66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910735" y="4784476"/>
            <a:ext cx="94191" cy="106731"/>
          </a:xfrm>
          <a:custGeom>
            <a:avLst/>
            <a:gdLst/>
            <a:ahLst/>
            <a:cxnLst/>
            <a:rect l="l" t="t" r="r" b="b"/>
            <a:pathLst>
              <a:path w="103610" h="120962">
                <a:moveTo>
                  <a:pt x="0" y="109264"/>
                </a:moveTo>
                <a:lnTo>
                  <a:pt x="0" y="111920"/>
                </a:lnTo>
                <a:lnTo>
                  <a:pt x="931" y="114194"/>
                </a:lnTo>
                <a:lnTo>
                  <a:pt x="2797" y="116088"/>
                </a:lnTo>
                <a:lnTo>
                  <a:pt x="4661" y="117980"/>
                </a:lnTo>
                <a:lnTo>
                  <a:pt x="6949" y="118927"/>
                </a:lnTo>
                <a:lnTo>
                  <a:pt x="12374" y="118927"/>
                </a:lnTo>
                <a:lnTo>
                  <a:pt x="14648" y="117980"/>
                </a:lnTo>
                <a:lnTo>
                  <a:pt x="16484" y="116088"/>
                </a:lnTo>
                <a:lnTo>
                  <a:pt x="18320" y="114194"/>
                </a:lnTo>
                <a:lnTo>
                  <a:pt x="19239" y="111920"/>
                </a:lnTo>
                <a:lnTo>
                  <a:pt x="19239" y="106608"/>
                </a:lnTo>
                <a:lnTo>
                  <a:pt x="18306" y="104347"/>
                </a:lnTo>
                <a:lnTo>
                  <a:pt x="16441" y="102482"/>
                </a:lnTo>
                <a:lnTo>
                  <a:pt x="14577" y="100618"/>
                </a:lnTo>
                <a:lnTo>
                  <a:pt x="12317" y="99685"/>
                </a:lnTo>
                <a:lnTo>
                  <a:pt x="7006" y="99685"/>
                </a:lnTo>
                <a:lnTo>
                  <a:pt x="4732" y="100618"/>
                </a:lnTo>
                <a:lnTo>
                  <a:pt x="2839" y="102482"/>
                </a:lnTo>
                <a:lnTo>
                  <a:pt x="946" y="104347"/>
                </a:lnTo>
                <a:lnTo>
                  <a:pt x="0" y="106608"/>
                </a:lnTo>
                <a:lnTo>
                  <a:pt x="0" y="109264"/>
                </a:lnTo>
                <a:close/>
              </a:path>
              <a:path w="103610" h="120962">
                <a:moveTo>
                  <a:pt x="53423" y="7346"/>
                </a:moveTo>
                <a:lnTo>
                  <a:pt x="57901" y="4831"/>
                </a:lnTo>
                <a:lnTo>
                  <a:pt x="71065" y="4831"/>
                </a:lnTo>
                <a:lnTo>
                  <a:pt x="76857" y="8504"/>
                </a:lnTo>
                <a:lnTo>
                  <a:pt x="80812" y="15851"/>
                </a:lnTo>
                <a:lnTo>
                  <a:pt x="82273" y="18873"/>
                </a:lnTo>
                <a:lnTo>
                  <a:pt x="85627" y="30442"/>
                </a:lnTo>
                <a:lnTo>
                  <a:pt x="86744" y="44502"/>
                </a:lnTo>
                <a:lnTo>
                  <a:pt x="86744" y="46763"/>
                </a:lnTo>
                <a:lnTo>
                  <a:pt x="86660" y="49715"/>
                </a:lnTo>
                <a:lnTo>
                  <a:pt x="86490" y="53360"/>
                </a:lnTo>
                <a:lnTo>
                  <a:pt x="86321" y="57005"/>
                </a:lnTo>
                <a:lnTo>
                  <a:pt x="86150" y="96316"/>
                </a:lnTo>
                <a:lnTo>
                  <a:pt x="93398" y="85896"/>
                </a:lnTo>
                <a:lnTo>
                  <a:pt x="98779" y="74255"/>
                </a:lnTo>
                <a:lnTo>
                  <a:pt x="102512" y="60446"/>
                </a:lnTo>
                <a:lnTo>
                  <a:pt x="103610" y="48062"/>
                </a:lnTo>
                <a:lnTo>
                  <a:pt x="102879" y="38487"/>
                </a:lnTo>
                <a:lnTo>
                  <a:pt x="99521" y="26222"/>
                </a:lnTo>
                <a:lnTo>
                  <a:pt x="93440" y="14876"/>
                </a:lnTo>
                <a:lnTo>
                  <a:pt x="88633" y="9126"/>
                </a:lnTo>
                <a:lnTo>
                  <a:pt x="77928" y="2281"/>
                </a:lnTo>
                <a:lnTo>
                  <a:pt x="64624" y="0"/>
                </a:lnTo>
                <a:lnTo>
                  <a:pt x="61511" y="119"/>
                </a:lnTo>
                <a:lnTo>
                  <a:pt x="49068" y="3545"/>
                </a:lnTo>
                <a:lnTo>
                  <a:pt x="38902" y="11697"/>
                </a:lnTo>
                <a:lnTo>
                  <a:pt x="44877" y="24921"/>
                </a:lnTo>
                <a:lnTo>
                  <a:pt x="46586" y="17405"/>
                </a:lnTo>
                <a:lnTo>
                  <a:pt x="50004" y="12375"/>
                </a:lnTo>
                <a:lnTo>
                  <a:pt x="53423" y="7346"/>
                </a:lnTo>
                <a:close/>
              </a:path>
              <a:path w="103610" h="120962">
                <a:moveTo>
                  <a:pt x="33266" y="117571"/>
                </a:moveTo>
                <a:lnTo>
                  <a:pt x="34114" y="120962"/>
                </a:lnTo>
                <a:lnTo>
                  <a:pt x="43493" y="119775"/>
                </a:lnTo>
                <a:lnTo>
                  <a:pt x="51262" y="118079"/>
                </a:lnTo>
                <a:lnTo>
                  <a:pt x="57420" y="115876"/>
                </a:lnTo>
                <a:lnTo>
                  <a:pt x="64461" y="112980"/>
                </a:lnTo>
                <a:lnTo>
                  <a:pt x="75459" y="106422"/>
                </a:lnTo>
                <a:lnTo>
                  <a:pt x="84710" y="97990"/>
                </a:lnTo>
                <a:lnTo>
                  <a:pt x="86150" y="96316"/>
                </a:lnTo>
                <a:lnTo>
                  <a:pt x="86321" y="57005"/>
                </a:lnTo>
                <a:lnTo>
                  <a:pt x="86123" y="59110"/>
                </a:lnTo>
                <a:lnTo>
                  <a:pt x="85333" y="61145"/>
                </a:lnTo>
                <a:lnTo>
                  <a:pt x="83001" y="62953"/>
                </a:lnTo>
                <a:lnTo>
                  <a:pt x="78905" y="65100"/>
                </a:lnTo>
                <a:lnTo>
                  <a:pt x="74808" y="67248"/>
                </a:lnTo>
                <a:lnTo>
                  <a:pt x="70840" y="68321"/>
                </a:lnTo>
                <a:lnTo>
                  <a:pt x="58635" y="68321"/>
                </a:lnTo>
                <a:lnTo>
                  <a:pt x="52857" y="64818"/>
                </a:lnTo>
                <a:lnTo>
                  <a:pt x="49665" y="57810"/>
                </a:lnTo>
                <a:lnTo>
                  <a:pt x="46473" y="50803"/>
                </a:lnTo>
                <a:lnTo>
                  <a:pt x="44877" y="43174"/>
                </a:lnTo>
                <a:lnTo>
                  <a:pt x="44877" y="24921"/>
                </a:lnTo>
                <a:lnTo>
                  <a:pt x="38902" y="11697"/>
                </a:lnTo>
                <a:lnTo>
                  <a:pt x="35430" y="16402"/>
                </a:lnTo>
                <a:lnTo>
                  <a:pt x="30502" y="27886"/>
                </a:lnTo>
                <a:lnTo>
                  <a:pt x="28859" y="41451"/>
                </a:lnTo>
                <a:lnTo>
                  <a:pt x="28861" y="41876"/>
                </a:lnTo>
                <a:lnTo>
                  <a:pt x="31031" y="54804"/>
                </a:lnTo>
                <a:lnTo>
                  <a:pt x="37291" y="65821"/>
                </a:lnTo>
                <a:lnTo>
                  <a:pt x="42914" y="72631"/>
                </a:lnTo>
                <a:lnTo>
                  <a:pt x="50527" y="76035"/>
                </a:lnTo>
                <a:lnTo>
                  <a:pt x="62562" y="76035"/>
                </a:lnTo>
                <a:lnTo>
                  <a:pt x="65246" y="75696"/>
                </a:lnTo>
                <a:lnTo>
                  <a:pt x="68184" y="75018"/>
                </a:lnTo>
                <a:lnTo>
                  <a:pt x="73834" y="73831"/>
                </a:lnTo>
                <a:lnTo>
                  <a:pt x="78749" y="71656"/>
                </a:lnTo>
                <a:lnTo>
                  <a:pt x="82930" y="68491"/>
                </a:lnTo>
                <a:lnTo>
                  <a:pt x="85897" y="66287"/>
                </a:lnTo>
                <a:lnTo>
                  <a:pt x="84993" y="71034"/>
                </a:lnTo>
                <a:lnTo>
                  <a:pt x="82747" y="76925"/>
                </a:lnTo>
                <a:lnTo>
                  <a:pt x="79159" y="83961"/>
                </a:lnTo>
                <a:lnTo>
                  <a:pt x="75572" y="90997"/>
                </a:lnTo>
                <a:lnTo>
                  <a:pt x="70783" y="97368"/>
                </a:lnTo>
                <a:lnTo>
                  <a:pt x="64794" y="103076"/>
                </a:lnTo>
                <a:lnTo>
                  <a:pt x="60556" y="107088"/>
                </a:lnTo>
                <a:lnTo>
                  <a:pt x="54934" y="110479"/>
                </a:lnTo>
                <a:lnTo>
                  <a:pt x="47928" y="113248"/>
                </a:lnTo>
                <a:lnTo>
                  <a:pt x="44029" y="114773"/>
                </a:lnTo>
                <a:lnTo>
                  <a:pt x="39142" y="116215"/>
                </a:lnTo>
                <a:lnTo>
                  <a:pt x="33266" y="11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010630" y="4784701"/>
            <a:ext cx="43917" cy="104337"/>
          </a:xfrm>
          <a:custGeom>
            <a:avLst/>
            <a:gdLst/>
            <a:ahLst/>
            <a:cxnLst/>
            <a:rect l="l" t="t" r="r" b="b"/>
            <a:pathLst>
              <a:path w="48309" h="118249">
                <a:moveTo>
                  <a:pt x="26059" y="106477"/>
                </a:moveTo>
                <a:lnTo>
                  <a:pt x="26440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9" y="113502"/>
                </a:lnTo>
                <a:lnTo>
                  <a:pt x="40002" y="113502"/>
                </a:lnTo>
                <a:lnTo>
                  <a:pt x="35945" y="113065"/>
                </a:lnTo>
                <a:lnTo>
                  <a:pt x="26059" y="106477"/>
                </a:lnTo>
                <a:close/>
              </a:path>
              <a:path w="48309" h="118249">
                <a:moveTo>
                  <a:pt x="57191" y="113132"/>
                </a:moveTo>
                <a:lnTo>
                  <a:pt x="66440" y="103964"/>
                </a:lnTo>
                <a:lnTo>
                  <a:pt x="73311" y="90191"/>
                </a:lnTo>
                <a:lnTo>
                  <a:pt x="75299" y="83789"/>
                </a:lnTo>
                <a:lnTo>
                  <a:pt x="77748" y="71399"/>
                </a:lnTo>
                <a:lnTo>
                  <a:pt x="78565" y="58404"/>
                </a:lnTo>
                <a:lnTo>
                  <a:pt x="78561" y="57493"/>
                </a:lnTo>
                <a:lnTo>
                  <a:pt x="77531" y="44092"/>
                </a:lnTo>
                <a:lnTo>
                  <a:pt x="74679" y="31737"/>
                </a:lnTo>
                <a:lnTo>
                  <a:pt x="70005" y="20428"/>
                </a:lnTo>
                <a:lnTo>
                  <a:pt x="62647" y="9888"/>
                </a:lnTo>
                <a:lnTo>
                  <a:pt x="52254" y="2472"/>
                </a:lnTo>
                <a:lnTo>
                  <a:pt x="39748" y="0"/>
                </a:lnTo>
                <a:lnTo>
                  <a:pt x="39243" y="2"/>
                </a:lnTo>
                <a:lnTo>
                  <a:pt x="26305" y="2495"/>
                </a:lnTo>
                <a:lnTo>
                  <a:pt x="15794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4"/>
                </a:lnTo>
                <a:lnTo>
                  <a:pt x="26440" y="115763"/>
                </a:lnTo>
                <a:lnTo>
                  <a:pt x="26059" y="106477"/>
                </a:lnTo>
                <a:lnTo>
                  <a:pt x="19662" y="91971"/>
                </a:lnTo>
                <a:lnTo>
                  <a:pt x="18727" y="87620"/>
                </a:lnTo>
                <a:lnTo>
                  <a:pt x="17267" y="75713"/>
                </a:lnTo>
                <a:lnTo>
                  <a:pt x="16781" y="61201"/>
                </a:lnTo>
                <a:lnTo>
                  <a:pt x="16935" y="52022"/>
                </a:lnTo>
                <a:lnTo>
                  <a:pt x="17846" y="38914"/>
                </a:lnTo>
                <a:lnTo>
                  <a:pt x="19577" y="28142"/>
                </a:lnTo>
                <a:lnTo>
                  <a:pt x="21708" y="20660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8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6" y="108953"/>
                </a:lnTo>
                <a:lnTo>
                  <a:pt x="48309" y="113502"/>
                </a:lnTo>
                <a:lnTo>
                  <a:pt x="45563" y="117694"/>
                </a:lnTo>
                <a:lnTo>
                  <a:pt x="57191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099694" y="4830848"/>
            <a:ext cx="112258" cy="103739"/>
          </a:xfrm>
          <a:custGeom>
            <a:avLst/>
            <a:gdLst/>
            <a:ahLst/>
            <a:cxnLst/>
            <a:rect l="l" t="t" r="r" b="b"/>
            <a:pathLst>
              <a:path w="123484" h="117571">
                <a:moveTo>
                  <a:pt x="67293" y="40688"/>
                </a:moveTo>
                <a:lnTo>
                  <a:pt x="67293" y="48882"/>
                </a:lnTo>
                <a:lnTo>
                  <a:pt x="69370" y="54914"/>
                </a:lnTo>
                <a:lnTo>
                  <a:pt x="73522" y="58785"/>
                </a:lnTo>
                <a:lnTo>
                  <a:pt x="77676" y="62656"/>
                </a:lnTo>
                <a:lnTo>
                  <a:pt x="82605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1" y="34148"/>
                </a:lnTo>
                <a:lnTo>
                  <a:pt x="89671" y="4089"/>
                </a:lnTo>
                <a:lnTo>
                  <a:pt x="78947" y="13011"/>
                </a:lnTo>
                <a:lnTo>
                  <a:pt x="75631" y="17062"/>
                </a:lnTo>
                <a:lnTo>
                  <a:pt x="69378" y="28579"/>
                </a:lnTo>
                <a:lnTo>
                  <a:pt x="67293" y="40688"/>
                </a:lnTo>
                <a:close/>
              </a:path>
              <a:path w="123484" h="117571">
                <a:moveTo>
                  <a:pt x="88566" y="59167"/>
                </a:moveTo>
                <a:lnTo>
                  <a:pt x="85798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5" y="64592"/>
                </a:lnTo>
                <a:lnTo>
                  <a:pt x="88312" y="64592"/>
                </a:lnTo>
                <a:lnTo>
                  <a:pt x="92905" y="64246"/>
                </a:lnTo>
                <a:lnTo>
                  <a:pt x="104483" y="59470"/>
                </a:lnTo>
                <a:lnTo>
                  <a:pt x="113822" y="49079"/>
                </a:lnTo>
                <a:lnTo>
                  <a:pt x="116519" y="44458"/>
                </a:lnTo>
                <a:lnTo>
                  <a:pt x="121743" y="32124"/>
                </a:lnTo>
                <a:lnTo>
                  <a:pt x="123484" y="20767"/>
                </a:lnTo>
                <a:lnTo>
                  <a:pt x="123484" y="12799"/>
                </a:lnTo>
                <a:lnTo>
                  <a:pt x="121591" y="7346"/>
                </a:lnTo>
                <a:lnTo>
                  <a:pt x="117806" y="4407"/>
                </a:lnTo>
                <a:lnTo>
                  <a:pt x="114020" y="1469"/>
                </a:lnTo>
                <a:lnTo>
                  <a:pt x="109670" y="0"/>
                </a:lnTo>
                <a:lnTo>
                  <a:pt x="104754" y="0"/>
                </a:lnTo>
                <a:lnTo>
                  <a:pt x="101361" y="191"/>
                </a:lnTo>
                <a:lnTo>
                  <a:pt x="89671" y="4089"/>
                </a:lnTo>
                <a:lnTo>
                  <a:pt x="82761" y="34148"/>
                </a:lnTo>
                <a:lnTo>
                  <a:pt x="88312" y="20937"/>
                </a:lnTo>
                <a:lnTo>
                  <a:pt x="93566" y="10652"/>
                </a:lnTo>
                <a:lnTo>
                  <a:pt x="99555" y="5509"/>
                </a:lnTo>
                <a:lnTo>
                  <a:pt x="110008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5" y="12149"/>
                </a:lnTo>
                <a:lnTo>
                  <a:pt x="118823" y="15851"/>
                </a:lnTo>
                <a:lnTo>
                  <a:pt x="118811" y="21454"/>
                </a:lnTo>
                <a:lnTo>
                  <a:pt x="116601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50" y="59167"/>
                </a:lnTo>
                <a:lnTo>
                  <a:pt x="88566" y="59167"/>
                </a:lnTo>
                <a:close/>
              </a:path>
              <a:path w="123484" h="117571">
                <a:moveTo>
                  <a:pt x="13052" y="84"/>
                </a:moveTo>
                <a:lnTo>
                  <a:pt x="10735" y="12234"/>
                </a:lnTo>
                <a:lnTo>
                  <a:pt x="15509" y="14240"/>
                </a:lnTo>
                <a:lnTo>
                  <a:pt x="13942" y="3009"/>
                </a:lnTo>
                <a:lnTo>
                  <a:pt x="13052" y="84"/>
                </a:lnTo>
                <a:close/>
              </a:path>
              <a:path w="123484" h="117571">
                <a:moveTo>
                  <a:pt x="2147" y="4210"/>
                </a:moveTo>
                <a:lnTo>
                  <a:pt x="6441" y="8222"/>
                </a:lnTo>
                <a:lnTo>
                  <a:pt x="10735" y="12234"/>
                </a:lnTo>
                <a:lnTo>
                  <a:pt x="13052" y="84"/>
                </a:lnTo>
                <a:lnTo>
                  <a:pt x="13052" y="-3644"/>
                </a:lnTo>
                <a:lnTo>
                  <a:pt x="13146" y="-6278"/>
                </a:lnTo>
                <a:lnTo>
                  <a:pt x="15654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8" y="-45434"/>
                </a:lnTo>
                <a:lnTo>
                  <a:pt x="38308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8" y="-41281"/>
                </a:lnTo>
                <a:lnTo>
                  <a:pt x="46444" y="-40942"/>
                </a:lnTo>
                <a:lnTo>
                  <a:pt x="48365" y="-40490"/>
                </a:lnTo>
                <a:lnTo>
                  <a:pt x="49707" y="-39755"/>
                </a:lnTo>
                <a:lnTo>
                  <a:pt x="51233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9" y="-28315"/>
                </a:lnTo>
                <a:lnTo>
                  <a:pt x="48902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50" y="8307"/>
                </a:lnTo>
                <a:lnTo>
                  <a:pt x="20227" y="8307"/>
                </a:lnTo>
                <a:lnTo>
                  <a:pt x="17501" y="7247"/>
                </a:lnTo>
                <a:lnTo>
                  <a:pt x="15722" y="5128"/>
                </a:lnTo>
                <a:lnTo>
                  <a:pt x="13942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9" y="14021"/>
                </a:lnTo>
                <a:lnTo>
                  <a:pt x="35962" y="9658"/>
                </a:lnTo>
                <a:lnTo>
                  <a:pt x="45809" y="-296"/>
                </a:lnTo>
                <a:lnTo>
                  <a:pt x="49380" y="-5951"/>
                </a:lnTo>
                <a:lnTo>
                  <a:pt x="54360" y="-17904"/>
                </a:lnTo>
                <a:lnTo>
                  <a:pt x="56021" y="-30092"/>
                </a:lnTo>
                <a:lnTo>
                  <a:pt x="56021" y="-32183"/>
                </a:lnTo>
                <a:lnTo>
                  <a:pt x="55936" y="-33722"/>
                </a:lnTo>
                <a:lnTo>
                  <a:pt x="55767" y="-34711"/>
                </a:lnTo>
                <a:lnTo>
                  <a:pt x="55287" y="-36958"/>
                </a:lnTo>
                <a:lnTo>
                  <a:pt x="54835" y="-38484"/>
                </a:lnTo>
                <a:lnTo>
                  <a:pt x="56247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3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60" y="-37805"/>
                </a:lnTo>
                <a:lnTo>
                  <a:pt x="77350" y="-38427"/>
                </a:lnTo>
                <a:lnTo>
                  <a:pt x="80515" y="-39727"/>
                </a:lnTo>
                <a:lnTo>
                  <a:pt x="84752" y="-41705"/>
                </a:lnTo>
                <a:lnTo>
                  <a:pt x="24323" y="66796"/>
                </a:lnTo>
                <a:lnTo>
                  <a:pt x="32545" y="66796"/>
                </a:lnTo>
                <a:lnTo>
                  <a:pt x="99415" y="-52978"/>
                </a:lnTo>
                <a:lnTo>
                  <a:pt x="92634" y="-52978"/>
                </a:lnTo>
                <a:lnTo>
                  <a:pt x="89413" y="-49814"/>
                </a:lnTo>
                <a:lnTo>
                  <a:pt x="86334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6" y="-41026"/>
                </a:lnTo>
                <a:lnTo>
                  <a:pt x="62943" y="-41026"/>
                </a:lnTo>
                <a:lnTo>
                  <a:pt x="60513" y="-41253"/>
                </a:lnTo>
                <a:lnTo>
                  <a:pt x="58139" y="-41705"/>
                </a:lnTo>
                <a:lnTo>
                  <a:pt x="55767" y="-42157"/>
                </a:lnTo>
                <a:lnTo>
                  <a:pt x="53931" y="-42948"/>
                </a:lnTo>
                <a:lnTo>
                  <a:pt x="52631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6" y="-49164"/>
                </a:lnTo>
                <a:lnTo>
                  <a:pt x="43732" y="-50068"/>
                </a:lnTo>
                <a:lnTo>
                  <a:pt x="40879" y="-50520"/>
                </a:lnTo>
                <a:lnTo>
                  <a:pt x="37376" y="-50520"/>
                </a:lnTo>
                <a:lnTo>
                  <a:pt x="33496" y="-50276"/>
                </a:lnTo>
                <a:lnTo>
                  <a:pt x="21807" y="-46158"/>
                </a:lnTo>
                <a:lnTo>
                  <a:pt x="11357" y="-36958"/>
                </a:lnTo>
                <a:lnTo>
                  <a:pt x="8252" y="-32944"/>
                </a:lnTo>
                <a:lnTo>
                  <a:pt x="2063" y="-21253"/>
                </a:lnTo>
                <a:lnTo>
                  <a:pt x="0" y="-9408"/>
                </a:lnTo>
                <a:lnTo>
                  <a:pt x="0" y="-1667"/>
                </a:lnTo>
                <a:lnTo>
                  <a:pt x="2147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464081" y="4784476"/>
            <a:ext cx="61252" cy="104786"/>
          </a:xfrm>
          <a:custGeom>
            <a:avLst/>
            <a:gdLst/>
            <a:ahLst/>
            <a:cxnLst/>
            <a:rect l="l" t="t" r="r" b="b"/>
            <a:pathLst>
              <a:path w="67377" h="118758">
                <a:moveTo>
                  <a:pt x="47705" y="116586"/>
                </a:moveTo>
                <a:lnTo>
                  <a:pt x="58182" y="110450"/>
                </a:lnTo>
                <a:lnTo>
                  <a:pt x="64312" y="104912"/>
                </a:lnTo>
                <a:lnTo>
                  <a:pt x="67377" y="98075"/>
                </a:lnTo>
                <a:lnTo>
                  <a:pt x="67377" y="82760"/>
                </a:lnTo>
                <a:lnTo>
                  <a:pt x="65301" y="76530"/>
                </a:lnTo>
                <a:lnTo>
                  <a:pt x="61148" y="71246"/>
                </a:lnTo>
                <a:lnTo>
                  <a:pt x="60018" y="69864"/>
                </a:lnTo>
                <a:lnTo>
                  <a:pt x="54156" y="88863"/>
                </a:lnTo>
                <a:lnTo>
                  <a:pt x="54156" y="100448"/>
                </a:lnTo>
                <a:lnTo>
                  <a:pt x="52489" y="104969"/>
                </a:lnTo>
                <a:lnTo>
                  <a:pt x="49156" y="108586"/>
                </a:lnTo>
                <a:lnTo>
                  <a:pt x="45822" y="112202"/>
                </a:lnTo>
                <a:lnTo>
                  <a:pt x="40906" y="114011"/>
                </a:lnTo>
                <a:lnTo>
                  <a:pt x="28250" y="114011"/>
                </a:lnTo>
                <a:lnTo>
                  <a:pt x="23179" y="111722"/>
                </a:lnTo>
                <a:lnTo>
                  <a:pt x="19196" y="107145"/>
                </a:lnTo>
                <a:lnTo>
                  <a:pt x="24352" y="118758"/>
                </a:lnTo>
                <a:lnTo>
                  <a:pt x="34252" y="118753"/>
                </a:lnTo>
                <a:lnTo>
                  <a:pt x="47705" y="116586"/>
                </a:lnTo>
                <a:close/>
              </a:path>
              <a:path w="67377" h="118758">
                <a:moveTo>
                  <a:pt x="47574" y="48740"/>
                </a:moveTo>
                <a:lnTo>
                  <a:pt x="50032" y="35489"/>
                </a:lnTo>
                <a:lnTo>
                  <a:pt x="46528" y="39840"/>
                </a:lnTo>
                <a:lnTo>
                  <a:pt x="44494" y="42383"/>
                </a:lnTo>
                <a:lnTo>
                  <a:pt x="40822" y="45519"/>
                </a:lnTo>
                <a:lnTo>
                  <a:pt x="40511" y="52640"/>
                </a:lnTo>
                <a:lnTo>
                  <a:pt x="47574" y="48740"/>
                </a:lnTo>
                <a:close/>
              </a:path>
              <a:path w="67377" h="118758">
                <a:moveTo>
                  <a:pt x="13814" y="16925"/>
                </a:moveTo>
                <a:lnTo>
                  <a:pt x="15509" y="12941"/>
                </a:lnTo>
                <a:lnTo>
                  <a:pt x="18899" y="9663"/>
                </a:lnTo>
                <a:lnTo>
                  <a:pt x="22289" y="6385"/>
                </a:lnTo>
                <a:lnTo>
                  <a:pt x="26583" y="4747"/>
                </a:lnTo>
                <a:lnTo>
                  <a:pt x="38505" y="4747"/>
                </a:lnTo>
                <a:lnTo>
                  <a:pt x="43520" y="6626"/>
                </a:lnTo>
                <a:lnTo>
                  <a:pt x="46825" y="10383"/>
                </a:lnTo>
                <a:lnTo>
                  <a:pt x="50130" y="14141"/>
                </a:lnTo>
                <a:lnTo>
                  <a:pt x="51783" y="18705"/>
                </a:lnTo>
                <a:lnTo>
                  <a:pt x="51783" y="30233"/>
                </a:lnTo>
                <a:lnTo>
                  <a:pt x="50032" y="35489"/>
                </a:lnTo>
                <a:lnTo>
                  <a:pt x="47574" y="48740"/>
                </a:lnTo>
                <a:lnTo>
                  <a:pt x="52687" y="45293"/>
                </a:lnTo>
                <a:lnTo>
                  <a:pt x="55851" y="42298"/>
                </a:lnTo>
                <a:lnTo>
                  <a:pt x="61332" y="37043"/>
                </a:lnTo>
                <a:lnTo>
                  <a:pt x="64072" y="31109"/>
                </a:lnTo>
                <a:lnTo>
                  <a:pt x="64072" y="17998"/>
                </a:lnTo>
                <a:lnTo>
                  <a:pt x="61388" y="12291"/>
                </a:lnTo>
                <a:lnTo>
                  <a:pt x="56021" y="7374"/>
                </a:lnTo>
                <a:lnTo>
                  <a:pt x="50653" y="2458"/>
                </a:lnTo>
                <a:lnTo>
                  <a:pt x="43421" y="0"/>
                </a:lnTo>
                <a:lnTo>
                  <a:pt x="24436" y="0"/>
                </a:lnTo>
                <a:lnTo>
                  <a:pt x="16399" y="2599"/>
                </a:lnTo>
                <a:lnTo>
                  <a:pt x="10212" y="7798"/>
                </a:lnTo>
                <a:lnTo>
                  <a:pt x="4025" y="12997"/>
                </a:lnTo>
                <a:lnTo>
                  <a:pt x="931" y="19326"/>
                </a:lnTo>
                <a:lnTo>
                  <a:pt x="931" y="33341"/>
                </a:lnTo>
                <a:lnTo>
                  <a:pt x="3022" y="39331"/>
                </a:lnTo>
                <a:lnTo>
                  <a:pt x="7203" y="44756"/>
                </a:lnTo>
                <a:lnTo>
                  <a:pt x="9915" y="48317"/>
                </a:lnTo>
                <a:lnTo>
                  <a:pt x="15001" y="53092"/>
                </a:lnTo>
                <a:lnTo>
                  <a:pt x="22458" y="59082"/>
                </a:lnTo>
                <a:lnTo>
                  <a:pt x="15057" y="64055"/>
                </a:lnTo>
                <a:lnTo>
                  <a:pt x="9859" y="68321"/>
                </a:lnTo>
                <a:lnTo>
                  <a:pt x="6864" y="71882"/>
                </a:lnTo>
                <a:lnTo>
                  <a:pt x="2287" y="77363"/>
                </a:lnTo>
                <a:lnTo>
                  <a:pt x="0" y="83692"/>
                </a:lnTo>
                <a:lnTo>
                  <a:pt x="0" y="99233"/>
                </a:lnTo>
                <a:lnTo>
                  <a:pt x="3290" y="105972"/>
                </a:lnTo>
                <a:lnTo>
                  <a:pt x="9873" y="111086"/>
                </a:lnTo>
                <a:lnTo>
                  <a:pt x="16455" y="116200"/>
                </a:lnTo>
                <a:lnTo>
                  <a:pt x="24352" y="118758"/>
                </a:lnTo>
                <a:lnTo>
                  <a:pt x="19196" y="107145"/>
                </a:lnTo>
                <a:lnTo>
                  <a:pt x="15212" y="102567"/>
                </a:lnTo>
                <a:lnTo>
                  <a:pt x="13221" y="96408"/>
                </a:lnTo>
                <a:lnTo>
                  <a:pt x="13221" y="84145"/>
                </a:lnTo>
                <a:lnTo>
                  <a:pt x="14323" y="79454"/>
                </a:lnTo>
                <a:lnTo>
                  <a:pt x="16526" y="74594"/>
                </a:lnTo>
                <a:lnTo>
                  <a:pt x="18729" y="69734"/>
                </a:lnTo>
                <a:lnTo>
                  <a:pt x="22260" y="65779"/>
                </a:lnTo>
                <a:lnTo>
                  <a:pt x="27120" y="62727"/>
                </a:lnTo>
                <a:lnTo>
                  <a:pt x="29880" y="64691"/>
                </a:lnTo>
                <a:lnTo>
                  <a:pt x="41695" y="73606"/>
                </a:lnTo>
                <a:lnTo>
                  <a:pt x="48859" y="80062"/>
                </a:lnTo>
                <a:lnTo>
                  <a:pt x="52390" y="83876"/>
                </a:lnTo>
                <a:lnTo>
                  <a:pt x="54156" y="88863"/>
                </a:lnTo>
                <a:lnTo>
                  <a:pt x="60018" y="69864"/>
                </a:lnTo>
                <a:lnTo>
                  <a:pt x="51973" y="61827"/>
                </a:lnTo>
                <a:lnTo>
                  <a:pt x="40511" y="52640"/>
                </a:lnTo>
                <a:lnTo>
                  <a:pt x="40822" y="45519"/>
                </a:lnTo>
                <a:lnTo>
                  <a:pt x="35511" y="49249"/>
                </a:lnTo>
                <a:lnTo>
                  <a:pt x="29013" y="45237"/>
                </a:lnTo>
                <a:lnTo>
                  <a:pt x="23772" y="40956"/>
                </a:lnTo>
                <a:lnTo>
                  <a:pt x="19789" y="36407"/>
                </a:lnTo>
                <a:lnTo>
                  <a:pt x="15805" y="31858"/>
                </a:lnTo>
                <a:lnTo>
                  <a:pt x="13814" y="26927"/>
                </a:lnTo>
                <a:lnTo>
                  <a:pt x="13814" y="16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553454" y="4784701"/>
            <a:ext cx="94345" cy="104711"/>
          </a:xfrm>
          <a:custGeom>
            <a:avLst/>
            <a:gdLst/>
            <a:ahLst/>
            <a:cxnLst/>
            <a:rect l="l" t="t" r="r" b="b"/>
            <a:pathLst>
              <a:path w="103780" h="118673">
                <a:moveTo>
                  <a:pt x="0" y="109009"/>
                </a:moveTo>
                <a:lnTo>
                  <a:pt x="0" y="111665"/>
                </a:lnTo>
                <a:lnTo>
                  <a:pt x="932" y="113940"/>
                </a:lnTo>
                <a:lnTo>
                  <a:pt x="2796" y="115833"/>
                </a:lnTo>
                <a:lnTo>
                  <a:pt x="4661" y="117726"/>
                </a:lnTo>
                <a:lnTo>
                  <a:pt x="6950" y="118673"/>
                </a:lnTo>
                <a:lnTo>
                  <a:pt x="12373" y="118673"/>
                </a:lnTo>
                <a:lnTo>
                  <a:pt x="14648" y="117726"/>
                </a:lnTo>
                <a:lnTo>
                  <a:pt x="16484" y="115833"/>
                </a:lnTo>
                <a:lnTo>
                  <a:pt x="18320" y="113940"/>
                </a:lnTo>
                <a:lnTo>
                  <a:pt x="19238" y="111665"/>
                </a:lnTo>
                <a:lnTo>
                  <a:pt x="19238" y="106353"/>
                </a:lnTo>
                <a:lnTo>
                  <a:pt x="18306" y="104093"/>
                </a:lnTo>
                <a:lnTo>
                  <a:pt x="16442" y="102228"/>
                </a:lnTo>
                <a:lnTo>
                  <a:pt x="14577" y="100363"/>
                </a:lnTo>
                <a:lnTo>
                  <a:pt x="12318" y="99431"/>
                </a:lnTo>
                <a:lnTo>
                  <a:pt x="7006" y="99431"/>
                </a:lnTo>
                <a:lnTo>
                  <a:pt x="4732" y="100363"/>
                </a:lnTo>
                <a:lnTo>
                  <a:pt x="2839" y="102228"/>
                </a:lnTo>
                <a:lnTo>
                  <a:pt x="946" y="104093"/>
                </a:lnTo>
                <a:lnTo>
                  <a:pt x="0" y="106353"/>
                </a:lnTo>
                <a:lnTo>
                  <a:pt x="0" y="109009"/>
                </a:lnTo>
                <a:close/>
              </a:path>
              <a:path w="103780" h="118673">
                <a:moveTo>
                  <a:pt x="82406" y="113132"/>
                </a:moveTo>
                <a:lnTo>
                  <a:pt x="91655" y="103964"/>
                </a:lnTo>
                <a:lnTo>
                  <a:pt x="98526" y="90191"/>
                </a:lnTo>
                <a:lnTo>
                  <a:pt x="100514" y="83789"/>
                </a:lnTo>
                <a:lnTo>
                  <a:pt x="102964" y="71399"/>
                </a:lnTo>
                <a:lnTo>
                  <a:pt x="103780" y="58404"/>
                </a:lnTo>
                <a:lnTo>
                  <a:pt x="103776" y="57493"/>
                </a:lnTo>
                <a:lnTo>
                  <a:pt x="102746" y="44092"/>
                </a:lnTo>
                <a:lnTo>
                  <a:pt x="99894" y="31737"/>
                </a:lnTo>
                <a:lnTo>
                  <a:pt x="95220" y="20428"/>
                </a:lnTo>
                <a:lnTo>
                  <a:pt x="87862" y="9888"/>
                </a:lnTo>
                <a:lnTo>
                  <a:pt x="77469" y="2472"/>
                </a:lnTo>
                <a:lnTo>
                  <a:pt x="64963" y="0"/>
                </a:lnTo>
                <a:lnTo>
                  <a:pt x="64458" y="2"/>
                </a:lnTo>
                <a:lnTo>
                  <a:pt x="51520" y="2495"/>
                </a:lnTo>
                <a:lnTo>
                  <a:pt x="41009" y="9643"/>
                </a:lnTo>
                <a:lnTo>
                  <a:pt x="32927" y="21446"/>
                </a:lnTo>
                <a:lnTo>
                  <a:pt x="28586" y="32832"/>
                </a:lnTo>
                <a:lnTo>
                  <a:pt x="26058" y="45290"/>
                </a:lnTo>
                <a:lnTo>
                  <a:pt x="25215" y="59082"/>
                </a:lnTo>
                <a:lnTo>
                  <a:pt x="25518" y="67798"/>
                </a:lnTo>
                <a:lnTo>
                  <a:pt x="27461" y="81369"/>
                </a:lnTo>
                <a:lnTo>
                  <a:pt x="31203" y="93128"/>
                </a:lnTo>
                <a:lnTo>
                  <a:pt x="36741" y="103076"/>
                </a:lnTo>
                <a:lnTo>
                  <a:pt x="41054" y="108303"/>
                </a:lnTo>
                <a:lnTo>
                  <a:pt x="51655" y="115762"/>
                </a:lnTo>
                <a:lnTo>
                  <a:pt x="51273" y="106477"/>
                </a:lnTo>
                <a:lnTo>
                  <a:pt x="44877" y="91971"/>
                </a:lnTo>
                <a:lnTo>
                  <a:pt x="43942" y="87620"/>
                </a:lnTo>
                <a:lnTo>
                  <a:pt x="42482" y="75713"/>
                </a:lnTo>
                <a:lnTo>
                  <a:pt x="41995" y="61201"/>
                </a:lnTo>
                <a:lnTo>
                  <a:pt x="42149" y="52022"/>
                </a:lnTo>
                <a:lnTo>
                  <a:pt x="43061" y="38914"/>
                </a:lnTo>
                <a:lnTo>
                  <a:pt x="44792" y="28142"/>
                </a:lnTo>
                <a:lnTo>
                  <a:pt x="46923" y="20660"/>
                </a:lnTo>
                <a:lnTo>
                  <a:pt x="54184" y="8598"/>
                </a:lnTo>
                <a:lnTo>
                  <a:pt x="64540" y="4577"/>
                </a:lnTo>
                <a:lnTo>
                  <a:pt x="68869" y="5150"/>
                </a:lnTo>
                <a:lnTo>
                  <a:pt x="78157" y="12252"/>
                </a:lnTo>
                <a:lnTo>
                  <a:pt x="84202" y="27464"/>
                </a:lnTo>
                <a:lnTo>
                  <a:pt x="85343" y="33571"/>
                </a:lnTo>
                <a:lnTo>
                  <a:pt x="86585" y="45733"/>
                </a:lnTo>
                <a:lnTo>
                  <a:pt x="86999" y="60353"/>
                </a:lnTo>
                <a:lnTo>
                  <a:pt x="86991" y="62510"/>
                </a:lnTo>
                <a:lnTo>
                  <a:pt x="86390" y="77447"/>
                </a:lnTo>
                <a:lnTo>
                  <a:pt x="84839" y="89895"/>
                </a:lnTo>
                <a:lnTo>
                  <a:pt x="82338" y="99855"/>
                </a:lnTo>
                <a:lnTo>
                  <a:pt x="79230" y="108953"/>
                </a:lnTo>
                <a:lnTo>
                  <a:pt x="73524" y="113502"/>
                </a:lnTo>
                <a:lnTo>
                  <a:pt x="70778" y="117694"/>
                </a:lnTo>
                <a:lnTo>
                  <a:pt x="82406" y="113132"/>
                </a:lnTo>
                <a:close/>
              </a:path>
              <a:path w="103780" h="118673">
                <a:moveTo>
                  <a:pt x="51273" y="106477"/>
                </a:moveTo>
                <a:lnTo>
                  <a:pt x="51655" y="115762"/>
                </a:lnTo>
                <a:lnTo>
                  <a:pt x="64200" y="118249"/>
                </a:lnTo>
                <a:lnTo>
                  <a:pt x="70778" y="117694"/>
                </a:lnTo>
                <a:lnTo>
                  <a:pt x="73524" y="113502"/>
                </a:lnTo>
                <a:lnTo>
                  <a:pt x="65218" y="113502"/>
                </a:lnTo>
                <a:lnTo>
                  <a:pt x="61160" y="113065"/>
                </a:lnTo>
                <a:lnTo>
                  <a:pt x="51273" y="106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653348" y="4784701"/>
            <a:ext cx="43916" cy="104337"/>
          </a:xfrm>
          <a:custGeom>
            <a:avLst/>
            <a:gdLst/>
            <a:ahLst/>
            <a:cxnLst/>
            <a:rect l="l" t="t" r="r" b="b"/>
            <a:pathLst>
              <a:path w="48308" h="118249">
                <a:moveTo>
                  <a:pt x="26059" y="106477"/>
                </a:moveTo>
                <a:lnTo>
                  <a:pt x="26441" y="115763"/>
                </a:lnTo>
                <a:lnTo>
                  <a:pt x="38986" y="118249"/>
                </a:lnTo>
                <a:lnTo>
                  <a:pt x="45563" y="117694"/>
                </a:lnTo>
                <a:lnTo>
                  <a:pt x="48308" y="113502"/>
                </a:lnTo>
                <a:lnTo>
                  <a:pt x="40003" y="113502"/>
                </a:lnTo>
                <a:lnTo>
                  <a:pt x="35946" y="113065"/>
                </a:lnTo>
                <a:lnTo>
                  <a:pt x="26059" y="106477"/>
                </a:lnTo>
                <a:close/>
              </a:path>
              <a:path w="48308" h="118249">
                <a:moveTo>
                  <a:pt x="57190" y="113132"/>
                </a:moveTo>
                <a:lnTo>
                  <a:pt x="66440" y="103964"/>
                </a:lnTo>
                <a:lnTo>
                  <a:pt x="73310" y="90191"/>
                </a:lnTo>
                <a:lnTo>
                  <a:pt x="75299" y="83789"/>
                </a:lnTo>
                <a:lnTo>
                  <a:pt x="77749" y="71399"/>
                </a:lnTo>
                <a:lnTo>
                  <a:pt x="78566" y="58404"/>
                </a:lnTo>
                <a:lnTo>
                  <a:pt x="78562" y="57493"/>
                </a:lnTo>
                <a:lnTo>
                  <a:pt x="77532" y="44092"/>
                </a:lnTo>
                <a:lnTo>
                  <a:pt x="74680" y="31737"/>
                </a:lnTo>
                <a:lnTo>
                  <a:pt x="70005" y="20428"/>
                </a:lnTo>
                <a:lnTo>
                  <a:pt x="62648" y="9888"/>
                </a:lnTo>
                <a:lnTo>
                  <a:pt x="52255" y="2472"/>
                </a:lnTo>
                <a:lnTo>
                  <a:pt x="39749" y="0"/>
                </a:lnTo>
                <a:lnTo>
                  <a:pt x="39243" y="2"/>
                </a:lnTo>
                <a:lnTo>
                  <a:pt x="26305" y="2496"/>
                </a:lnTo>
                <a:lnTo>
                  <a:pt x="15795" y="9643"/>
                </a:lnTo>
                <a:lnTo>
                  <a:pt x="7712" y="21446"/>
                </a:lnTo>
                <a:lnTo>
                  <a:pt x="3371" y="32832"/>
                </a:lnTo>
                <a:lnTo>
                  <a:pt x="842" y="45290"/>
                </a:lnTo>
                <a:lnTo>
                  <a:pt x="0" y="59082"/>
                </a:lnTo>
                <a:lnTo>
                  <a:pt x="303" y="67798"/>
                </a:lnTo>
                <a:lnTo>
                  <a:pt x="2246" y="81369"/>
                </a:lnTo>
                <a:lnTo>
                  <a:pt x="5987" y="93128"/>
                </a:lnTo>
                <a:lnTo>
                  <a:pt x="11526" y="103076"/>
                </a:lnTo>
                <a:lnTo>
                  <a:pt x="15840" y="108304"/>
                </a:lnTo>
                <a:lnTo>
                  <a:pt x="26441" y="115763"/>
                </a:lnTo>
                <a:lnTo>
                  <a:pt x="26059" y="106477"/>
                </a:lnTo>
                <a:lnTo>
                  <a:pt x="19663" y="91971"/>
                </a:lnTo>
                <a:lnTo>
                  <a:pt x="18728" y="87620"/>
                </a:lnTo>
                <a:lnTo>
                  <a:pt x="17268" y="75713"/>
                </a:lnTo>
                <a:lnTo>
                  <a:pt x="16781" y="61201"/>
                </a:lnTo>
                <a:lnTo>
                  <a:pt x="16935" y="52022"/>
                </a:lnTo>
                <a:lnTo>
                  <a:pt x="17846" y="38914"/>
                </a:lnTo>
                <a:lnTo>
                  <a:pt x="19578" y="28142"/>
                </a:lnTo>
                <a:lnTo>
                  <a:pt x="21709" y="20661"/>
                </a:lnTo>
                <a:lnTo>
                  <a:pt x="28969" y="8598"/>
                </a:lnTo>
                <a:lnTo>
                  <a:pt x="39325" y="4577"/>
                </a:lnTo>
                <a:lnTo>
                  <a:pt x="43654" y="5150"/>
                </a:lnTo>
                <a:lnTo>
                  <a:pt x="52942" y="12252"/>
                </a:lnTo>
                <a:lnTo>
                  <a:pt x="58987" y="27464"/>
                </a:lnTo>
                <a:lnTo>
                  <a:pt x="60128" y="33571"/>
                </a:lnTo>
                <a:lnTo>
                  <a:pt x="61370" y="45733"/>
                </a:lnTo>
                <a:lnTo>
                  <a:pt x="61784" y="60353"/>
                </a:lnTo>
                <a:lnTo>
                  <a:pt x="61776" y="62510"/>
                </a:lnTo>
                <a:lnTo>
                  <a:pt x="61175" y="77447"/>
                </a:lnTo>
                <a:lnTo>
                  <a:pt x="59624" y="89895"/>
                </a:lnTo>
                <a:lnTo>
                  <a:pt x="57123" y="99855"/>
                </a:lnTo>
                <a:lnTo>
                  <a:pt x="54016" y="108953"/>
                </a:lnTo>
                <a:lnTo>
                  <a:pt x="48308" y="113502"/>
                </a:lnTo>
                <a:lnTo>
                  <a:pt x="45563" y="117694"/>
                </a:lnTo>
                <a:lnTo>
                  <a:pt x="57190" y="1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742414" y="4830848"/>
            <a:ext cx="112257" cy="103739"/>
          </a:xfrm>
          <a:custGeom>
            <a:avLst/>
            <a:gdLst/>
            <a:ahLst/>
            <a:cxnLst/>
            <a:rect l="l" t="t" r="r" b="b"/>
            <a:pathLst>
              <a:path w="123483" h="117571">
                <a:moveTo>
                  <a:pt x="67293" y="40688"/>
                </a:moveTo>
                <a:lnTo>
                  <a:pt x="67293" y="48882"/>
                </a:lnTo>
                <a:lnTo>
                  <a:pt x="69369" y="54914"/>
                </a:lnTo>
                <a:lnTo>
                  <a:pt x="73521" y="58785"/>
                </a:lnTo>
                <a:lnTo>
                  <a:pt x="77675" y="62656"/>
                </a:lnTo>
                <a:lnTo>
                  <a:pt x="82604" y="64592"/>
                </a:lnTo>
                <a:lnTo>
                  <a:pt x="81503" y="54222"/>
                </a:lnTo>
                <a:lnTo>
                  <a:pt x="80429" y="51368"/>
                </a:lnTo>
                <a:lnTo>
                  <a:pt x="80490" y="45630"/>
                </a:lnTo>
                <a:lnTo>
                  <a:pt x="82760" y="34148"/>
                </a:lnTo>
                <a:lnTo>
                  <a:pt x="89670" y="4088"/>
                </a:lnTo>
                <a:lnTo>
                  <a:pt x="78946" y="13011"/>
                </a:lnTo>
                <a:lnTo>
                  <a:pt x="75630" y="17063"/>
                </a:lnTo>
                <a:lnTo>
                  <a:pt x="69377" y="28579"/>
                </a:lnTo>
                <a:lnTo>
                  <a:pt x="67293" y="40688"/>
                </a:lnTo>
                <a:close/>
              </a:path>
              <a:path w="123483" h="117571">
                <a:moveTo>
                  <a:pt x="88565" y="59167"/>
                </a:moveTo>
                <a:lnTo>
                  <a:pt x="85797" y="58178"/>
                </a:lnTo>
                <a:lnTo>
                  <a:pt x="83650" y="56200"/>
                </a:lnTo>
                <a:lnTo>
                  <a:pt x="81503" y="54222"/>
                </a:lnTo>
                <a:lnTo>
                  <a:pt x="82604" y="64592"/>
                </a:lnTo>
                <a:lnTo>
                  <a:pt x="88311" y="64592"/>
                </a:lnTo>
                <a:lnTo>
                  <a:pt x="92904" y="64246"/>
                </a:lnTo>
                <a:lnTo>
                  <a:pt x="104482" y="59470"/>
                </a:lnTo>
                <a:lnTo>
                  <a:pt x="113821" y="49079"/>
                </a:lnTo>
                <a:lnTo>
                  <a:pt x="116518" y="44458"/>
                </a:lnTo>
                <a:lnTo>
                  <a:pt x="121742" y="32124"/>
                </a:lnTo>
                <a:lnTo>
                  <a:pt x="123483" y="20767"/>
                </a:lnTo>
                <a:lnTo>
                  <a:pt x="123483" y="12799"/>
                </a:lnTo>
                <a:lnTo>
                  <a:pt x="121590" y="7346"/>
                </a:lnTo>
                <a:lnTo>
                  <a:pt x="117805" y="4407"/>
                </a:lnTo>
                <a:lnTo>
                  <a:pt x="114020" y="1469"/>
                </a:lnTo>
                <a:lnTo>
                  <a:pt x="109669" y="0"/>
                </a:lnTo>
                <a:lnTo>
                  <a:pt x="104753" y="0"/>
                </a:lnTo>
                <a:lnTo>
                  <a:pt x="101360" y="190"/>
                </a:lnTo>
                <a:lnTo>
                  <a:pt x="89670" y="4088"/>
                </a:lnTo>
                <a:lnTo>
                  <a:pt x="82760" y="34148"/>
                </a:lnTo>
                <a:lnTo>
                  <a:pt x="88311" y="20937"/>
                </a:lnTo>
                <a:lnTo>
                  <a:pt x="93566" y="10652"/>
                </a:lnTo>
                <a:lnTo>
                  <a:pt x="99554" y="5509"/>
                </a:lnTo>
                <a:lnTo>
                  <a:pt x="110007" y="5509"/>
                </a:lnTo>
                <a:lnTo>
                  <a:pt x="113031" y="6838"/>
                </a:lnTo>
                <a:lnTo>
                  <a:pt x="115347" y="9493"/>
                </a:lnTo>
                <a:lnTo>
                  <a:pt x="117664" y="12149"/>
                </a:lnTo>
                <a:lnTo>
                  <a:pt x="118821" y="15851"/>
                </a:lnTo>
                <a:lnTo>
                  <a:pt x="118810" y="21454"/>
                </a:lnTo>
                <a:lnTo>
                  <a:pt x="116600" y="33088"/>
                </a:lnTo>
                <a:lnTo>
                  <a:pt x="110559" y="45646"/>
                </a:lnTo>
                <a:lnTo>
                  <a:pt x="105050" y="54660"/>
                </a:lnTo>
                <a:lnTo>
                  <a:pt x="98848" y="59167"/>
                </a:lnTo>
                <a:lnTo>
                  <a:pt x="88565" y="59167"/>
                </a:lnTo>
                <a:close/>
              </a:path>
              <a:path w="123483" h="117571">
                <a:moveTo>
                  <a:pt x="13051" y="84"/>
                </a:moveTo>
                <a:lnTo>
                  <a:pt x="10734" y="12234"/>
                </a:lnTo>
                <a:lnTo>
                  <a:pt x="15509" y="14240"/>
                </a:lnTo>
                <a:lnTo>
                  <a:pt x="13941" y="3009"/>
                </a:lnTo>
                <a:lnTo>
                  <a:pt x="13051" y="84"/>
                </a:lnTo>
                <a:close/>
              </a:path>
              <a:path w="123483" h="117571">
                <a:moveTo>
                  <a:pt x="2146" y="4210"/>
                </a:moveTo>
                <a:lnTo>
                  <a:pt x="6441" y="8222"/>
                </a:lnTo>
                <a:lnTo>
                  <a:pt x="10734" y="12234"/>
                </a:lnTo>
                <a:lnTo>
                  <a:pt x="13051" y="84"/>
                </a:lnTo>
                <a:lnTo>
                  <a:pt x="13051" y="-3644"/>
                </a:lnTo>
                <a:lnTo>
                  <a:pt x="13146" y="-6278"/>
                </a:lnTo>
                <a:lnTo>
                  <a:pt x="15653" y="-18036"/>
                </a:lnTo>
                <a:lnTo>
                  <a:pt x="21569" y="-30727"/>
                </a:lnTo>
                <a:lnTo>
                  <a:pt x="27247" y="-40532"/>
                </a:lnTo>
                <a:lnTo>
                  <a:pt x="32826" y="-45434"/>
                </a:lnTo>
                <a:lnTo>
                  <a:pt x="38307" y="-45434"/>
                </a:lnTo>
                <a:lnTo>
                  <a:pt x="39819" y="-44770"/>
                </a:lnTo>
                <a:lnTo>
                  <a:pt x="41655" y="-43442"/>
                </a:lnTo>
                <a:lnTo>
                  <a:pt x="43491" y="-42114"/>
                </a:lnTo>
                <a:lnTo>
                  <a:pt x="45087" y="-41281"/>
                </a:lnTo>
                <a:lnTo>
                  <a:pt x="46443" y="-40942"/>
                </a:lnTo>
                <a:lnTo>
                  <a:pt x="48364" y="-40490"/>
                </a:lnTo>
                <a:lnTo>
                  <a:pt x="49706" y="-39755"/>
                </a:lnTo>
                <a:lnTo>
                  <a:pt x="51232" y="-37721"/>
                </a:lnTo>
                <a:lnTo>
                  <a:pt x="51614" y="-35432"/>
                </a:lnTo>
                <a:lnTo>
                  <a:pt x="51614" y="-31872"/>
                </a:lnTo>
                <a:lnTo>
                  <a:pt x="51488" y="-28315"/>
                </a:lnTo>
                <a:lnTo>
                  <a:pt x="48901" y="-15876"/>
                </a:lnTo>
                <a:lnTo>
                  <a:pt x="42969" y="-4323"/>
                </a:lnTo>
                <a:lnTo>
                  <a:pt x="37206" y="4097"/>
                </a:lnTo>
                <a:lnTo>
                  <a:pt x="30849" y="8307"/>
                </a:lnTo>
                <a:lnTo>
                  <a:pt x="20227" y="8307"/>
                </a:lnTo>
                <a:lnTo>
                  <a:pt x="17500" y="7247"/>
                </a:lnTo>
                <a:lnTo>
                  <a:pt x="15721" y="5128"/>
                </a:lnTo>
                <a:lnTo>
                  <a:pt x="13941" y="3009"/>
                </a:lnTo>
                <a:lnTo>
                  <a:pt x="15509" y="14240"/>
                </a:lnTo>
                <a:lnTo>
                  <a:pt x="20764" y="14240"/>
                </a:lnTo>
                <a:lnTo>
                  <a:pt x="24338" y="14021"/>
                </a:lnTo>
                <a:lnTo>
                  <a:pt x="35961" y="9658"/>
                </a:lnTo>
                <a:lnTo>
                  <a:pt x="45808" y="-296"/>
                </a:lnTo>
                <a:lnTo>
                  <a:pt x="49379" y="-5951"/>
                </a:lnTo>
                <a:lnTo>
                  <a:pt x="54360" y="-17904"/>
                </a:lnTo>
                <a:lnTo>
                  <a:pt x="56020" y="-30092"/>
                </a:lnTo>
                <a:lnTo>
                  <a:pt x="56020" y="-32183"/>
                </a:lnTo>
                <a:lnTo>
                  <a:pt x="55935" y="-33722"/>
                </a:lnTo>
                <a:lnTo>
                  <a:pt x="55766" y="-34711"/>
                </a:lnTo>
                <a:lnTo>
                  <a:pt x="55286" y="-36958"/>
                </a:lnTo>
                <a:lnTo>
                  <a:pt x="54834" y="-38484"/>
                </a:lnTo>
                <a:lnTo>
                  <a:pt x="56246" y="-38031"/>
                </a:lnTo>
                <a:lnTo>
                  <a:pt x="59072" y="-37466"/>
                </a:lnTo>
                <a:lnTo>
                  <a:pt x="61275" y="-37071"/>
                </a:lnTo>
                <a:lnTo>
                  <a:pt x="63902" y="-36873"/>
                </a:lnTo>
                <a:lnTo>
                  <a:pt x="70400" y="-36873"/>
                </a:lnTo>
                <a:lnTo>
                  <a:pt x="73169" y="-37184"/>
                </a:lnTo>
                <a:lnTo>
                  <a:pt x="75259" y="-37805"/>
                </a:lnTo>
                <a:lnTo>
                  <a:pt x="77350" y="-38427"/>
                </a:lnTo>
                <a:lnTo>
                  <a:pt x="80514" y="-39727"/>
                </a:lnTo>
                <a:lnTo>
                  <a:pt x="84751" y="-41705"/>
                </a:lnTo>
                <a:lnTo>
                  <a:pt x="24323" y="66796"/>
                </a:lnTo>
                <a:lnTo>
                  <a:pt x="32544" y="66796"/>
                </a:lnTo>
                <a:lnTo>
                  <a:pt x="99413" y="-52978"/>
                </a:lnTo>
                <a:lnTo>
                  <a:pt x="92633" y="-52978"/>
                </a:lnTo>
                <a:lnTo>
                  <a:pt x="89413" y="-49814"/>
                </a:lnTo>
                <a:lnTo>
                  <a:pt x="86333" y="-47412"/>
                </a:lnTo>
                <a:lnTo>
                  <a:pt x="83396" y="-45774"/>
                </a:lnTo>
                <a:lnTo>
                  <a:pt x="77915" y="-42609"/>
                </a:lnTo>
                <a:lnTo>
                  <a:pt x="71925" y="-41026"/>
                </a:lnTo>
                <a:lnTo>
                  <a:pt x="62942" y="-41026"/>
                </a:lnTo>
                <a:lnTo>
                  <a:pt x="60512" y="-41253"/>
                </a:lnTo>
                <a:lnTo>
                  <a:pt x="58139" y="-41705"/>
                </a:lnTo>
                <a:lnTo>
                  <a:pt x="55766" y="-42157"/>
                </a:lnTo>
                <a:lnTo>
                  <a:pt x="53930" y="-42948"/>
                </a:lnTo>
                <a:lnTo>
                  <a:pt x="52630" y="-44078"/>
                </a:lnTo>
                <a:lnTo>
                  <a:pt x="49410" y="-46960"/>
                </a:lnTo>
                <a:lnTo>
                  <a:pt x="48280" y="-47977"/>
                </a:lnTo>
                <a:lnTo>
                  <a:pt x="45935" y="-49164"/>
                </a:lnTo>
                <a:lnTo>
                  <a:pt x="43732" y="-50068"/>
                </a:lnTo>
                <a:lnTo>
                  <a:pt x="40878" y="-50520"/>
                </a:lnTo>
                <a:lnTo>
                  <a:pt x="37375" y="-50520"/>
                </a:lnTo>
                <a:lnTo>
                  <a:pt x="33495" y="-50276"/>
                </a:lnTo>
                <a:lnTo>
                  <a:pt x="21806" y="-46158"/>
                </a:lnTo>
                <a:lnTo>
                  <a:pt x="11356" y="-36958"/>
                </a:lnTo>
                <a:lnTo>
                  <a:pt x="8251" y="-32945"/>
                </a:lnTo>
                <a:lnTo>
                  <a:pt x="2062" y="-21254"/>
                </a:lnTo>
                <a:lnTo>
                  <a:pt x="0" y="-9408"/>
                </a:lnTo>
                <a:lnTo>
                  <a:pt x="0" y="-1667"/>
                </a:lnTo>
                <a:lnTo>
                  <a:pt x="2146" y="4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8383484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502159" y="2577148"/>
            <a:ext cx="705932" cy="212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2208092" y="2577148"/>
            <a:ext cx="5772925" cy="212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1502159" y="2789823"/>
            <a:ext cx="705932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2208092" y="2789823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2846963" y="2789823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3489682" y="2789823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4132401" y="2789823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4771271" y="2789823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5413991" y="2789823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6056710" y="2789823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6695580" y="2789823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7338300" y="2789823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1502159" y="3006514"/>
            <a:ext cx="705932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2208092" y="3006514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2846963" y="3006514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3489682" y="3006514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4132401" y="3006514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4771271" y="3006514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5413991" y="3006514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6056710" y="3006514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6695580" y="3006514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7338300" y="3006514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1502159" y="3219469"/>
            <a:ext cx="705932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208092" y="3219469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2846963" y="3219469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3489682" y="3219469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4132401" y="3219469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4771271" y="3219469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5413991" y="3219469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6056710" y="3219469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6695580" y="3219469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7338300" y="3219469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1502159" y="3432424"/>
            <a:ext cx="705932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2208092" y="3432424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2846963" y="3432424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3489682" y="3432424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4132401" y="3432424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4771271" y="3432424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5413991" y="3432424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6056710" y="3432424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6695580" y="3432424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338300" y="3432424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1502159" y="3645379"/>
            <a:ext cx="705932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2208092" y="3645379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2846963" y="3645379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3489682" y="3645379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4132401" y="3645379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4771271" y="3645379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5413991" y="3645379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6056710" y="3645379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6695580" y="3645379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7338300" y="3645379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1502159" y="3862071"/>
            <a:ext cx="705932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2208092" y="3862071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2846963" y="3862071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3489682" y="3862071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4132401" y="3862071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4771271" y="3862071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5413991" y="3862071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6056710" y="3862071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6695580" y="3862071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7338300" y="3862071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1502159" y="4075026"/>
            <a:ext cx="705932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2208092" y="4075026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2846963" y="4075026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3489682" y="4075026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4132401" y="4075026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771271" y="4075026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5413991" y="4075026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6056710" y="4075026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6695580" y="4075026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7338300" y="4075026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1502159" y="4287981"/>
            <a:ext cx="705932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2208092" y="4287981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2846963" y="4287981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3489682" y="4287981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4132401" y="4287981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4771271" y="4287981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5413991" y="4287981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6056710" y="4287981"/>
            <a:ext cx="638870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6695580" y="4287981"/>
            <a:ext cx="642718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7338300" y="4287981"/>
            <a:ext cx="642719" cy="21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1502159" y="4504672"/>
            <a:ext cx="705932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2208092" y="4504672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846963" y="4504672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3489682" y="4504672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4132401" y="4504672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771271" y="4504672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413991" y="4504672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056710" y="4504672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6695580" y="4504672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7338300" y="4504672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1502159" y="4717627"/>
            <a:ext cx="705932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208092" y="4717627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2846963" y="4717627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3489682" y="4717627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132401" y="4717627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771271" y="4717627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413991" y="4717627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056710" y="4717627"/>
            <a:ext cx="638870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695580" y="4717627"/>
            <a:ext cx="642718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338300" y="4717627"/>
            <a:ext cx="642719" cy="212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828622" marR="760628" algn="ctr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Round-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rip Costs (including Price Impact) as a Function of</a:t>
            </a:r>
            <a:endParaRPr sz="2100">
              <a:latin typeface="Times New Roman"/>
              <a:cs typeface="Times New Roman"/>
            </a:endParaRPr>
          </a:p>
          <a:p>
            <a:pPr marL="2572149" marR="2504637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Market Cap and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rade Size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88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8807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Determinants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Price Impact</a:t>
            </a:r>
            <a:endParaRPr sz="21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Looking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3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evidence,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6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variables </a:t>
            </a:r>
            <a:r>
              <a:rPr sz="1600" u="sng" spc="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that</a:t>
            </a:r>
            <a:r>
              <a:rPr sz="1600" u="sng" spc="36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determine </a:t>
            </a:r>
            <a:r>
              <a:rPr sz="1600" u="sng" spc="1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that</a:t>
            </a:r>
            <a:r>
              <a:rPr sz="1600" u="sng" spc="36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price</a:t>
            </a:r>
            <a:r>
              <a:rPr sz="1600" u="sng" spc="37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impact</a:t>
            </a:r>
            <a:r>
              <a:rPr sz="1600" u="sng" spc="38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47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trading </a:t>
            </a:r>
            <a:r>
              <a:rPr sz="1600" u="sng" spc="1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seem  to</a:t>
            </a:r>
            <a:r>
              <a:rPr sz="1600" u="sng" spc="37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</a:t>
            </a:r>
            <a:r>
              <a:rPr sz="1600" u="sng" spc="37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37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same  variables </a:t>
            </a:r>
            <a:r>
              <a:rPr sz="1600" u="sng" spc="2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that</a:t>
            </a:r>
            <a:r>
              <a:rPr sz="1600" u="sng" spc="38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drive  the</a:t>
            </a:r>
            <a:r>
              <a:rPr sz="1600" u="sng" spc="37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bid-ask </a:t>
            </a:r>
            <a:r>
              <a:rPr sz="1600" u="sng" spc="1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spread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3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47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surprising.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impact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both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47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function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 the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 the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market. 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inventory 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costs 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adverse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47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selection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problems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likely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be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gest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47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move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many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real</a:t>
            </a:r>
            <a:r>
              <a:rPr sz="1600" u="sng" spc="10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</a:t>
            </a:r>
            <a:r>
              <a:rPr sz="1600" u="sng" spc="11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markets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1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1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buy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sell,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point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time, </a:t>
            </a:r>
            <a:r>
              <a:rPr sz="1600" spc="1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2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reflection</a:t>
            </a:r>
            <a:r>
              <a:rPr sz="1600" u="sng" spc="-39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23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both</a:t>
            </a:r>
            <a:r>
              <a:rPr sz="1600" u="sng" spc="24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3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bid-ask</a:t>
            </a:r>
            <a:r>
              <a:rPr sz="1600" u="sng" spc="26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spread</a:t>
            </a:r>
            <a:r>
              <a:rPr sz="1600" u="sng" spc="25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and</a:t>
            </a:r>
            <a:r>
              <a:rPr sz="1600" u="sng" spc="2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3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expected</a:t>
            </a:r>
            <a:r>
              <a:rPr sz="1600" u="sng" spc="27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price</a:t>
            </a:r>
            <a:r>
              <a:rPr sz="1600" u="sng" spc="2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impact</a:t>
            </a:r>
            <a:r>
              <a:rPr sz="1600" u="sng" spc="25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23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trade 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on  the </a:t>
            </a:r>
            <a:r>
              <a:rPr sz="1600" u="sng" spc="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 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surprisingl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 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 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 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very 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 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infrequent;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collectibles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amount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99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21989" y="2159311"/>
            <a:ext cx="946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5623949" y="2159311"/>
            <a:ext cx="946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6537937" y="2159311"/>
            <a:ext cx="946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6939897" y="2159311"/>
            <a:ext cx="946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7444123" y="2159311"/>
            <a:ext cx="946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8096443" y="2159311"/>
            <a:ext cx="946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467012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2985563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3242446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3533351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3881193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4399744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5236900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641678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6160229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6508071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7208839" y="2424517"/>
            <a:ext cx="974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941951" y="3739495"/>
            <a:ext cx="6115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401463" y="3739495"/>
            <a:ext cx="6115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2830177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3079669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522785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851929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533999" y="4247807"/>
            <a:ext cx="7878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147626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522298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851442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658393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7146738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7783180" y="4247807"/>
            <a:ext cx="7878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8032671" y="4247807"/>
            <a:ext cx="7878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296102" y="4501962"/>
            <a:ext cx="10884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609880" y="4501962"/>
            <a:ext cx="10884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969087" y="4501962"/>
            <a:ext cx="10884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05797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3425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Theory on 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Discounts</a:t>
            </a:r>
            <a:endParaRPr sz="2100">
              <a:latin typeface="Times New Roman"/>
              <a:cs typeface="Times New Roman"/>
            </a:endParaRPr>
          </a:p>
          <a:p>
            <a:pPr marL="1395001" marR="526671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Illiquidity</a:t>
            </a:r>
            <a:r>
              <a:rPr sz="1600" u="sng" spc="6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discount</a:t>
            </a:r>
            <a:r>
              <a:rPr sz="1600" u="sng" spc="5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on</a:t>
            </a:r>
            <a:r>
              <a:rPr sz="1600" u="sng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value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ou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lifetime.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23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greater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costs</a:t>
            </a:r>
            <a:endParaRPr sz="1400">
              <a:latin typeface="Times New Roman"/>
              <a:cs typeface="Times New Roman"/>
            </a:endParaRPr>
          </a:p>
          <a:p>
            <a:pPr marL="1749020" marR="718613" indent="-252870">
              <a:lnSpc>
                <a:spcPts val="1508"/>
              </a:lnSpc>
              <a:spcBef>
                <a:spcPts val="42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decrease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horizon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investor holding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increases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369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 </a:t>
            </a:r>
            <a:r>
              <a:rPr sz="1700" spc="36" baseline="11425" dirty="0">
                <a:latin typeface="Monotype Corsiva"/>
                <a:cs typeface="Monotype Corsiva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Illiquid</a:t>
            </a:r>
            <a:r>
              <a:rPr sz="1600" u="sng" spc="4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assets</a:t>
            </a:r>
            <a:r>
              <a:rPr sz="1600" u="sng" spc="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should</a:t>
            </a:r>
            <a:r>
              <a:rPr sz="1600" u="sng" spc="4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</a:t>
            </a:r>
            <a:r>
              <a:rPr sz="1600" u="sng" spc="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valued</a:t>
            </a:r>
            <a:r>
              <a:rPr sz="1600" u="sng" spc="4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using</a:t>
            </a:r>
            <a:r>
              <a:rPr sz="1600" u="sng" spc="3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higher</a:t>
            </a:r>
            <a:r>
              <a:rPr sz="1600" u="sng" spc="4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discount</a:t>
            </a:r>
            <a:r>
              <a:rPr sz="1600" u="sng" spc="5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rates</a:t>
            </a:r>
            <a:endParaRPr sz="1600">
              <a:latin typeface="Times New Roman"/>
              <a:cs typeface="Times New Roman"/>
            </a:endParaRPr>
          </a:p>
          <a:p>
            <a:pPr marL="1749020" marR="621866" indent="-252870">
              <a:lnSpc>
                <a:spcPct val="92758"/>
              </a:lnSpc>
              <a:spcBef>
                <a:spcPts val="260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Risk-Return</a:t>
            </a:r>
            <a:r>
              <a:rPr sz="1400" spc="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model: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systematic.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words,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increases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down.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built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69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Empirical: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historically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earned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returns.</a:t>
            </a:r>
            <a:endParaRPr sz="1400">
              <a:latin typeface="Times New Roman"/>
              <a:cs typeface="Times New Roman"/>
            </a:endParaRPr>
          </a:p>
          <a:p>
            <a:pPr marL="1749020" marR="698776">
              <a:lnSpc>
                <a:spcPts val="1508"/>
              </a:lnSpc>
              <a:spcBef>
                <a:spcPts val="75"/>
              </a:spcBef>
            </a:pPr>
            <a:r>
              <a:rPr sz="1400" dirty="0">
                <a:latin typeface="Times New Roman"/>
                <a:cs typeface="Times New Roman"/>
              </a:rPr>
              <a:t>Relating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measures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(turnover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rates,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spreads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etc.)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 allow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marL="1395001" marR="519987" indent="-303444">
              <a:lnSpc>
                <a:spcPts val="1806"/>
              </a:lnSpc>
              <a:spcBef>
                <a:spcPts val="369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Illiqudiity</a:t>
            </a:r>
            <a:r>
              <a:rPr sz="1600" u="sng" spc="6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can</a:t>
            </a:r>
            <a:r>
              <a:rPr sz="1600" u="sng" spc="2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</a:t>
            </a:r>
            <a:r>
              <a:rPr sz="1600" u="sng" spc="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valued</a:t>
            </a:r>
            <a:r>
              <a:rPr sz="1600" u="sng" spc="4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an</a:t>
            </a:r>
            <a:r>
              <a:rPr sz="1600" u="sng" spc="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option: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 asset,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lose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(and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want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 out).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8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06266" y="2159311"/>
            <a:ext cx="5143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452150" y="2159311"/>
            <a:ext cx="5130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3708382" y="2159311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2489927" y="3319586"/>
            <a:ext cx="5136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019403" y="3319586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617186" y="3319586"/>
            <a:ext cx="512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3861844" y="3319586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4459361" y="3319586"/>
            <a:ext cx="513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954776" y="3319586"/>
            <a:ext cx="512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529547" y="3319586"/>
            <a:ext cx="5129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275291" y="3319586"/>
            <a:ext cx="5130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706266" y="4822420"/>
            <a:ext cx="5143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042086" y="4822420"/>
            <a:ext cx="512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286806" y="4822420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884322" y="4822420"/>
            <a:ext cx="513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106362" y="4822420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351017" y="4822420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402218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3962" y="3365500"/>
            <a:ext cx="2345330" cy="342557"/>
          </a:xfrm>
          <a:custGeom>
            <a:avLst/>
            <a:gdLst/>
            <a:ahLst/>
            <a:cxnLst/>
            <a:rect l="l" t="t" r="r" b="b"/>
            <a:pathLst>
              <a:path w="2579863" h="388231">
                <a:moveTo>
                  <a:pt x="0" y="0"/>
                </a:moveTo>
                <a:lnTo>
                  <a:pt x="0" y="388231"/>
                </a:lnTo>
                <a:lnTo>
                  <a:pt x="2579863" y="388231"/>
                </a:lnTo>
                <a:lnTo>
                  <a:pt x="2579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3962" y="3365500"/>
            <a:ext cx="2345330" cy="3425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56"/>
              </a:lnSpc>
              <a:spcBef>
                <a:spcPts val="74"/>
              </a:spcBef>
            </a:pPr>
            <a:endParaRPr sz="1300"/>
          </a:p>
          <a:p>
            <a:pPr marL="28097">
              <a:lnSpc>
                <a:spcPts val="1321"/>
              </a:lnSpc>
            </a:pPr>
            <a:r>
              <a:rPr sz="1000" spc="-98" dirty="0">
                <a:latin typeface="Times New Roman"/>
                <a:cs typeface="Times New Roman"/>
              </a:rPr>
              <a:t>(</a:t>
            </a:r>
            <a:r>
              <a:rPr sz="1000" dirty="0">
                <a:latin typeface="Times New Roman"/>
                <a:cs typeface="Times New Roman"/>
              </a:rPr>
              <a:t>1.10)   </a:t>
            </a:r>
            <a:r>
              <a:rPr sz="1000" spc="166" dirty="0">
                <a:latin typeface="Times New Roman"/>
                <a:cs typeface="Times New Roman"/>
              </a:rPr>
              <a:t> </a:t>
            </a:r>
            <a:r>
              <a:rPr sz="1000" spc="-98" dirty="0">
                <a:latin typeface="Times New Roman"/>
                <a:cs typeface="Times New Roman"/>
              </a:rPr>
              <a:t>(</a:t>
            </a:r>
            <a:r>
              <a:rPr sz="1000" dirty="0">
                <a:latin typeface="Times New Roman"/>
                <a:cs typeface="Times New Roman"/>
              </a:rPr>
              <a:t>1.10</a:t>
            </a:r>
            <a:r>
              <a:rPr sz="1000" spc="45" dirty="0">
                <a:latin typeface="Times New Roman"/>
                <a:cs typeface="Times New Roman"/>
              </a:rPr>
              <a:t>)</a:t>
            </a:r>
            <a:r>
              <a:rPr sz="900" baseline="45552" dirty="0">
                <a:latin typeface="Times New Roman"/>
                <a:cs typeface="Times New Roman"/>
              </a:rPr>
              <a:t>2       </a:t>
            </a:r>
            <a:r>
              <a:rPr sz="900" spc="25" baseline="45552" dirty="0">
                <a:latin typeface="Times New Roman"/>
                <a:cs typeface="Times New Roman"/>
              </a:rPr>
              <a:t> </a:t>
            </a:r>
            <a:r>
              <a:rPr sz="1000" spc="-98" dirty="0">
                <a:latin typeface="Times New Roman"/>
                <a:cs typeface="Times New Roman"/>
              </a:rPr>
              <a:t>(</a:t>
            </a:r>
            <a:r>
              <a:rPr sz="1000" dirty="0">
                <a:latin typeface="Times New Roman"/>
                <a:cs typeface="Times New Roman"/>
              </a:rPr>
              <a:t>1.10</a:t>
            </a:r>
            <a:r>
              <a:rPr sz="1000" spc="45" dirty="0">
                <a:latin typeface="Times New Roman"/>
                <a:cs typeface="Times New Roman"/>
              </a:rPr>
              <a:t>)</a:t>
            </a:r>
            <a:r>
              <a:rPr sz="900" baseline="45552" dirty="0">
                <a:latin typeface="Times New Roman"/>
                <a:cs typeface="Times New Roman"/>
              </a:rPr>
              <a:t>3                  </a:t>
            </a:r>
            <a:r>
              <a:rPr sz="900" spc="12" baseline="4555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.10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1517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a. 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 in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</a:t>
            </a:r>
            <a:endParaRPr sz="2100">
              <a:latin typeface="Times New Roman"/>
              <a:cs typeface="Times New Roman"/>
            </a:endParaRPr>
          </a:p>
          <a:p>
            <a:pPr marL="1395001" marR="379283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Amihud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Mendelson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interesting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gument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37928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incorporate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 </a:t>
            </a:r>
            <a:endParaRPr sz="1600">
              <a:latin typeface="Times New Roman"/>
              <a:cs typeface="Times New Roman"/>
            </a:endParaRPr>
          </a:p>
          <a:p>
            <a:pPr marL="1395001" marR="37928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transactions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asset.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transactions </a:t>
            </a:r>
            <a:endParaRPr sz="1600">
              <a:latin typeface="Times New Roman"/>
              <a:cs typeface="Times New Roman"/>
            </a:endParaRPr>
          </a:p>
          <a:p>
            <a:pPr marL="1395001" marR="37928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costts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</a:t>
            </a:r>
            <a:r>
              <a:rPr sz="1600" spc="-93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7928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follows: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862"/>
              </a:lnSpc>
              <a:spcBef>
                <a:spcPts val="322"/>
              </a:spcBef>
            </a:pPr>
            <a:r>
              <a:rPr sz="2100" baseline="-3740" dirty="0">
                <a:latin typeface="Times New Roman"/>
                <a:cs typeface="Times New Roman"/>
              </a:rPr>
              <a:t>Illiquidity</a:t>
            </a:r>
            <a:r>
              <a:rPr sz="2100" spc="64" baseline="-3740" dirty="0">
                <a:latin typeface="Times New Roman"/>
                <a:cs typeface="Times New Roman"/>
              </a:rPr>
              <a:t> </a:t>
            </a:r>
            <a:r>
              <a:rPr sz="2100" baseline="-3740" dirty="0">
                <a:latin typeface="Times New Roman"/>
                <a:cs typeface="Times New Roman"/>
              </a:rPr>
              <a:t>discount</a:t>
            </a:r>
            <a:r>
              <a:rPr sz="2100" spc="51" baseline="-3740" dirty="0">
                <a:latin typeface="Times New Roman"/>
                <a:cs typeface="Times New Roman"/>
              </a:rPr>
              <a:t> </a:t>
            </a:r>
            <a:r>
              <a:rPr sz="2100" baseline="-3740" dirty="0">
                <a:latin typeface="Times New Roman"/>
                <a:cs typeface="Times New Roman"/>
              </a:rPr>
              <a:t>=    </a:t>
            </a:r>
            <a:r>
              <a:rPr sz="2100" spc="106" baseline="-3740" dirty="0">
                <a:latin typeface="Times New Roman"/>
                <a:cs typeface="Times New Roman"/>
              </a:rPr>
              <a:t> </a:t>
            </a:r>
            <a:r>
              <a:rPr sz="1500" u="sng" baseline="32769" dirty="0">
                <a:latin typeface="Times New Roman"/>
                <a:cs typeface="Times New Roman"/>
              </a:rPr>
              <a:t> </a:t>
            </a:r>
            <a:r>
              <a:rPr sz="1500" u="sng" spc="39" baseline="32769" dirty="0">
                <a:latin typeface="Times New Roman"/>
                <a:cs typeface="Times New Roman"/>
              </a:rPr>
              <a:t> </a:t>
            </a:r>
            <a:r>
              <a:rPr sz="1500" u="sng" baseline="32769" dirty="0">
                <a:latin typeface="Times New Roman"/>
                <a:cs typeface="Times New Roman"/>
              </a:rPr>
              <a:t>2% </a:t>
            </a:r>
            <a:r>
              <a:rPr sz="1500" u="sng" spc="22" baseline="32769" dirty="0">
                <a:latin typeface="Times New Roman"/>
                <a:cs typeface="Times New Roman"/>
              </a:rPr>
              <a:t> </a:t>
            </a:r>
            <a:r>
              <a:rPr sz="1500" spc="27" baseline="32769" dirty="0">
                <a:latin typeface="Times New Roman"/>
                <a:cs typeface="Times New Roman"/>
              </a:rPr>
              <a:t> </a:t>
            </a:r>
            <a:r>
              <a:rPr sz="1500" baseline="-5041" dirty="0">
                <a:latin typeface="Times New Roman"/>
                <a:cs typeface="Times New Roman"/>
              </a:rPr>
              <a:t>+ </a:t>
            </a:r>
            <a:r>
              <a:rPr sz="1500" u="sng" baseline="32769" dirty="0">
                <a:latin typeface="Times New Roman"/>
                <a:cs typeface="Times New Roman"/>
              </a:rPr>
              <a:t>  </a:t>
            </a:r>
            <a:r>
              <a:rPr sz="1500" u="sng" spc="9" baseline="32769" dirty="0">
                <a:latin typeface="Times New Roman"/>
                <a:cs typeface="Times New Roman"/>
              </a:rPr>
              <a:t> </a:t>
            </a:r>
            <a:r>
              <a:rPr sz="1500" u="sng" baseline="32769" dirty="0">
                <a:latin typeface="Times New Roman"/>
                <a:cs typeface="Times New Roman"/>
              </a:rPr>
              <a:t>2%  </a:t>
            </a:r>
            <a:r>
              <a:rPr sz="1500" u="sng" spc="26" baseline="32769" dirty="0">
                <a:latin typeface="Times New Roman"/>
                <a:cs typeface="Times New Roman"/>
              </a:rPr>
              <a:t> </a:t>
            </a:r>
            <a:r>
              <a:rPr sz="1500" spc="-15" baseline="32769" dirty="0">
                <a:latin typeface="Times New Roman"/>
                <a:cs typeface="Times New Roman"/>
              </a:rPr>
              <a:t> </a:t>
            </a:r>
            <a:r>
              <a:rPr sz="1500" baseline="-5041" dirty="0">
                <a:latin typeface="Times New Roman"/>
                <a:cs typeface="Times New Roman"/>
              </a:rPr>
              <a:t>+ </a:t>
            </a:r>
            <a:r>
              <a:rPr sz="1500" u="sng" baseline="32769" dirty="0">
                <a:latin typeface="Times New Roman"/>
                <a:cs typeface="Times New Roman"/>
              </a:rPr>
              <a:t>  </a:t>
            </a:r>
            <a:r>
              <a:rPr sz="1500" u="sng" spc="9" baseline="32769" dirty="0">
                <a:latin typeface="Times New Roman"/>
                <a:cs typeface="Times New Roman"/>
              </a:rPr>
              <a:t> </a:t>
            </a:r>
            <a:r>
              <a:rPr sz="1500" u="sng" baseline="32769" dirty="0">
                <a:latin typeface="Times New Roman"/>
                <a:cs typeface="Times New Roman"/>
              </a:rPr>
              <a:t>2%  </a:t>
            </a:r>
            <a:r>
              <a:rPr sz="1500" u="sng" spc="28" baseline="32769" dirty="0">
                <a:latin typeface="Times New Roman"/>
                <a:cs typeface="Times New Roman"/>
              </a:rPr>
              <a:t> </a:t>
            </a:r>
            <a:r>
              <a:rPr sz="1500" spc="-108" baseline="32769" dirty="0">
                <a:latin typeface="Times New Roman"/>
                <a:cs typeface="Times New Roman"/>
              </a:rPr>
              <a:t> </a:t>
            </a:r>
            <a:r>
              <a:rPr sz="1500" baseline="-5041" dirty="0">
                <a:latin typeface="Times New Roman"/>
                <a:cs typeface="Times New Roman"/>
              </a:rPr>
              <a:t>... </a:t>
            </a:r>
            <a:r>
              <a:rPr sz="1500" spc="20" baseline="-5041" dirty="0">
                <a:latin typeface="Times New Roman"/>
                <a:cs typeface="Times New Roman"/>
              </a:rPr>
              <a:t> </a:t>
            </a:r>
            <a:r>
              <a:rPr sz="1500" baseline="-5041" dirty="0">
                <a:latin typeface="Times New Roman"/>
                <a:cs typeface="Times New Roman"/>
              </a:rPr>
              <a:t>=  </a:t>
            </a:r>
            <a:r>
              <a:rPr sz="1500" spc="18" baseline="-5041" dirty="0">
                <a:latin typeface="Times New Roman"/>
                <a:cs typeface="Times New Roman"/>
              </a:rPr>
              <a:t> </a:t>
            </a:r>
            <a:r>
              <a:rPr sz="1500" u="sng" baseline="32769" dirty="0">
                <a:latin typeface="Times New Roman"/>
                <a:cs typeface="Times New Roman"/>
              </a:rPr>
              <a:t>2%</a:t>
            </a:r>
            <a:r>
              <a:rPr sz="1500" spc="81" baseline="32769" dirty="0">
                <a:latin typeface="Times New Roman"/>
                <a:cs typeface="Times New Roman"/>
              </a:rPr>
              <a:t> </a:t>
            </a:r>
            <a:r>
              <a:rPr sz="1500" baseline="-5041" dirty="0">
                <a:latin typeface="Times New Roman"/>
                <a:cs typeface="Times New Roman"/>
              </a:rPr>
              <a:t>=</a:t>
            </a:r>
            <a:r>
              <a:rPr sz="1500" spc="-45" baseline="-5041" dirty="0">
                <a:latin typeface="Times New Roman"/>
                <a:cs typeface="Times New Roman"/>
              </a:rPr>
              <a:t> </a:t>
            </a:r>
            <a:r>
              <a:rPr sz="1500" baseline="-5041" dirty="0">
                <a:latin typeface="Times New Roman"/>
                <a:cs typeface="Times New Roman"/>
              </a:rPr>
              <a:t>20%</a:t>
            </a:r>
            <a:endParaRPr sz="10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732"/>
              </a:spcBef>
            </a:pPr>
            <a:r>
              <a:rPr sz="1400" spc="-5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years,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illiqudity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(about</a:t>
            </a:r>
            <a:endParaRPr sz="1400">
              <a:latin typeface="Times New Roman"/>
              <a:cs typeface="Times New Roman"/>
            </a:endParaRPr>
          </a:p>
          <a:p>
            <a:pPr marL="1765878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6.67%)</a:t>
            </a:r>
            <a:endParaRPr sz="1400">
              <a:latin typeface="Times New Roman"/>
              <a:cs typeface="Times New Roman"/>
            </a:endParaRPr>
          </a:p>
          <a:p>
            <a:pPr marL="1064207" marR="2645859" algn="ctr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r </a:t>
            </a:r>
            <a:r>
              <a:rPr sz="1700" spc="184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599"/>
              </a:lnSpc>
              <a:spcBef>
                <a:spcPts val="485"/>
              </a:spcBef>
            </a:pPr>
            <a:r>
              <a:rPr sz="2100" baseline="1916" dirty="0">
                <a:latin typeface="Monotype Corsiva"/>
                <a:cs typeface="Monotype Corsiva"/>
              </a:rPr>
              <a:t>r</a:t>
            </a:r>
            <a:r>
              <a:rPr sz="2100" spc="284" baseline="1916" dirty="0">
                <a:latin typeface="Monotype Corsiva"/>
                <a:cs typeface="Monotype Corsiva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increasing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function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ts val="1599"/>
              </a:lnSpc>
              <a:spcBef>
                <a:spcPts val="269"/>
              </a:spcBef>
            </a:pPr>
            <a:r>
              <a:rPr sz="2100" baseline="1916" dirty="0">
                <a:latin typeface="Monotype Corsiva"/>
                <a:cs typeface="Monotype Corsiva"/>
              </a:rPr>
              <a:t>r</a:t>
            </a:r>
            <a:r>
              <a:rPr sz="2100" spc="284" baseline="1916" dirty="0">
                <a:latin typeface="Monotype Corsiva"/>
                <a:cs typeface="Monotype Corsiva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decreasing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function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94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6732" y="3358262"/>
            <a:ext cx="7258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961429" y="3358262"/>
            <a:ext cx="7404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172098" y="3358262"/>
            <a:ext cx="10104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455259" y="3358262"/>
            <a:ext cx="10251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694389" y="3358262"/>
            <a:ext cx="10104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977550" y="3358262"/>
            <a:ext cx="10251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45023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8441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b.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Adjusting discount rates for illiquidity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systematic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factor</a:t>
            </a:r>
            <a:endParaRPr sz="1600">
              <a:latin typeface="Times New Roman"/>
              <a:cs typeface="Times New Roman"/>
            </a:endParaRPr>
          </a:p>
          <a:p>
            <a:pPr marL="1749020" marR="518418" indent="-252870">
              <a:lnSpc>
                <a:spcPts val="1508"/>
              </a:lnSpc>
              <a:spcBef>
                <a:spcPts val="47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liquidity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correlated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overall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conditions,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 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stocks</a:t>
            </a:r>
            <a:endParaRPr sz="1400">
              <a:latin typeface="Times New Roman"/>
              <a:cs typeface="Times New Roman"/>
            </a:endParaRPr>
          </a:p>
          <a:p>
            <a:pPr marL="1749020" marR="493242" indent="-252870">
              <a:lnSpc>
                <a:spcPts val="1508"/>
              </a:lnSpc>
              <a:spcBef>
                <a:spcPts val="34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9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stocks,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would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“liquidity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beta”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every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multiply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liquidity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liquidity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 premium.</a:t>
            </a:r>
            <a:endParaRPr sz="1400">
              <a:latin typeface="Times New Roman"/>
              <a:cs typeface="Times New Roman"/>
            </a:endParaRPr>
          </a:p>
          <a:p>
            <a:pPr marL="1749020" marR="536043" indent="-252870">
              <a:lnSpc>
                <a:spcPts val="1508"/>
              </a:lnSpc>
              <a:spcBef>
                <a:spcPts val="34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liquidity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measure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liquidit</a:t>
            </a:r>
            <a:r>
              <a:rPr sz="1400" spc="-9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se,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measure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liquidity 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correlated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conditions.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369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premiums</a:t>
            </a:r>
            <a:endParaRPr sz="1600">
              <a:latin typeface="Times New Roman"/>
              <a:cs typeface="Times New Roman"/>
            </a:endParaRPr>
          </a:p>
          <a:p>
            <a:pPr marL="1749020" marR="456668" indent="-252870">
              <a:lnSpc>
                <a:spcPts val="1508"/>
              </a:lnSpc>
              <a:spcBef>
                <a:spcPts val="3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3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ou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always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liquidity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premiums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conventional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models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stocks.</a:t>
            </a:r>
            <a:endParaRPr sz="1400">
              <a:latin typeface="Times New Roman"/>
              <a:cs typeface="Times New Roman"/>
            </a:endParaRPr>
          </a:p>
          <a:p>
            <a:pPr marL="1749020" marR="334378" indent="-252870">
              <a:lnSpc>
                <a:spcPts val="1508"/>
              </a:lnSpc>
              <a:spcBef>
                <a:spcPts val="34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These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premiums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usually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upon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historical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what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would 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earned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historically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(usually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 lower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volume)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investments.</a:t>
            </a:r>
            <a:r>
              <a:rPr sz="1400" spc="-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Amihud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Mendelson 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increases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about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0.25%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every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1%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the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bid-ask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spread.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64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15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6681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c. 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 a lookback option</a:t>
            </a:r>
            <a:endParaRPr sz="21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Longsta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3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(1995)</a:t>
            </a:r>
            <a:r>
              <a:rPr sz="1600" spc="3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presents</a:t>
            </a:r>
            <a:r>
              <a:rPr sz="1600" spc="3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2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upper</a:t>
            </a:r>
            <a:r>
              <a:rPr sz="1600" spc="2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bound</a:t>
            </a:r>
            <a:r>
              <a:rPr sz="1600" spc="3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3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considering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1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perfect</a:t>
            </a:r>
            <a:r>
              <a:rPr sz="1600" spc="1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1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timing</a:t>
            </a:r>
            <a:r>
              <a:rPr sz="1600" spc="1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abilities</a:t>
            </a:r>
            <a:r>
              <a:rPr sz="1600" spc="1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owns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1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1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she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absence</a:t>
            </a:r>
            <a:r>
              <a:rPr sz="1600" spc="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1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restrictions,</a:t>
            </a:r>
            <a:r>
              <a:rPr sz="1600" spc="1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1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maximum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2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2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reaches</a:t>
            </a:r>
            <a:r>
              <a:rPr sz="1600" spc="2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during</a:t>
            </a:r>
            <a:r>
              <a:rPr sz="1600" spc="2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2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2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2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look-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back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maximum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the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outer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bound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approach,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717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90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12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73956" y="5191346"/>
            <a:ext cx="4224342" cy="63711"/>
          </a:xfrm>
          <a:custGeom>
            <a:avLst/>
            <a:gdLst/>
            <a:ahLst/>
            <a:cxnLst/>
            <a:rect l="l" t="t" r="r" b="b"/>
            <a:pathLst>
              <a:path w="4646776" h="72206">
                <a:moveTo>
                  <a:pt x="0" y="72206"/>
                </a:moveTo>
                <a:lnTo>
                  <a:pt x="4551207" y="72206"/>
                </a:lnTo>
                <a:lnTo>
                  <a:pt x="4646776" y="0"/>
                </a:lnTo>
                <a:lnTo>
                  <a:pt x="95569" y="0"/>
                </a:lnTo>
                <a:lnTo>
                  <a:pt x="0" y="7220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73956" y="5191346"/>
            <a:ext cx="86880" cy="63711"/>
          </a:xfrm>
          <a:custGeom>
            <a:avLst/>
            <a:gdLst/>
            <a:ahLst/>
            <a:cxnLst/>
            <a:rect l="l" t="t" r="r" b="b"/>
            <a:pathLst>
              <a:path w="95568" h="72206">
                <a:moveTo>
                  <a:pt x="95568" y="0"/>
                </a:moveTo>
                <a:lnTo>
                  <a:pt x="0" y="72206"/>
                </a:lnTo>
                <a:lnTo>
                  <a:pt x="95568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61219" y="5191346"/>
            <a:ext cx="137078" cy="0"/>
          </a:xfrm>
          <a:custGeom>
            <a:avLst/>
            <a:gdLst/>
            <a:ahLst/>
            <a:cxnLst/>
            <a:rect l="l" t="t" r="r" b="b"/>
            <a:pathLst>
              <a:path w="150786">
                <a:moveTo>
                  <a:pt x="150786" y="0"/>
                </a:moveTo>
                <a:lnTo>
                  <a:pt x="0" y="0"/>
                </a:lnTo>
              </a:path>
              <a:path w="150786">
                <a:moveTo>
                  <a:pt x="0" y="1"/>
                </a:moveTo>
                <a:lnTo>
                  <a:pt x="15078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01716" y="5191346"/>
            <a:ext cx="152524" cy="0"/>
          </a:xfrm>
          <a:custGeom>
            <a:avLst/>
            <a:gdLst/>
            <a:ahLst/>
            <a:cxnLst/>
            <a:rect l="l" t="t" r="r" b="b"/>
            <a:pathLst>
              <a:path w="167776">
                <a:moveTo>
                  <a:pt x="167776" y="0"/>
                </a:moveTo>
                <a:lnTo>
                  <a:pt x="0" y="0"/>
                </a:lnTo>
              </a:path>
              <a:path w="167776">
                <a:moveTo>
                  <a:pt x="0" y="1"/>
                </a:moveTo>
                <a:lnTo>
                  <a:pt x="16777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40282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80779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21275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661772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02269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42766" y="5191346"/>
            <a:ext cx="152525" cy="0"/>
          </a:xfrm>
          <a:custGeom>
            <a:avLst/>
            <a:gdLst/>
            <a:ahLst/>
            <a:cxnLst/>
            <a:rect l="l" t="t" r="r" b="b"/>
            <a:pathLst>
              <a:path w="167777">
                <a:moveTo>
                  <a:pt x="167777" y="0"/>
                </a:moveTo>
                <a:lnTo>
                  <a:pt x="0" y="0"/>
                </a:lnTo>
              </a:path>
              <a:path w="167777">
                <a:moveTo>
                  <a:pt x="0" y="1"/>
                </a:moveTo>
                <a:lnTo>
                  <a:pt x="16777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60837" y="5191346"/>
            <a:ext cx="577275" cy="0"/>
          </a:xfrm>
          <a:custGeom>
            <a:avLst/>
            <a:gdLst/>
            <a:ahLst/>
            <a:cxnLst/>
            <a:rect l="l" t="t" r="r" b="b"/>
            <a:pathLst>
              <a:path w="635002">
                <a:moveTo>
                  <a:pt x="635002" y="0"/>
                </a:moveTo>
                <a:lnTo>
                  <a:pt x="0" y="0"/>
                </a:lnTo>
              </a:path>
              <a:path w="635002">
                <a:moveTo>
                  <a:pt x="0" y="1"/>
                </a:moveTo>
                <a:lnTo>
                  <a:pt x="635002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011418" y="5191346"/>
            <a:ext cx="86880" cy="63711"/>
          </a:xfrm>
          <a:custGeom>
            <a:avLst/>
            <a:gdLst/>
            <a:ahLst/>
            <a:cxnLst/>
            <a:rect l="l" t="t" r="r" b="b"/>
            <a:pathLst>
              <a:path w="95568" h="72206">
                <a:moveTo>
                  <a:pt x="0" y="72206"/>
                </a:moveTo>
                <a:lnTo>
                  <a:pt x="95568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73957" y="5255058"/>
            <a:ext cx="4137461" cy="0"/>
          </a:xfrm>
          <a:custGeom>
            <a:avLst/>
            <a:gdLst/>
            <a:ahLst/>
            <a:cxnLst/>
            <a:rect l="l" t="t" r="r" b="b"/>
            <a:pathLst>
              <a:path w="4551207">
                <a:moveTo>
                  <a:pt x="0" y="0"/>
                </a:moveTo>
                <a:lnTo>
                  <a:pt x="455120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73956" y="5191346"/>
            <a:ext cx="86880" cy="63711"/>
          </a:xfrm>
          <a:custGeom>
            <a:avLst/>
            <a:gdLst/>
            <a:ahLst/>
            <a:cxnLst/>
            <a:rect l="l" t="t" r="r" b="b"/>
            <a:pathLst>
              <a:path w="95568" h="72206">
                <a:moveTo>
                  <a:pt x="95568" y="0"/>
                </a:moveTo>
                <a:lnTo>
                  <a:pt x="0" y="72206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61219" y="5191346"/>
            <a:ext cx="137078" cy="0"/>
          </a:xfrm>
          <a:custGeom>
            <a:avLst/>
            <a:gdLst/>
            <a:ahLst/>
            <a:cxnLst/>
            <a:rect l="l" t="t" r="r" b="b"/>
            <a:pathLst>
              <a:path w="150786">
                <a:moveTo>
                  <a:pt x="0" y="0"/>
                </a:moveTo>
                <a:lnTo>
                  <a:pt x="15078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01716" y="5191346"/>
            <a:ext cx="152524" cy="0"/>
          </a:xfrm>
          <a:custGeom>
            <a:avLst/>
            <a:gdLst/>
            <a:ahLst/>
            <a:cxnLst/>
            <a:rect l="l" t="t" r="r" b="b"/>
            <a:pathLst>
              <a:path w="167776">
                <a:moveTo>
                  <a:pt x="0" y="0"/>
                </a:moveTo>
                <a:lnTo>
                  <a:pt x="16777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40282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0" y="0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580779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0" y="0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121275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0" y="0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61772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0" y="0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202269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0" y="0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42766" y="5191346"/>
            <a:ext cx="152525" cy="0"/>
          </a:xfrm>
          <a:custGeom>
            <a:avLst/>
            <a:gdLst/>
            <a:ahLst/>
            <a:cxnLst/>
            <a:rect l="l" t="t" r="r" b="b"/>
            <a:pathLst>
              <a:path w="167777">
                <a:moveTo>
                  <a:pt x="0" y="0"/>
                </a:moveTo>
                <a:lnTo>
                  <a:pt x="16777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960837" y="5191346"/>
            <a:ext cx="577275" cy="0"/>
          </a:xfrm>
          <a:custGeom>
            <a:avLst/>
            <a:gdLst/>
            <a:ahLst/>
            <a:cxnLst/>
            <a:rect l="l" t="t" r="r" b="b"/>
            <a:pathLst>
              <a:path w="635002">
                <a:moveTo>
                  <a:pt x="0" y="0"/>
                </a:moveTo>
                <a:lnTo>
                  <a:pt x="635002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73956" y="4795957"/>
            <a:ext cx="86880" cy="63712"/>
          </a:xfrm>
          <a:custGeom>
            <a:avLst/>
            <a:gdLst/>
            <a:ahLst/>
            <a:cxnLst/>
            <a:rect l="l" t="t" r="r" b="b"/>
            <a:pathLst>
              <a:path w="95568" h="72207">
                <a:moveTo>
                  <a:pt x="95568" y="0"/>
                </a:moveTo>
                <a:lnTo>
                  <a:pt x="0" y="72207"/>
                </a:lnTo>
                <a:lnTo>
                  <a:pt x="95568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960838" y="4795956"/>
            <a:ext cx="2058112" cy="0"/>
          </a:xfrm>
          <a:custGeom>
            <a:avLst/>
            <a:gdLst/>
            <a:ahLst/>
            <a:cxnLst/>
            <a:rect l="l" t="t" r="r" b="b"/>
            <a:pathLst>
              <a:path w="2263923">
                <a:moveTo>
                  <a:pt x="2263923" y="0"/>
                </a:moveTo>
                <a:lnTo>
                  <a:pt x="0" y="0"/>
                </a:lnTo>
              </a:path>
              <a:path w="2263923">
                <a:moveTo>
                  <a:pt x="0" y="1"/>
                </a:moveTo>
                <a:lnTo>
                  <a:pt x="2263923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73956" y="4400566"/>
            <a:ext cx="86880" cy="63712"/>
          </a:xfrm>
          <a:custGeom>
            <a:avLst/>
            <a:gdLst/>
            <a:ahLst/>
            <a:cxnLst/>
            <a:rect l="l" t="t" r="r" b="b"/>
            <a:pathLst>
              <a:path w="95568" h="72207">
                <a:moveTo>
                  <a:pt x="95568" y="0"/>
                </a:moveTo>
                <a:lnTo>
                  <a:pt x="0" y="72207"/>
                </a:lnTo>
                <a:lnTo>
                  <a:pt x="95568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960837" y="4400566"/>
            <a:ext cx="2979049" cy="0"/>
          </a:xfrm>
          <a:custGeom>
            <a:avLst/>
            <a:gdLst/>
            <a:ahLst/>
            <a:cxnLst/>
            <a:rect l="l" t="t" r="r" b="b"/>
            <a:pathLst>
              <a:path w="3276954">
                <a:moveTo>
                  <a:pt x="3276954" y="0"/>
                </a:moveTo>
                <a:lnTo>
                  <a:pt x="0" y="0"/>
                </a:lnTo>
              </a:path>
              <a:path w="3276954">
                <a:moveTo>
                  <a:pt x="0" y="1"/>
                </a:moveTo>
                <a:lnTo>
                  <a:pt x="3276954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73956" y="4003303"/>
            <a:ext cx="86880" cy="65585"/>
          </a:xfrm>
          <a:custGeom>
            <a:avLst/>
            <a:gdLst/>
            <a:ahLst/>
            <a:cxnLst/>
            <a:rect l="l" t="t" r="r" b="b"/>
            <a:pathLst>
              <a:path w="95568" h="74330">
                <a:moveTo>
                  <a:pt x="95568" y="0"/>
                </a:moveTo>
                <a:lnTo>
                  <a:pt x="0" y="74330"/>
                </a:lnTo>
                <a:lnTo>
                  <a:pt x="95568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960838" y="4003302"/>
            <a:ext cx="3438552" cy="0"/>
          </a:xfrm>
          <a:custGeom>
            <a:avLst/>
            <a:gdLst/>
            <a:ahLst/>
            <a:cxnLst/>
            <a:rect l="l" t="t" r="r" b="b"/>
            <a:pathLst>
              <a:path w="3782407">
                <a:moveTo>
                  <a:pt x="3782407" y="0"/>
                </a:moveTo>
                <a:lnTo>
                  <a:pt x="0" y="0"/>
                </a:lnTo>
              </a:path>
              <a:path w="3782407">
                <a:moveTo>
                  <a:pt x="0" y="1"/>
                </a:moveTo>
                <a:lnTo>
                  <a:pt x="378240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873956" y="3607912"/>
            <a:ext cx="86880" cy="65585"/>
          </a:xfrm>
          <a:custGeom>
            <a:avLst/>
            <a:gdLst/>
            <a:ahLst/>
            <a:cxnLst/>
            <a:rect l="l" t="t" r="r" b="b"/>
            <a:pathLst>
              <a:path w="95568" h="74330">
                <a:moveTo>
                  <a:pt x="95568" y="0"/>
                </a:moveTo>
                <a:lnTo>
                  <a:pt x="0" y="74330"/>
                </a:lnTo>
                <a:lnTo>
                  <a:pt x="95568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960838" y="3607912"/>
            <a:ext cx="3898055" cy="0"/>
          </a:xfrm>
          <a:custGeom>
            <a:avLst/>
            <a:gdLst/>
            <a:ahLst/>
            <a:cxnLst/>
            <a:rect l="l" t="t" r="r" b="b"/>
            <a:pathLst>
              <a:path w="4287861">
                <a:moveTo>
                  <a:pt x="4287861" y="0"/>
                </a:moveTo>
                <a:lnTo>
                  <a:pt x="0" y="0"/>
                </a:lnTo>
              </a:path>
              <a:path w="4287861">
                <a:moveTo>
                  <a:pt x="0" y="1"/>
                </a:moveTo>
                <a:lnTo>
                  <a:pt x="428786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73956" y="3212523"/>
            <a:ext cx="86880" cy="63711"/>
          </a:xfrm>
          <a:custGeom>
            <a:avLst/>
            <a:gdLst/>
            <a:ahLst/>
            <a:cxnLst/>
            <a:rect l="l" t="t" r="r" b="b"/>
            <a:pathLst>
              <a:path w="95568" h="72206">
                <a:moveTo>
                  <a:pt x="95568" y="0"/>
                </a:moveTo>
                <a:lnTo>
                  <a:pt x="0" y="72206"/>
                </a:lnTo>
                <a:lnTo>
                  <a:pt x="95568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60838" y="3212523"/>
            <a:ext cx="3898055" cy="0"/>
          </a:xfrm>
          <a:custGeom>
            <a:avLst/>
            <a:gdLst/>
            <a:ahLst/>
            <a:cxnLst/>
            <a:rect l="l" t="t" r="r" b="b"/>
            <a:pathLst>
              <a:path w="4287861">
                <a:moveTo>
                  <a:pt x="4287861" y="0"/>
                </a:moveTo>
                <a:lnTo>
                  <a:pt x="0" y="0"/>
                </a:lnTo>
              </a:path>
              <a:path w="4287861">
                <a:moveTo>
                  <a:pt x="0" y="1"/>
                </a:moveTo>
                <a:lnTo>
                  <a:pt x="428786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73956" y="2817134"/>
            <a:ext cx="86880" cy="63712"/>
          </a:xfrm>
          <a:custGeom>
            <a:avLst/>
            <a:gdLst/>
            <a:ahLst/>
            <a:cxnLst/>
            <a:rect l="l" t="t" r="r" b="b"/>
            <a:pathLst>
              <a:path w="95568" h="72207">
                <a:moveTo>
                  <a:pt x="95568" y="0"/>
                </a:moveTo>
                <a:lnTo>
                  <a:pt x="0" y="72207"/>
                </a:lnTo>
                <a:lnTo>
                  <a:pt x="95568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60838" y="2817133"/>
            <a:ext cx="3898055" cy="0"/>
          </a:xfrm>
          <a:custGeom>
            <a:avLst/>
            <a:gdLst/>
            <a:ahLst/>
            <a:cxnLst/>
            <a:rect l="l" t="t" r="r" b="b"/>
            <a:pathLst>
              <a:path w="4287861">
                <a:moveTo>
                  <a:pt x="4287861" y="0"/>
                </a:moveTo>
                <a:lnTo>
                  <a:pt x="0" y="0"/>
                </a:lnTo>
              </a:path>
              <a:path w="4287861">
                <a:moveTo>
                  <a:pt x="0" y="1"/>
                </a:moveTo>
                <a:lnTo>
                  <a:pt x="428786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873956" y="2421743"/>
            <a:ext cx="86880" cy="63712"/>
          </a:xfrm>
          <a:custGeom>
            <a:avLst/>
            <a:gdLst/>
            <a:ahLst/>
            <a:cxnLst/>
            <a:rect l="l" t="t" r="r" b="b"/>
            <a:pathLst>
              <a:path w="95568" h="72207">
                <a:moveTo>
                  <a:pt x="95568" y="0"/>
                </a:moveTo>
                <a:lnTo>
                  <a:pt x="0" y="72207"/>
                </a:lnTo>
                <a:lnTo>
                  <a:pt x="95568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960838" y="2421743"/>
            <a:ext cx="4137461" cy="0"/>
          </a:xfrm>
          <a:custGeom>
            <a:avLst/>
            <a:gdLst/>
            <a:ahLst/>
            <a:cxnLst/>
            <a:rect l="l" t="t" r="r" b="b"/>
            <a:pathLst>
              <a:path w="4551207">
                <a:moveTo>
                  <a:pt x="4551207" y="0"/>
                </a:moveTo>
                <a:lnTo>
                  <a:pt x="0" y="0"/>
                </a:lnTo>
                <a:lnTo>
                  <a:pt x="4551207" y="1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73956" y="2481708"/>
            <a:ext cx="0" cy="2777097"/>
          </a:xfrm>
          <a:custGeom>
            <a:avLst/>
            <a:gdLst/>
            <a:ahLst/>
            <a:cxnLst/>
            <a:rect l="l" t="t" r="r" b="b"/>
            <a:pathLst>
              <a:path h="3147377">
                <a:moveTo>
                  <a:pt x="0" y="0"/>
                </a:moveTo>
                <a:lnTo>
                  <a:pt x="0" y="3147377"/>
                </a:lnTo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70095" y="2417995"/>
            <a:ext cx="94603" cy="71208"/>
          </a:xfrm>
          <a:custGeom>
            <a:avLst/>
            <a:gdLst/>
            <a:ahLst/>
            <a:cxnLst/>
            <a:rect l="l" t="t" r="r" b="b"/>
            <a:pathLst>
              <a:path w="104063" h="80702">
                <a:moveTo>
                  <a:pt x="104063" y="8494"/>
                </a:moveTo>
                <a:lnTo>
                  <a:pt x="104063" y="0"/>
                </a:lnTo>
                <a:lnTo>
                  <a:pt x="95569" y="0"/>
                </a:lnTo>
                <a:lnTo>
                  <a:pt x="0" y="72207"/>
                </a:lnTo>
                <a:lnTo>
                  <a:pt x="0" y="80702"/>
                </a:lnTo>
                <a:lnTo>
                  <a:pt x="8495" y="80702"/>
                </a:lnTo>
                <a:lnTo>
                  <a:pt x="104063" y="849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60837" y="2417996"/>
            <a:ext cx="0" cy="2777097"/>
          </a:xfrm>
          <a:custGeom>
            <a:avLst/>
            <a:gdLst/>
            <a:ahLst/>
            <a:cxnLst/>
            <a:rect l="l" t="t" r="r" b="b"/>
            <a:pathLst>
              <a:path h="3147377">
                <a:moveTo>
                  <a:pt x="0" y="0"/>
                </a:moveTo>
                <a:lnTo>
                  <a:pt x="0" y="3147377"/>
                </a:lnTo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70095" y="5187598"/>
            <a:ext cx="94603" cy="71207"/>
          </a:xfrm>
          <a:custGeom>
            <a:avLst/>
            <a:gdLst/>
            <a:ahLst/>
            <a:cxnLst/>
            <a:rect l="l" t="t" r="r" b="b"/>
            <a:pathLst>
              <a:path w="104063" h="80701">
                <a:moveTo>
                  <a:pt x="104063" y="8494"/>
                </a:moveTo>
                <a:lnTo>
                  <a:pt x="104063" y="0"/>
                </a:lnTo>
                <a:lnTo>
                  <a:pt x="95569" y="0"/>
                </a:lnTo>
                <a:lnTo>
                  <a:pt x="0" y="72206"/>
                </a:lnTo>
                <a:lnTo>
                  <a:pt x="0" y="80701"/>
                </a:lnTo>
                <a:lnTo>
                  <a:pt x="8495" y="80701"/>
                </a:lnTo>
                <a:lnTo>
                  <a:pt x="104063" y="849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0837" y="2417996"/>
            <a:ext cx="0" cy="2777097"/>
          </a:xfrm>
          <a:custGeom>
            <a:avLst/>
            <a:gdLst/>
            <a:ahLst/>
            <a:cxnLst/>
            <a:rect l="l" t="t" r="r" b="b"/>
            <a:pathLst>
              <a:path h="3147377">
                <a:moveTo>
                  <a:pt x="0" y="0"/>
                </a:moveTo>
                <a:lnTo>
                  <a:pt x="0" y="3147377"/>
                </a:lnTo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56975" y="2421743"/>
            <a:ext cx="4145184" cy="0"/>
          </a:xfrm>
          <a:custGeom>
            <a:avLst/>
            <a:gdLst/>
            <a:ahLst/>
            <a:cxnLst/>
            <a:rect l="l" t="t" r="r" b="b"/>
            <a:pathLst>
              <a:path w="4559702">
                <a:moveTo>
                  <a:pt x="4559702" y="0"/>
                </a:moveTo>
                <a:lnTo>
                  <a:pt x="0" y="0"/>
                </a:lnTo>
              </a:path>
              <a:path w="4559702">
                <a:moveTo>
                  <a:pt x="0" y="1"/>
                </a:moveTo>
                <a:lnTo>
                  <a:pt x="4559702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961219" y="4795956"/>
            <a:ext cx="137078" cy="0"/>
          </a:xfrm>
          <a:custGeom>
            <a:avLst/>
            <a:gdLst/>
            <a:ahLst/>
            <a:cxnLst/>
            <a:rect l="l" t="t" r="r" b="b"/>
            <a:pathLst>
              <a:path w="150786">
                <a:moveTo>
                  <a:pt x="150786" y="0"/>
                </a:moveTo>
                <a:lnTo>
                  <a:pt x="0" y="0"/>
                </a:lnTo>
              </a:path>
              <a:path w="150786">
                <a:moveTo>
                  <a:pt x="0" y="1"/>
                </a:moveTo>
                <a:lnTo>
                  <a:pt x="15078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961219" y="4400566"/>
            <a:ext cx="137078" cy="0"/>
          </a:xfrm>
          <a:custGeom>
            <a:avLst/>
            <a:gdLst/>
            <a:ahLst/>
            <a:cxnLst/>
            <a:rect l="l" t="t" r="r" b="b"/>
            <a:pathLst>
              <a:path w="150786">
                <a:moveTo>
                  <a:pt x="150786" y="0"/>
                </a:moveTo>
                <a:lnTo>
                  <a:pt x="0" y="0"/>
                </a:lnTo>
              </a:path>
              <a:path w="150786">
                <a:moveTo>
                  <a:pt x="0" y="1"/>
                </a:moveTo>
                <a:lnTo>
                  <a:pt x="15078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961219" y="4003302"/>
            <a:ext cx="137078" cy="0"/>
          </a:xfrm>
          <a:custGeom>
            <a:avLst/>
            <a:gdLst/>
            <a:ahLst/>
            <a:cxnLst/>
            <a:rect l="l" t="t" r="r" b="b"/>
            <a:pathLst>
              <a:path w="150786">
                <a:moveTo>
                  <a:pt x="150786" y="0"/>
                </a:moveTo>
                <a:lnTo>
                  <a:pt x="0" y="0"/>
                </a:lnTo>
              </a:path>
              <a:path w="150786">
                <a:moveTo>
                  <a:pt x="0" y="1"/>
                </a:moveTo>
                <a:lnTo>
                  <a:pt x="15078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61219" y="3607912"/>
            <a:ext cx="137078" cy="0"/>
          </a:xfrm>
          <a:custGeom>
            <a:avLst/>
            <a:gdLst/>
            <a:ahLst/>
            <a:cxnLst/>
            <a:rect l="l" t="t" r="r" b="b"/>
            <a:pathLst>
              <a:path w="150786">
                <a:moveTo>
                  <a:pt x="150786" y="0"/>
                </a:moveTo>
                <a:lnTo>
                  <a:pt x="0" y="0"/>
                </a:lnTo>
              </a:path>
              <a:path w="150786">
                <a:moveTo>
                  <a:pt x="0" y="1"/>
                </a:moveTo>
                <a:lnTo>
                  <a:pt x="15078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961219" y="3212523"/>
            <a:ext cx="137078" cy="0"/>
          </a:xfrm>
          <a:custGeom>
            <a:avLst/>
            <a:gdLst/>
            <a:ahLst/>
            <a:cxnLst/>
            <a:rect l="l" t="t" r="r" b="b"/>
            <a:pathLst>
              <a:path w="150786">
                <a:moveTo>
                  <a:pt x="150786" y="0"/>
                </a:moveTo>
                <a:lnTo>
                  <a:pt x="0" y="0"/>
                </a:lnTo>
              </a:path>
              <a:path w="150786">
                <a:moveTo>
                  <a:pt x="0" y="1"/>
                </a:moveTo>
                <a:lnTo>
                  <a:pt x="15078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961219" y="2817133"/>
            <a:ext cx="137078" cy="0"/>
          </a:xfrm>
          <a:custGeom>
            <a:avLst/>
            <a:gdLst/>
            <a:ahLst/>
            <a:cxnLst/>
            <a:rect l="l" t="t" r="r" b="b"/>
            <a:pathLst>
              <a:path w="150786">
                <a:moveTo>
                  <a:pt x="150786" y="0"/>
                </a:moveTo>
                <a:lnTo>
                  <a:pt x="0" y="0"/>
                </a:lnTo>
              </a:path>
              <a:path w="150786">
                <a:moveTo>
                  <a:pt x="0" y="1"/>
                </a:moveTo>
                <a:lnTo>
                  <a:pt x="15078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098298" y="2417996"/>
            <a:ext cx="0" cy="2777097"/>
          </a:xfrm>
          <a:custGeom>
            <a:avLst/>
            <a:gdLst/>
            <a:ahLst/>
            <a:cxnLst/>
            <a:rect l="l" t="t" r="r" b="b"/>
            <a:pathLst>
              <a:path h="3147377">
                <a:moveTo>
                  <a:pt x="0" y="0"/>
                </a:moveTo>
                <a:lnTo>
                  <a:pt x="0" y="3147377"/>
                </a:lnTo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961219" y="5191346"/>
            <a:ext cx="140940" cy="0"/>
          </a:xfrm>
          <a:custGeom>
            <a:avLst/>
            <a:gdLst/>
            <a:ahLst/>
            <a:cxnLst/>
            <a:rect l="l" t="t" r="r" b="b"/>
            <a:pathLst>
              <a:path w="155034">
                <a:moveTo>
                  <a:pt x="155034" y="0"/>
                </a:moveTo>
                <a:lnTo>
                  <a:pt x="0" y="0"/>
                </a:lnTo>
              </a:path>
              <a:path w="155034">
                <a:moveTo>
                  <a:pt x="0" y="1"/>
                </a:moveTo>
                <a:lnTo>
                  <a:pt x="155034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01716" y="5191346"/>
            <a:ext cx="152524" cy="0"/>
          </a:xfrm>
          <a:custGeom>
            <a:avLst/>
            <a:gdLst/>
            <a:ahLst/>
            <a:cxnLst/>
            <a:rect l="l" t="t" r="r" b="b"/>
            <a:pathLst>
              <a:path w="167776">
                <a:moveTo>
                  <a:pt x="167776" y="0"/>
                </a:moveTo>
                <a:lnTo>
                  <a:pt x="0" y="0"/>
                </a:lnTo>
              </a:path>
              <a:path w="167776">
                <a:moveTo>
                  <a:pt x="0" y="1"/>
                </a:moveTo>
                <a:lnTo>
                  <a:pt x="167776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040282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80779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21275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661772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202269" y="519134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42766" y="5191346"/>
            <a:ext cx="152525" cy="0"/>
          </a:xfrm>
          <a:custGeom>
            <a:avLst/>
            <a:gdLst/>
            <a:ahLst/>
            <a:cxnLst/>
            <a:rect l="l" t="t" r="r" b="b"/>
            <a:pathLst>
              <a:path w="167777">
                <a:moveTo>
                  <a:pt x="167777" y="0"/>
                </a:moveTo>
                <a:lnTo>
                  <a:pt x="0" y="0"/>
                </a:lnTo>
              </a:path>
              <a:path w="167777">
                <a:moveTo>
                  <a:pt x="0" y="1"/>
                </a:moveTo>
                <a:lnTo>
                  <a:pt x="167777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56976" y="5191346"/>
            <a:ext cx="581136" cy="0"/>
          </a:xfrm>
          <a:custGeom>
            <a:avLst/>
            <a:gdLst/>
            <a:ahLst/>
            <a:cxnLst/>
            <a:rect l="l" t="t" r="r" b="b"/>
            <a:pathLst>
              <a:path w="639250">
                <a:moveTo>
                  <a:pt x="639250" y="0"/>
                </a:moveTo>
                <a:lnTo>
                  <a:pt x="0" y="0"/>
                </a:lnTo>
              </a:path>
              <a:path w="639250">
                <a:moveTo>
                  <a:pt x="0" y="1"/>
                </a:moveTo>
                <a:lnTo>
                  <a:pt x="639250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78609" y="5195094"/>
            <a:ext cx="34752" cy="41224"/>
          </a:xfrm>
          <a:custGeom>
            <a:avLst/>
            <a:gdLst/>
            <a:ahLst/>
            <a:cxnLst/>
            <a:rect l="l" t="t" r="r" b="b"/>
            <a:pathLst>
              <a:path w="38227" h="46721">
                <a:moveTo>
                  <a:pt x="0" y="46721"/>
                </a:moveTo>
                <a:lnTo>
                  <a:pt x="38227" y="16989"/>
                </a:lnTo>
                <a:lnTo>
                  <a:pt x="38227" y="0"/>
                </a:lnTo>
                <a:lnTo>
                  <a:pt x="0" y="27608"/>
                </a:lnTo>
                <a:lnTo>
                  <a:pt x="0" y="46721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976283" y="5227886"/>
            <a:ext cx="102325" cy="0"/>
          </a:xfrm>
          <a:custGeom>
            <a:avLst/>
            <a:gdLst/>
            <a:ahLst/>
            <a:cxnLst/>
            <a:rect l="l" t="t" r="r" b="b"/>
            <a:pathLst>
              <a:path w="112558">
                <a:moveTo>
                  <a:pt x="0" y="0"/>
                </a:moveTo>
                <a:lnTo>
                  <a:pt x="112558" y="0"/>
                </a:lnTo>
              </a:path>
            </a:pathLst>
          </a:custGeom>
          <a:ln w="20383">
            <a:solidFill>
              <a:srgbClr val="74BA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76283" y="5195093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8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2558" y="27608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80936" y="5178229"/>
            <a:ext cx="34752" cy="58090"/>
          </a:xfrm>
          <a:custGeom>
            <a:avLst/>
            <a:gdLst/>
            <a:ahLst/>
            <a:cxnLst/>
            <a:rect l="l" t="t" r="r" b="b"/>
            <a:pathLst>
              <a:path w="38227" h="65835">
                <a:moveTo>
                  <a:pt x="0" y="65835"/>
                </a:moveTo>
                <a:lnTo>
                  <a:pt x="38227" y="36103"/>
                </a:lnTo>
                <a:lnTo>
                  <a:pt x="38227" y="0"/>
                </a:lnTo>
                <a:lnTo>
                  <a:pt x="0" y="27608"/>
                </a:lnTo>
                <a:lnTo>
                  <a:pt x="0" y="65835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78610" y="5219454"/>
            <a:ext cx="102326" cy="0"/>
          </a:xfrm>
          <a:custGeom>
            <a:avLst/>
            <a:gdLst/>
            <a:ahLst/>
            <a:cxnLst/>
            <a:rect l="l" t="t" r="r" b="b"/>
            <a:pathLst>
              <a:path w="112559">
                <a:moveTo>
                  <a:pt x="0" y="0"/>
                </a:moveTo>
                <a:lnTo>
                  <a:pt x="112559" y="0"/>
                </a:lnTo>
              </a:path>
            </a:pathLst>
          </a:custGeom>
          <a:ln w="39497">
            <a:solidFill>
              <a:srgbClr val="E544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78609" y="5178229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9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2559" y="27608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283262" y="5161364"/>
            <a:ext cx="34752" cy="74955"/>
          </a:xfrm>
          <a:custGeom>
            <a:avLst/>
            <a:gdLst/>
            <a:ahLst/>
            <a:cxnLst/>
            <a:rect l="l" t="t" r="r" b="b"/>
            <a:pathLst>
              <a:path w="38227" h="84949">
                <a:moveTo>
                  <a:pt x="0" y="84949"/>
                </a:moveTo>
                <a:lnTo>
                  <a:pt x="38227" y="55217"/>
                </a:lnTo>
                <a:lnTo>
                  <a:pt x="38227" y="0"/>
                </a:lnTo>
                <a:lnTo>
                  <a:pt x="0" y="27608"/>
                </a:lnTo>
                <a:lnTo>
                  <a:pt x="0" y="84949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180936" y="5185724"/>
            <a:ext cx="102325" cy="50594"/>
          </a:xfrm>
          <a:custGeom>
            <a:avLst/>
            <a:gdLst/>
            <a:ahLst/>
            <a:cxnLst/>
            <a:rect l="l" t="t" r="r" b="b"/>
            <a:pathLst>
              <a:path w="112558" h="57340">
                <a:moveTo>
                  <a:pt x="0" y="57340"/>
                </a:moveTo>
                <a:lnTo>
                  <a:pt x="112558" y="57340"/>
                </a:lnTo>
                <a:lnTo>
                  <a:pt x="112558" y="0"/>
                </a:lnTo>
                <a:lnTo>
                  <a:pt x="0" y="0"/>
                </a:lnTo>
                <a:lnTo>
                  <a:pt x="0" y="57340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80936" y="5161363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8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2558" y="27608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538113" y="5157615"/>
            <a:ext cx="34752" cy="78702"/>
          </a:xfrm>
          <a:custGeom>
            <a:avLst/>
            <a:gdLst/>
            <a:ahLst/>
            <a:cxnLst/>
            <a:rect l="l" t="t" r="r" b="b"/>
            <a:pathLst>
              <a:path w="38227" h="89196">
                <a:moveTo>
                  <a:pt x="0" y="89196"/>
                </a:moveTo>
                <a:lnTo>
                  <a:pt x="38227" y="59464"/>
                </a:lnTo>
                <a:lnTo>
                  <a:pt x="38227" y="0"/>
                </a:lnTo>
                <a:lnTo>
                  <a:pt x="0" y="29732"/>
                </a:lnTo>
                <a:lnTo>
                  <a:pt x="0" y="89196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35787" y="5183850"/>
            <a:ext cx="102325" cy="52468"/>
          </a:xfrm>
          <a:custGeom>
            <a:avLst/>
            <a:gdLst/>
            <a:ahLst/>
            <a:cxnLst/>
            <a:rect l="l" t="t" r="r" b="b"/>
            <a:pathLst>
              <a:path w="112558" h="59464">
                <a:moveTo>
                  <a:pt x="0" y="59464"/>
                </a:moveTo>
                <a:lnTo>
                  <a:pt x="112558" y="59464"/>
                </a:lnTo>
                <a:lnTo>
                  <a:pt x="112558" y="0"/>
                </a:lnTo>
                <a:lnTo>
                  <a:pt x="0" y="0"/>
                </a:lnTo>
                <a:lnTo>
                  <a:pt x="0" y="59464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35786" y="5157615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8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8" y="29732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640439" y="5105147"/>
            <a:ext cx="34752" cy="131171"/>
          </a:xfrm>
          <a:custGeom>
            <a:avLst/>
            <a:gdLst/>
            <a:ahLst/>
            <a:cxnLst/>
            <a:rect l="l" t="t" r="r" b="b"/>
            <a:pathLst>
              <a:path w="38227" h="148661">
                <a:moveTo>
                  <a:pt x="0" y="148661"/>
                </a:moveTo>
                <a:lnTo>
                  <a:pt x="38227" y="118929"/>
                </a:lnTo>
                <a:lnTo>
                  <a:pt x="38227" y="0"/>
                </a:lnTo>
                <a:lnTo>
                  <a:pt x="0" y="27608"/>
                </a:lnTo>
                <a:lnTo>
                  <a:pt x="0" y="148661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38113" y="5129507"/>
            <a:ext cx="102326" cy="106811"/>
          </a:xfrm>
          <a:custGeom>
            <a:avLst/>
            <a:gdLst/>
            <a:ahLst/>
            <a:cxnLst/>
            <a:rect l="l" t="t" r="r" b="b"/>
            <a:pathLst>
              <a:path w="112559" h="121052">
                <a:moveTo>
                  <a:pt x="0" y="121052"/>
                </a:moveTo>
                <a:lnTo>
                  <a:pt x="112559" y="121052"/>
                </a:lnTo>
                <a:lnTo>
                  <a:pt x="112559" y="0"/>
                </a:lnTo>
                <a:lnTo>
                  <a:pt x="0" y="0"/>
                </a:lnTo>
                <a:lnTo>
                  <a:pt x="0" y="121052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38113" y="5105147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9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2559" y="27608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742766" y="5050805"/>
            <a:ext cx="34752" cy="185514"/>
          </a:xfrm>
          <a:custGeom>
            <a:avLst/>
            <a:gdLst/>
            <a:ahLst/>
            <a:cxnLst/>
            <a:rect l="l" t="t" r="r" b="b"/>
            <a:pathLst>
              <a:path w="38227" h="210249">
                <a:moveTo>
                  <a:pt x="0" y="210249"/>
                </a:moveTo>
                <a:lnTo>
                  <a:pt x="38227" y="180517"/>
                </a:lnTo>
                <a:lnTo>
                  <a:pt x="38227" y="0"/>
                </a:lnTo>
                <a:lnTo>
                  <a:pt x="0" y="29732"/>
                </a:lnTo>
                <a:lnTo>
                  <a:pt x="0" y="210249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40439" y="5077039"/>
            <a:ext cx="102325" cy="159280"/>
          </a:xfrm>
          <a:custGeom>
            <a:avLst/>
            <a:gdLst/>
            <a:ahLst/>
            <a:cxnLst/>
            <a:rect l="l" t="t" r="r" b="b"/>
            <a:pathLst>
              <a:path w="112558" h="180517">
                <a:moveTo>
                  <a:pt x="0" y="180517"/>
                </a:moveTo>
                <a:lnTo>
                  <a:pt x="112558" y="180517"/>
                </a:lnTo>
                <a:lnTo>
                  <a:pt x="112558" y="0"/>
                </a:lnTo>
                <a:lnTo>
                  <a:pt x="0" y="0"/>
                </a:lnTo>
                <a:lnTo>
                  <a:pt x="0" y="180517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640439" y="5050804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8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8" y="29732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97617" y="5118264"/>
            <a:ext cx="34752" cy="118054"/>
          </a:xfrm>
          <a:custGeom>
            <a:avLst/>
            <a:gdLst/>
            <a:ahLst/>
            <a:cxnLst/>
            <a:rect l="l" t="t" r="r" b="b"/>
            <a:pathLst>
              <a:path w="38227" h="133795">
                <a:moveTo>
                  <a:pt x="0" y="133795"/>
                </a:moveTo>
                <a:lnTo>
                  <a:pt x="38227" y="104063"/>
                </a:lnTo>
                <a:lnTo>
                  <a:pt x="38227" y="0"/>
                </a:lnTo>
                <a:lnTo>
                  <a:pt x="0" y="29732"/>
                </a:lnTo>
                <a:lnTo>
                  <a:pt x="0" y="133795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895290" y="5144499"/>
            <a:ext cx="102325" cy="91820"/>
          </a:xfrm>
          <a:custGeom>
            <a:avLst/>
            <a:gdLst/>
            <a:ahLst/>
            <a:cxnLst/>
            <a:rect l="l" t="t" r="r" b="b"/>
            <a:pathLst>
              <a:path w="112558" h="104063">
                <a:moveTo>
                  <a:pt x="0" y="104063"/>
                </a:moveTo>
                <a:lnTo>
                  <a:pt x="112558" y="104063"/>
                </a:lnTo>
                <a:lnTo>
                  <a:pt x="112558" y="0"/>
                </a:lnTo>
                <a:lnTo>
                  <a:pt x="0" y="0"/>
                </a:lnTo>
                <a:lnTo>
                  <a:pt x="0" y="104063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895290" y="5118264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8" y="29732"/>
                </a:moveTo>
                <a:lnTo>
                  <a:pt x="150786" y="0"/>
                </a:lnTo>
                <a:lnTo>
                  <a:pt x="40351" y="0"/>
                </a:lnTo>
                <a:lnTo>
                  <a:pt x="0" y="29732"/>
                </a:lnTo>
                <a:lnTo>
                  <a:pt x="112558" y="29732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099943" y="5024570"/>
            <a:ext cx="34752" cy="211748"/>
          </a:xfrm>
          <a:custGeom>
            <a:avLst/>
            <a:gdLst/>
            <a:ahLst/>
            <a:cxnLst/>
            <a:rect l="l" t="t" r="r" b="b"/>
            <a:pathLst>
              <a:path w="38227" h="239981">
                <a:moveTo>
                  <a:pt x="0" y="239981"/>
                </a:moveTo>
                <a:lnTo>
                  <a:pt x="38227" y="210249"/>
                </a:lnTo>
                <a:lnTo>
                  <a:pt x="38227" y="0"/>
                </a:lnTo>
                <a:lnTo>
                  <a:pt x="0" y="29732"/>
                </a:lnTo>
                <a:lnTo>
                  <a:pt x="0" y="239981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997617" y="5050805"/>
            <a:ext cx="102326" cy="185514"/>
          </a:xfrm>
          <a:custGeom>
            <a:avLst/>
            <a:gdLst/>
            <a:ahLst/>
            <a:cxnLst/>
            <a:rect l="l" t="t" r="r" b="b"/>
            <a:pathLst>
              <a:path w="112559" h="210249">
                <a:moveTo>
                  <a:pt x="0" y="210249"/>
                </a:moveTo>
                <a:lnTo>
                  <a:pt x="112559" y="210249"/>
                </a:lnTo>
                <a:lnTo>
                  <a:pt x="112559" y="0"/>
                </a:lnTo>
                <a:lnTo>
                  <a:pt x="0" y="0"/>
                </a:lnTo>
                <a:lnTo>
                  <a:pt x="0" y="210249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97616" y="5024569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9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9" y="29732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202269" y="4929002"/>
            <a:ext cx="34752" cy="307316"/>
          </a:xfrm>
          <a:custGeom>
            <a:avLst/>
            <a:gdLst/>
            <a:ahLst/>
            <a:cxnLst/>
            <a:rect l="l" t="t" r="r" b="b"/>
            <a:pathLst>
              <a:path w="38227" h="348292">
                <a:moveTo>
                  <a:pt x="0" y="348292"/>
                </a:moveTo>
                <a:lnTo>
                  <a:pt x="38227" y="318560"/>
                </a:lnTo>
                <a:lnTo>
                  <a:pt x="38227" y="0"/>
                </a:lnTo>
                <a:lnTo>
                  <a:pt x="0" y="29732"/>
                </a:lnTo>
                <a:lnTo>
                  <a:pt x="0" y="348292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099943" y="4955236"/>
            <a:ext cx="102325" cy="281082"/>
          </a:xfrm>
          <a:custGeom>
            <a:avLst/>
            <a:gdLst/>
            <a:ahLst/>
            <a:cxnLst/>
            <a:rect l="l" t="t" r="r" b="b"/>
            <a:pathLst>
              <a:path w="112558" h="318560">
                <a:moveTo>
                  <a:pt x="0" y="318560"/>
                </a:moveTo>
                <a:lnTo>
                  <a:pt x="112558" y="318560"/>
                </a:lnTo>
                <a:lnTo>
                  <a:pt x="112558" y="0"/>
                </a:lnTo>
                <a:lnTo>
                  <a:pt x="0" y="0"/>
                </a:lnTo>
                <a:lnTo>
                  <a:pt x="0" y="318560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099943" y="4929002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8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8" y="29732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57119" y="5080787"/>
            <a:ext cx="36683" cy="155531"/>
          </a:xfrm>
          <a:custGeom>
            <a:avLst/>
            <a:gdLst/>
            <a:ahLst/>
            <a:cxnLst/>
            <a:rect l="l" t="t" r="r" b="b"/>
            <a:pathLst>
              <a:path w="40351" h="176269">
                <a:moveTo>
                  <a:pt x="0" y="176269"/>
                </a:moveTo>
                <a:lnTo>
                  <a:pt x="40351" y="146537"/>
                </a:lnTo>
                <a:lnTo>
                  <a:pt x="40351" y="0"/>
                </a:lnTo>
                <a:lnTo>
                  <a:pt x="0" y="27608"/>
                </a:lnTo>
                <a:lnTo>
                  <a:pt x="0" y="176269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56724" y="5105147"/>
            <a:ext cx="100395" cy="131171"/>
          </a:xfrm>
          <a:custGeom>
            <a:avLst/>
            <a:gdLst/>
            <a:ahLst/>
            <a:cxnLst/>
            <a:rect l="l" t="t" r="r" b="b"/>
            <a:pathLst>
              <a:path w="110435" h="148661">
                <a:moveTo>
                  <a:pt x="0" y="148661"/>
                </a:moveTo>
                <a:lnTo>
                  <a:pt x="110435" y="148661"/>
                </a:lnTo>
                <a:lnTo>
                  <a:pt x="110435" y="0"/>
                </a:lnTo>
                <a:lnTo>
                  <a:pt x="0" y="0"/>
                </a:lnTo>
                <a:lnTo>
                  <a:pt x="0" y="148661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356724" y="5080786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0435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0435" y="27608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59446" y="4945867"/>
            <a:ext cx="34752" cy="290452"/>
          </a:xfrm>
          <a:custGeom>
            <a:avLst/>
            <a:gdLst/>
            <a:ahLst/>
            <a:cxnLst/>
            <a:rect l="l" t="t" r="r" b="b"/>
            <a:pathLst>
              <a:path w="38227" h="329179">
                <a:moveTo>
                  <a:pt x="0" y="329179"/>
                </a:moveTo>
                <a:lnTo>
                  <a:pt x="38227" y="299446"/>
                </a:lnTo>
                <a:lnTo>
                  <a:pt x="38227" y="0"/>
                </a:lnTo>
                <a:lnTo>
                  <a:pt x="0" y="29732"/>
                </a:lnTo>
                <a:lnTo>
                  <a:pt x="0" y="329179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57120" y="4972100"/>
            <a:ext cx="102326" cy="264217"/>
          </a:xfrm>
          <a:custGeom>
            <a:avLst/>
            <a:gdLst/>
            <a:ahLst/>
            <a:cxnLst/>
            <a:rect l="l" t="t" r="r" b="b"/>
            <a:pathLst>
              <a:path w="112559" h="299446">
                <a:moveTo>
                  <a:pt x="0" y="299446"/>
                </a:moveTo>
                <a:lnTo>
                  <a:pt x="112559" y="299446"/>
                </a:lnTo>
                <a:lnTo>
                  <a:pt x="112559" y="0"/>
                </a:lnTo>
                <a:lnTo>
                  <a:pt x="0" y="0"/>
                </a:lnTo>
                <a:lnTo>
                  <a:pt x="0" y="299446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57119" y="4945866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9" y="29732"/>
                </a:moveTo>
                <a:lnTo>
                  <a:pt x="150786" y="0"/>
                </a:lnTo>
                <a:lnTo>
                  <a:pt x="40351" y="0"/>
                </a:lnTo>
                <a:lnTo>
                  <a:pt x="0" y="29732"/>
                </a:lnTo>
                <a:lnTo>
                  <a:pt x="112559" y="29732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61772" y="4809073"/>
            <a:ext cx="34752" cy="427245"/>
          </a:xfrm>
          <a:custGeom>
            <a:avLst/>
            <a:gdLst/>
            <a:ahLst/>
            <a:cxnLst/>
            <a:rect l="l" t="t" r="r" b="b"/>
            <a:pathLst>
              <a:path w="38227" h="484211">
                <a:moveTo>
                  <a:pt x="0" y="484211"/>
                </a:moveTo>
                <a:lnTo>
                  <a:pt x="38227" y="454479"/>
                </a:lnTo>
                <a:lnTo>
                  <a:pt x="38227" y="0"/>
                </a:lnTo>
                <a:lnTo>
                  <a:pt x="0" y="29732"/>
                </a:lnTo>
                <a:lnTo>
                  <a:pt x="0" y="484211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59446" y="4835308"/>
            <a:ext cx="102325" cy="401011"/>
          </a:xfrm>
          <a:custGeom>
            <a:avLst/>
            <a:gdLst/>
            <a:ahLst/>
            <a:cxnLst/>
            <a:rect l="l" t="t" r="r" b="b"/>
            <a:pathLst>
              <a:path w="112558" h="454479">
                <a:moveTo>
                  <a:pt x="0" y="454479"/>
                </a:moveTo>
                <a:lnTo>
                  <a:pt x="112558" y="454479"/>
                </a:lnTo>
                <a:lnTo>
                  <a:pt x="112558" y="0"/>
                </a:lnTo>
                <a:lnTo>
                  <a:pt x="0" y="0"/>
                </a:lnTo>
                <a:lnTo>
                  <a:pt x="0" y="454479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59446" y="4809072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8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8" y="29732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16623" y="5050805"/>
            <a:ext cx="36683" cy="185514"/>
          </a:xfrm>
          <a:custGeom>
            <a:avLst/>
            <a:gdLst/>
            <a:ahLst/>
            <a:cxnLst/>
            <a:rect l="l" t="t" r="r" b="b"/>
            <a:pathLst>
              <a:path w="40351" h="210249">
                <a:moveTo>
                  <a:pt x="0" y="210249"/>
                </a:moveTo>
                <a:lnTo>
                  <a:pt x="40351" y="180517"/>
                </a:lnTo>
                <a:lnTo>
                  <a:pt x="40351" y="0"/>
                </a:lnTo>
                <a:lnTo>
                  <a:pt x="0" y="29732"/>
                </a:lnTo>
                <a:lnTo>
                  <a:pt x="0" y="210249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816228" y="5077039"/>
            <a:ext cx="100395" cy="159280"/>
          </a:xfrm>
          <a:custGeom>
            <a:avLst/>
            <a:gdLst/>
            <a:ahLst/>
            <a:cxnLst/>
            <a:rect l="l" t="t" r="r" b="b"/>
            <a:pathLst>
              <a:path w="110435" h="180517">
                <a:moveTo>
                  <a:pt x="0" y="180517"/>
                </a:moveTo>
                <a:lnTo>
                  <a:pt x="110435" y="180517"/>
                </a:lnTo>
                <a:lnTo>
                  <a:pt x="110435" y="0"/>
                </a:lnTo>
                <a:lnTo>
                  <a:pt x="0" y="0"/>
                </a:lnTo>
                <a:lnTo>
                  <a:pt x="0" y="180517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816227" y="5050804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0435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0435" y="29732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018949" y="4885902"/>
            <a:ext cx="34752" cy="350416"/>
          </a:xfrm>
          <a:custGeom>
            <a:avLst/>
            <a:gdLst/>
            <a:ahLst/>
            <a:cxnLst/>
            <a:rect l="l" t="t" r="r" b="b"/>
            <a:pathLst>
              <a:path w="38227" h="397138">
                <a:moveTo>
                  <a:pt x="0" y="397138"/>
                </a:moveTo>
                <a:lnTo>
                  <a:pt x="38227" y="367406"/>
                </a:lnTo>
                <a:lnTo>
                  <a:pt x="38227" y="0"/>
                </a:lnTo>
                <a:lnTo>
                  <a:pt x="0" y="27608"/>
                </a:lnTo>
                <a:lnTo>
                  <a:pt x="0" y="397138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16623" y="4910262"/>
            <a:ext cx="102326" cy="326056"/>
          </a:xfrm>
          <a:custGeom>
            <a:avLst/>
            <a:gdLst/>
            <a:ahLst/>
            <a:cxnLst/>
            <a:rect l="l" t="t" r="r" b="b"/>
            <a:pathLst>
              <a:path w="112559" h="369530">
                <a:moveTo>
                  <a:pt x="0" y="369530"/>
                </a:moveTo>
                <a:lnTo>
                  <a:pt x="112559" y="369530"/>
                </a:lnTo>
                <a:lnTo>
                  <a:pt x="112559" y="0"/>
                </a:lnTo>
                <a:lnTo>
                  <a:pt x="0" y="0"/>
                </a:lnTo>
                <a:lnTo>
                  <a:pt x="0" y="36953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16623" y="4885902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9" y="27608"/>
                </a:moveTo>
                <a:lnTo>
                  <a:pt x="150786" y="0"/>
                </a:lnTo>
                <a:lnTo>
                  <a:pt x="40351" y="0"/>
                </a:lnTo>
                <a:lnTo>
                  <a:pt x="0" y="27608"/>
                </a:lnTo>
                <a:lnTo>
                  <a:pt x="112559" y="27608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21276" y="4795956"/>
            <a:ext cx="256781" cy="0"/>
          </a:xfrm>
          <a:custGeom>
            <a:avLst/>
            <a:gdLst/>
            <a:ahLst/>
            <a:cxnLst/>
            <a:rect l="l" t="t" r="r" b="b"/>
            <a:pathLst>
              <a:path w="282459">
                <a:moveTo>
                  <a:pt x="282459" y="0"/>
                </a:moveTo>
                <a:lnTo>
                  <a:pt x="0" y="0"/>
                </a:lnTo>
              </a:path>
              <a:path w="282459">
                <a:moveTo>
                  <a:pt x="0" y="1"/>
                </a:moveTo>
                <a:lnTo>
                  <a:pt x="282459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21276" y="4715379"/>
            <a:ext cx="34752" cy="520939"/>
          </a:xfrm>
          <a:custGeom>
            <a:avLst/>
            <a:gdLst/>
            <a:ahLst/>
            <a:cxnLst/>
            <a:rect l="l" t="t" r="r" b="b"/>
            <a:pathLst>
              <a:path w="38227" h="590398">
                <a:moveTo>
                  <a:pt x="0" y="590398"/>
                </a:moveTo>
                <a:lnTo>
                  <a:pt x="38227" y="560666"/>
                </a:lnTo>
                <a:lnTo>
                  <a:pt x="38227" y="0"/>
                </a:lnTo>
                <a:lnTo>
                  <a:pt x="0" y="27608"/>
                </a:lnTo>
                <a:lnTo>
                  <a:pt x="0" y="590398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18949" y="4739739"/>
            <a:ext cx="102325" cy="496579"/>
          </a:xfrm>
          <a:custGeom>
            <a:avLst/>
            <a:gdLst/>
            <a:ahLst/>
            <a:cxnLst/>
            <a:rect l="l" t="t" r="r" b="b"/>
            <a:pathLst>
              <a:path w="112558" h="562790">
                <a:moveTo>
                  <a:pt x="0" y="562790"/>
                </a:moveTo>
                <a:lnTo>
                  <a:pt x="112558" y="562790"/>
                </a:lnTo>
                <a:lnTo>
                  <a:pt x="112558" y="0"/>
                </a:lnTo>
                <a:lnTo>
                  <a:pt x="0" y="0"/>
                </a:lnTo>
                <a:lnTo>
                  <a:pt x="0" y="562790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18949" y="4715379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8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2558" y="27608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378057" y="4983344"/>
            <a:ext cx="34752" cy="252974"/>
          </a:xfrm>
          <a:custGeom>
            <a:avLst/>
            <a:gdLst/>
            <a:ahLst/>
            <a:cxnLst/>
            <a:rect l="l" t="t" r="r" b="b"/>
            <a:pathLst>
              <a:path w="38227" h="286704">
                <a:moveTo>
                  <a:pt x="0" y="286704"/>
                </a:moveTo>
                <a:lnTo>
                  <a:pt x="38227" y="256971"/>
                </a:lnTo>
                <a:lnTo>
                  <a:pt x="38227" y="0"/>
                </a:lnTo>
                <a:lnTo>
                  <a:pt x="0" y="27608"/>
                </a:lnTo>
                <a:lnTo>
                  <a:pt x="0" y="286704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275731" y="5007705"/>
            <a:ext cx="102326" cy="228613"/>
          </a:xfrm>
          <a:custGeom>
            <a:avLst/>
            <a:gdLst/>
            <a:ahLst/>
            <a:cxnLst/>
            <a:rect l="l" t="t" r="r" b="b"/>
            <a:pathLst>
              <a:path w="112559" h="259095">
                <a:moveTo>
                  <a:pt x="0" y="259095"/>
                </a:moveTo>
                <a:lnTo>
                  <a:pt x="112559" y="259095"/>
                </a:lnTo>
                <a:lnTo>
                  <a:pt x="112559" y="0"/>
                </a:lnTo>
                <a:lnTo>
                  <a:pt x="0" y="0"/>
                </a:lnTo>
                <a:lnTo>
                  <a:pt x="0" y="259095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275730" y="4983344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9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2559" y="27608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478453" y="4743487"/>
            <a:ext cx="36683" cy="492831"/>
          </a:xfrm>
          <a:custGeom>
            <a:avLst/>
            <a:gdLst/>
            <a:ahLst/>
            <a:cxnLst/>
            <a:rect l="l" t="t" r="r" b="b"/>
            <a:pathLst>
              <a:path w="40351" h="558542">
                <a:moveTo>
                  <a:pt x="0" y="558542"/>
                </a:moveTo>
                <a:lnTo>
                  <a:pt x="40351" y="528810"/>
                </a:lnTo>
                <a:lnTo>
                  <a:pt x="40351" y="0"/>
                </a:lnTo>
                <a:lnTo>
                  <a:pt x="0" y="29732"/>
                </a:lnTo>
                <a:lnTo>
                  <a:pt x="0" y="558542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378057" y="4769721"/>
            <a:ext cx="100395" cy="466597"/>
          </a:xfrm>
          <a:custGeom>
            <a:avLst/>
            <a:gdLst/>
            <a:ahLst/>
            <a:cxnLst/>
            <a:rect l="l" t="t" r="r" b="b"/>
            <a:pathLst>
              <a:path w="110435" h="528810">
                <a:moveTo>
                  <a:pt x="0" y="528810"/>
                </a:moveTo>
                <a:lnTo>
                  <a:pt x="110435" y="528810"/>
                </a:lnTo>
                <a:lnTo>
                  <a:pt x="110435" y="0"/>
                </a:lnTo>
                <a:lnTo>
                  <a:pt x="0" y="0"/>
                </a:lnTo>
                <a:lnTo>
                  <a:pt x="0" y="52881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378056" y="4743487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0435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0435" y="29732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80780" y="4795956"/>
            <a:ext cx="256781" cy="0"/>
          </a:xfrm>
          <a:custGeom>
            <a:avLst/>
            <a:gdLst/>
            <a:ahLst/>
            <a:cxnLst/>
            <a:rect l="l" t="t" r="r" b="b"/>
            <a:pathLst>
              <a:path w="282459">
                <a:moveTo>
                  <a:pt x="282459" y="0"/>
                </a:moveTo>
                <a:lnTo>
                  <a:pt x="0" y="0"/>
                </a:lnTo>
              </a:path>
              <a:path w="282459">
                <a:moveTo>
                  <a:pt x="0" y="1"/>
                </a:moveTo>
                <a:lnTo>
                  <a:pt x="282459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80779" y="4496134"/>
            <a:ext cx="34752" cy="740184"/>
          </a:xfrm>
          <a:custGeom>
            <a:avLst/>
            <a:gdLst/>
            <a:ahLst/>
            <a:cxnLst/>
            <a:rect l="l" t="t" r="r" b="b"/>
            <a:pathLst>
              <a:path w="38227" h="838875">
                <a:moveTo>
                  <a:pt x="0" y="838875"/>
                </a:moveTo>
                <a:lnTo>
                  <a:pt x="38227" y="809143"/>
                </a:lnTo>
                <a:lnTo>
                  <a:pt x="38227" y="0"/>
                </a:lnTo>
                <a:lnTo>
                  <a:pt x="0" y="27608"/>
                </a:lnTo>
                <a:lnTo>
                  <a:pt x="0" y="838875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478453" y="4520495"/>
            <a:ext cx="102325" cy="715824"/>
          </a:xfrm>
          <a:custGeom>
            <a:avLst/>
            <a:gdLst/>
            <a:ahLst/>
            <a:cxnLst/>
            <a:rect l="l" t="t" r="r" b="b"/>
            <a:pathLst>
              <a:path w="112558" h="811267">
                <a:moveTo>
                  <a:pt x="0" y="811267"/>
                </a:moveTo>
                <a:lnTo>
                  <a:pt x="112558" y="811267"/>
                </a:lnTo>
                <a:lnTo>
                  <a:pt x="112558" y="0"/>
                </a:lnTo>
                <a:lnTo>
                  <a:pt x="0" y="0"/>
                </a:lnTo>
                <a:lnTo>
                  <a:pt x="0" y="811267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478453" y="4496134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8" y="27608"/>
                </a:moveTo>
                <a:lnTo>
                  <a:pt x="150786" y="0"/>
                </a:lnTo>
                <a:lnTo>
                  <a:pt x="40351" y="0"/>
                </a:lnTo>
                <a:lnTo>
                  <a:pt x="0" y="27608"/>
                </a:lnTo>
                <a:lnTo>
                  <a:pt x="112558" y="27608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837560" y="4885902"/>
            <a:ext cx="34752" cy="350416"/>
          </a:xfrm>
          <a:custGeom>
            <a:avLst/>
            <a:gdLst/>
            <a:ahLst/>
            <a:cxnLst/>
            <a:rect l="l" t="t" r="r" b="b"/>
            <a:pathLst>
              <a:path w="38227" h="397138">
                <a:moveTo>
                  <a:pt x="0" y="397138"/>
                </a:moveTo>
                <a:lnTo>
                  <a:pt x="38227" y="367406"/>
                </a:lnTo>
                <a:lnTo>
                  <a:pt x="38227" y="0"/>
                </a:lnTo>
                <a:lnTo>
                  <a:pt x="0" y="27608"/>
                </a:lnTo>
                <a:lnTo>
                  <a:pt x="0" y="397138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735234" y="4910262"/>
            <a:ext cx="102326" cy="326056"/>
          </a:xfrm>
          <a:custGeom>
            <a:avLst/>
            <a:gdLst/>
            <a:ahLst/>
            <a:cxnLst/>
            <a:rect l="l" t="t" r="r" b="b"/>
            <a:pathLst>
              <a:path w="112559" h="369530">
                <a:moveTo>
                  <a:pt x="0" y="369530"/>
                </a:moveTo>
                <a:lnTo>
                  <a:pt x="112559" y="369530"/>
                </a:lnTo>
                <a:lnTo>
                  <a:pt x="112559" y="0"/>
                </a:lnTo>
                <a:lnTo>
                  <a:pt x="0" y="0"/>
                </a:lnTo>
                <a:lnTo>
                  <a:pt x="0" y="369530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735234" y="4885902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9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2559" y="27608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939887" y="4539234"/>
            <a:ext cx="34752" cy="697084"/>
          </a:xfrm>
          <a:custGeom>
            <a:avLst/>
            <a:gdLst/>
            <a:ahLst/>
            <a:cxnLst/>
            <a:rect l="l" t="t" r="r" b="b"/>
            <a:pathLst>
              <a:path w="38227" h="790029">
                <a:moveTo>
                  <a:pt x="0" y="790029"/>
                </a:moveTo>
                <a:lnTo>
                  <a:pt x="38227" y="760297"/>
                </a:lnTo>
                <a:lnTo>
                  <a:pt x="38227" y="0"/>
                </a:lnTo>
                <a:lnTo>
                  <a:pt x="0" y="27608"/>
                </a:lnTo>
                <a:lnTo>
                  <a:pt x="0" y="790029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837560" y="4563594"/>
            <a:ext cx="102325" cy="672724"/>
          </a:xfrm>
          <a:custGeom>
            <a:avLst/>
            <a:gdLst/>
            <a:ahLst/>
            <a:cxnLst/>
            <a:rect l="l" t="t" r="r" b="b"/>
            <a:pathLst>
              <a:path w="112558" h="762421">
                <a:moveTo>
                  <a:pt x="0" y="762421"/>
                </a:moveTo>
                <a:lnTo>
                  <a:pt x="112558" y="762421"/>
                </a:lnTo>
                <a:lnTo>
                  <a:pt x="112558" y="0"/>
                </a:lnTo>
                <a:lnTo>
                  <a:pt x="0" y="0"/>
                </a:lnTo>
                <a:lnTo>
                  <a:pt x="0" y="762421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837560" y="4539233"/>
            <a:ext cx="137078" cy="24360"/>
          </a:xfrm>
          <a:custGeom>
            <a:avLst/>
            <a:gdLst/>
            <a:ahLst/>
            <a:cxnLst/>
            <a:rect l="l" t="t" r="r" b="b"/>
            <a:pathLst>
              <a:path w="150786" h="27608">
                <a:moveTo>
                  <a:pt x="112558" y="27608"/>
                </a:moveTo>
                <a:lnTo>
                  <a:pt x="150786" y="0"/>
                </a:lnTo>
                <a:lnTo>
                  <a:pt x="38227" y="0"/>
                </a:lnTo>
                <a:lnTo>
                  <a:pt x="0" y="27608"/>
                </a:lnTo>
                <a:lnTo>
                  <a:pt x="112558" y="27608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40282" y="4795956"/>
            <a:ext cx="154455" cy="0"/>
          </a:xfrm>
          <a:custGeom>
            <a:avLst/>
            <a:gdLst/>
            <a:ahLst/>
            <a:cxnLst/>
            <a:rect l="l" t="t" r="r" b="b"/>
            <a:pathLst>
              <a:path w="169900">
                <a:moveTo>
                  <a:pt x="169900" y="0"/>
                </a:moveTo>
                <a:lnTo>
                  <a:pt x="0" y="0"/>
                </a:lnTo>
              </a:path>
              <a:path w="169900">
                <a:moveTo>
                  <a:pt x="0" y="1"/>
                </a:moveTo>
                <a:lnTo>
                  <a:pt x="16990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040282" y="4400566"/>
            <a:ext cx="256781" cy="0"/>
          </a:xfrm>
          <a:custGeom>
            <a:avLst/>
            <a:gdLst/>
            <a:ahLst/>
            <a:cxnLst/>
            <a:rect l="l" t="t" r="r" b="b"/>
            <a:pathLst>
              <a:path w="282459">
                <a:moveTo>
                  <a:pt x="282459" y="0"/>
                </a:moveTo>
                <a:lnTo>
                  <a:pt x="0" y="0"/>
                </a:lnTo>
              </a:path>
              <a:path w="282459">
                <a:moveTo>
                  <a:pt x="0" y="1"/>
                </a:moveTo>
                <a:lnTo>
                  <a:pt x="282459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040282" y="4170078"/>
            <a:ext cx="36683" cy="1066240"/>
          </a:xfrm>
          <a:custGeom>
            <a:avLst/>
            <a:gdLst/>
            <a:ahLst/>
            <a:cxnLst/>
            <a:rect l="l" t="t" r="r" b="b"/>
            <a:pathLst>
              <a:path w="40351" h="1208405">
                <a:moveTo>
                  <a:pt x="0" y="1208405"/>
                </a:moveTo>
                <a:lnTo>
                  <a:pt x="40351" y="1178673"/>
                </a:lnTo>
                <a:lnTo>
                  <a:pt x="40351" y="0"/>
                </a:lnTo>
                <a:lnTo>
                  <a:pt x="0" y="29732"/>
                </a:lnTo>
                <a:lnTo>
                  <a:pt x="0" y="1208405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939887" y="4196313"/>
            <a:ext cx="100395" cy="1040006"/>
          </a:xfrm>
          <a:custGeom>
            <a:avLst/>
            <a:gdLst/>
            <a:ahLst/>
            <a:cxnLst/>
            <a:rect l="l" t="t" r="r" b="b"/>
            <a:pathLst>
              <a:path w="110435" h="1178673">
                <a:moveTo>
                  <a:pt x="0" y="1178673"/>
                </a:moveTo>
                <a:lnTo>
                  <a:pt x="110435" y="1178673"/>
                </a:lnTo>
                <a:lnTo>
                  <a:pt x="110435" y="0"/>
                </a:lnTo>
                <a:lnTo>
                  <a:pt x="0" y="0"/>
                </a:lnTo>
                <a:lnTo>
                  <a:pt x="0" y="1178673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939886" y="4170078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0435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0435" y="29732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97064" y="4743487"/>
            <a:ext cx="34752" cy="492831"/>
          </a:xfrm>
          <a:custGeom>
            <a:avLst/>
            <a:gdLst/>
            <a:ahLst/>
            <a:cxnLst/>
            <a:rect l="l" t="t" r="r" b="b"/>
            <a:pathLst>
              <a:path w="38227" h="558542">
                <a:moveTo>
                  <a:pt x="0" y="558542"/>
                </a:moveTo>
                <a:lnTo>
                  <a:pt x="38227" y="528810"/>
                </a:lnTo>
                <a:lnTo>
                  <a:pt x="38227" y="0"/>
                </a:lnTo>
                <a:lnTo>
                  <a:pt x="0" y="29732"/>
                </a:lnTo>
                <a:lnTo>
                  <a:pt x="0" y="558542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194738" y="4769721"/>
            <a:ext cx="102326" cy="466597"/>
          </a:xfrm>
          <a:custGeom>
            <a:avLst/>
            <a:gdLst/>
            <a:ahLst/>
            <a:cxnLst/>
            <a:rect l="l" t="t" r="r" b="b"/>
            <a:pathLst>
              <a:path w="112559" h="528810">
                <a:moveTo>
                  <a:pt x="0" y="528810"/>
                </a:moveTo>
                <a:lnTo>
                  <a:pt x="112559" y="528810"/>
                </a:lnTo>
                <a:lnTo>
                  <a:pt x="112559" y="0"/>
                </a:lnTo>
                <a:lnTo>
                  <a:pt x="0" y="0"/>
                </a:lnTo>
                <a:lnTo>
                  <a:pt x="0" y="528810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194737" y="4743487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9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9" y="29732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99390" y="4235664"/>
            <a:ext cx="34752" cy="1000654"/>
          </a:xfrm>
          <a:custGeom>
            <a:avLst/>
            <a:gdLst/>
            <a:ahLst/>
            <a:cxnLst/>
            <a:rect l="l" t="t" r="r" b="b"/>
            <a:pathLst>
              <a:path w="38227" h="1134075">
                <a:moveTo>
                  <a:pt x="0" y="1134075"/>
                </a:moveTo>
                <a:lnTo>
                  <a:pt x="38227" y="1104342"/>
                </a:lnTo>
                <a:lnTo>
                  <a:pt x="38227" y="0"/>
                </a:lnTo>
                <a:lnTo>
                  <a:pt x="0" y="29732"/>
                </a:lnTo>
                <a:lnTo>
                  <a:pt x="0" y="1134075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297064" y="4261898"/>
            <a:ext cx="102325" cy="974419"/>
          </a:xfrm>
          <a:custGeom>
            <a:avLst/>
            <a:gdLst/>
            <a:ahLst/>
            <a:cxnLst/>
            <a:rect l="l" t="t" r="r" b="b"/>
            <a:pathLst>
              <a:path w="112558" h="1104342">
                <a:moveTo>
                  <a:pt x="0" y="1104342"/>
                </a:moveTo>
                <a:lnTo>
                  <a:pt x="112558" y="1104342"/>
                </a:lnTo>
                <a:lnTo>
                  <a:pt x="112558" y="0"/>
                </a:lnTo>
                <a:lnTo>
                  <a:pt x="0" y="0"/>
                </a:lnTo>
                <a:lnTo>
                  <a:pt x="0" y="1104342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297064" y="4235664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8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8" y="29732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501716" y="4795956"/>
            <a:ext cx="152524" cy="0"/>
          </a:xfrm>
          <a:custGeom>
            <a:avLst/>
            <a:gdLst/>
            <a:ahLst/>
            <a:cxnLst/>
            <a:rect l="l" t="t" r="r" b="b"/>
            <a:pathLst>
              <a:path w="167776">
                <a:moveTo>
                  <a:pt x="167776" y="0"/>
                </a:moveTo>
                <a:lnTo>
                  <a:pt x="0" y="0"/>
                </a:lnTo>
              </a:path>
              <a:path w="167776">
                <a:moveTo>
                  <a:pt x="0" y="1"/>
                </a:moveTo>
                <a:lnTo>
                  <a:pt x="16777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501717" y="4400566"/>
            <a:ext cx="254850" cy="0"/>
          </a:xfrm>
          <a:custGeom>
            <a:avLst/>
            <a:gdLst/>
            <a:ahLst/>
            <a:cxnLst/>
            <a:rect l="l" t="t" r="r" b="b"/>
            <a:pathLst>
              <a:path w="280335">
                <a:moveTo>
                  <a:pt x="280335" y="0"/>
                </a:moveTo>
                <a:lnTo>
                  <a:pt x="0" y="0"/>
                </a:lnTo>
              </a:path>
              <a:path w="280335">
                <a:moveTo>
                  <a:pt x="0" y="1"/>
                </a:moveTo>
                <a:lnTo>
                  <a:pt x="280335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501717" y="4003302"/>
            <a:ext cx="254850" cy="0"/>
          </a:xfrm>
          <a:custGeom>
            <a:avLst/>
            <a:gdLst/>
            <a:ahLst/>
            <a:cxnLst/>
            <a:rect l="l" t="t" r="r" b="b"/>
            <a:pathLst>
              <a:path w="280335">
                <a:moveTo>
                  <a:pt x="280335" y="0"/>
                </a:moveTo>
                <a:lnTo>
                  <a:pt x="0" y="0"/>
                </a:lnTo>
              </a:path>
              <a:path w="280335">
                <a:moveTo>
                  <a:pt x="0" y="1"/>
                </a:moveTo>
                <a:lnTo>
                  <a:pt x="280335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501717" y="3682869"/>
            <a:ext cx="34752" cy="1553450"/>
          </a:xfrm>
          <a:custGeom>
            <a:avLst/>
            <a:gdLst/>
            <a:ahLst/>
            <a:cxnLst/>
            <a:rect l="l" t="t" r="r" b="b"/>
            <a:pathLst>
              <a:path w="38227" h="1760577">
                <a:moveTo>
                  <a:pt x="0" y="1760577"/>
                </a:moveTo>
                <a:lnTo>
                  <a:pt x="38227" y="1730845"/>
                </a:lnTo>
                <a:lnTo>
                  <a:pt x="38227" y="0"/>
                </a:lnTo>
                <a:lnTo>
                  <a:pt x="0" y="29732"/>
                </a:lnTo>
                <a:lnTo>
                  <a:pt x="0" y="1760577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399391" y="3709103"/>
            <a:ext cx="102326" cy="1527216"/>
          </a:xfrm>
          <a:custGeom>
            <a:avLst/>
            <a:gdLst/>
            <a:ahLst/>
            <a:cxnLst/>
            <a:rect l="l" t="t" r="r" b="b"/>
            <a:pathLst>
              <a:path w="112559" h="1730845">
                <a:moveTo>
                  <a:pt x="0" y="1730845"/>
                </a:moveTo>
                <a:lnTo>
                  <a:pt x="112559" y="1730845"/>
                </a:lnTo>
                <a:lnTo>
                  <a:pt x="112559" y="0"/>
                </a:lnTo>
                <a:lnTo>
                  <a:pt x="0" y="0"/>
                </a:lnTo>
                <a:lnTo>
                  <a:pt x="0" y="1730845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399390" y="3682868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9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9" y="29732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56567" y="4453035"/>
            <a:ext cx="34752" cy="783283"/>
          </a:xfrm>
          <a:custGeom>
            <a:avLst/>
            <a:gdLst/>
            <a:ahLst/>
            <a:cxnLst/>
            <a:rect l="l" t="t" r="r" b="b"/>
            <a:pathLst>
              <a:path w="38227" h="887721">
                <a:moveTo>
                  <a:pt x="0" y="887721"/>
                </a:moveTo>
                <a:lnTo>
                  <a:pt x="38227" y="857989"/>
                </a:lnTo>
                <a:lnTo>
                  <a:pt x="38227" y="0"/>
                </a:lnTo>
                <a:lnTo>
                  <a:pt x="0" y="29732"/>
                </a:lnTo>
                <a:lnTo>
                  <a:pt x="0" y="887721"/>
                </a:lnTo>
                <a:close/>
              </a:path>
            </a:pathLst>
          </a:custGeom>
          <a:solidFill>
            <a:srgbClr val="4068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654241" y="4479270"/>
            <a:ext cx="102326" cy="757049"/>
          </a:xfrm>
          <a:custGeom>
            <a:avLst/>
            <a:gdLst/>
            <a:ahLst/>
            <a:cxnLst/>
            <a:rect l="l" t="t" r="r" b="b"/>
            <a:pathLst>
              <a:path w="112559" h="857989">
                <a:moveTo>
                  <a:pt x="0" y="857989"/>
                </a:moveTo>
                <a:lnTo>
                  <a:pt x="112559" y="857989"/>
                </a:lnTo>
                <a:lnTo>
                  <a:pt x="112559" y="0"/>
                </a:lnTo>
                <a:lnTo>
                  <a:pt x="0" y="0"/>
                </a:lnTo>
                <a:lnTo>
                  <a:pt x="0" y="857989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654240" y="4453034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9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9" y="29732"/>
                </a:lnTo>
                <a:close/>
              </a:path>
            </a:pathLst>
          </a:custGeom>
          <a:solidFill>
            <a:srgbClr val="5A9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58893" y="3589174"/>
            <a:ext cx="34752" cy="1647144"/>
          </a:xfrm>
          <a:custGeom>
            <a:avLst/>
            <a:gdLst/>
            <a:ahLst/>
            <a:cxnLst/>
            <a:rect l="l" t="t" r="r" b="b"/>
            <a:pathLst>
              <a:path w="38227" h="1866763">
                <a:moveTo>
                  <a:pt x="0" y="1866763"/>
                </a:moveTo>
                <a:lnTo>
                  <a:pt x="38227" y="1837031"/>
                </a:lnTo>
                <a:lnTo>
                  <a:pt x="38227" y="0"/>
                </a:lnTo>
                <a:lnTo>
                  <a:pt x="0" y="29732"/>
                </a:lnTo>
                <a:lnTo>
                  <a:pt x="0" y="1866763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756567" y="3615409"/>
            <a:ext cx="102325" cy="1620910"/>
          </a:xfrm>
          <a:custGeom>
            <a:avLst/>
            <a:gdLst/>
            <a:ahLst/>
            <a:cxnLst/>
            <a:rect l="l" t="t" r="r" b="b"/>
            <a:pathLst>
              <a:path w="112558" h="1837031">
                <a:moveTo>
                  <a:pt x="0" y="1837031"/>
                </a:moveTo>
                <a:lnTo>
                  <a:pt x="112558" y="1837031"/>
                </a:lnTo>
                <a:lnTo>
                  <a:pt x="112558" y="0"/>
                </a:lnTo>
                <a:lnTo>
                  <a:pt x="0" y="0"/>
                </a:lnTo>
                <a:lnTo>
                  <a:pt x="0" y="1837031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756566" y="3589174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8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8" y="29732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961219" y="2607257"/>
            <a:ext cx="34752" cy="2629061"/>
          </a:xfrm>
          <a:custGeom>
            <a:avLst/>
            <a:gdLst/>
            <a:ahLst/>
            <a:cxnLst/>
            <a:rect l="l" t="t" r="r" b="b"/>
            <a:pathLst>
              <a:path w="38227" h="2979602">
                <a:moveTo>
                  <a:pt x="0" y="2979602"/>
                </a:moveTo>
                <a:lnTo>
                  <a:pt x="38227" y="2949870"/>
                </a:lnTo>
                <a:lnTo>
                  <a:pt x="38227" y="0"/>
                </a:lnTo>
                <a:lnTo>
                  <a:pt x="0" y="29732"/>
                </a:lnTo>
                <a:lnTo>
                  <a:pt x="0" y="2979602"/>
                </a:lnTo>
                <a:close/>
              </a:path>
            </a:pathLst>
          </a:custGeom>
          <a:solidFill>
            <a:srgbClr val="928C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58893" y="2633492"/>
            <a:ext cx="102326" cy="2602826"/>
          </a:xfrm>
          <a:custGeom>
            <a:avLst/>
            <a:gdLst/>
            <a:ahLst/>
            <a:cxnLst/>
            <a:rect l="l" t="t" r="r" b="b"/>
            <a:pathLst>
              <a:path w="112559" h="2949869">
                <a:moveTo>
                  <a:pt x="0" y="2949869"/>
                </a:moveTo>
                <a:lnTo>
                  <a:pt x="112559" y="2949869"/>
                </a:lnTo>
                <a:lnTo>
                  <a:pt x="112559" y="0"/>
                </a:lnTo>
                <a:lnTo>
                  <a:pt x="0" y="0"/>
                </a:lnTo>
                <a:lnTo>
                  <a:pt x="0" y="2949869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58893" y="2607258"/>
            <a:ext cx="137078" cy="26234"/>
          </a:xfrm>
          <a:custGeom>
            <a:avLst/>
            <a:gdLst/>
            <a:ahLst/>
            <a:cxnLst/>
            <a:rect l="l" t="t" r="r" b="b"/>
            <a:pathLst>
              <a:path w="150786" h="29732">
                <a:moveTo>
                  <a:pt x="112559" y="29732"/>
                </a:moveTo>
                <a:lnTo>
                  <a:pt x="150786" y="0"/>
                </a:lnTo>
                <a:lnTo>
                  <a:pt x="38227" y="0"/>
                </a:lnTo>
                <a:lnTo>
                  <a:pt x="0" y="29732"/>
                </a:lnTo>
                <a:lnTo>
                  <a:pt x="112559" y="29732"/>
                </a:lnTo>
                <a:close/>
              </a:path>
            </a:pathLst>
          </a:custGeom>
          <a:solidFill>
            <a:srgbClr val="CAC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873956" y="2485455"/>
            <a:ext cx="0" cy="2769602"/>
          </a:xfrm>
          <a:custGeom>
            <a:avLst/>
            <a:gdLst/>
            <a:ahLst/>
            <a:cxnLst/>
            <a:rect l="l" t="t" r="r" b="b"/>
            <a:pathLst>
              <a:path h="3138882">
                <a:moveTo>
                  <a:pt x="0" y="0"/>
                </a:moveTo>
                <a:lnTo>
                  <a:pt x="0" y="3138882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27620" y="5255058"/>
            <a:ext cx="46336" cy="0"/>
          </a:xfrm>
          <a:custGeom>
            <a:avLst/>
            <a:gdLst/>
            <a:ahLst/>
            <a:cxnLst/>
            <a:rect l="l" t="t" r="r" b="b"/>
            <a:pathLst>
              <a:path w="50970">
                <a:moveTo>
                  <a:pt x="0" y="0"/>
                </a:moveTo>
                <a:lnTo>
                  <a:pt x="5097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827620" y="4859668"/>
            <a:ext cx="46336" cy="0"/>
          </a:xfrm>
          <a:custGeom>
            <a:avLst/>
            <a:gdLst/>
            <a:ahLst/>
            <a:cxnLst/>
            <a:rect l="l" t="t" r="r" b="b"/>
            <a:pathLst>
              <a:path w="50970">
                <a:moveTo>
                  <a:pt x="0" y="0"/>
                </a:moveTo>
                <a:lnTo>
                  <a:pt x="5097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27620" y="4464278"/>
            <a:ext cx="46336" cy="0"/>
          </a:xfrm>
          <a:custGeom>
            <a:avLst/>
            <a:gdLst/>
            <a:ahLst/>
            <a:cxnLst/>
            <a:rect l="l" t="t" r="r" b="b"/>
            <a:pathLst>
              <a:path w="50970">
                <a:moveTo>
                  <a:pt x="0" y="0"/>
                </a:moveTo>
                <a:lnTo>
                  <a:pt x="5097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27620" y="4068889"/>
            <a:ext cx="46336" cy="0"/>
          </a:xfrm>
          <a:custGeom>
            <a:avLst/>
            <a:gdLst/>
            <a:ahLst/>
            <a:cxnLst/>
            <a:rect l="l" t="t" r="r" b="b"/>
            <a:pathLst>
              <a:path w="50970">
                <a:moveTo>
                  <a:pt x="0" y="0"/>
                </a:moveTo>
                <a:lnTo>
                  <a:pt x="5097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27620" y="3673498"/>
            <a:ext cx="46336" cy="0"/>
          </a:xfrm>
          <a:custGeom>
            <a:avLst/>
            <a:gdLst/>
            <a:ahLst/>
            <a:cxnLst/>
            <a:rect l="l" t="t" r="r" b="b"/>
            <a:pathLst>
              <a:path w="50970">
                <a:moveTo>
                  <a:pt x="0" y="0"/>
                </a:moveTo>
                <a:lnTo>
                  <a:pt x="5097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827620" y="3276235"/>
            <a:ext cx="46336" cy="0"/>
          </a:xfrm>
          <a:custGeom>
            <a:avLst/>
            <a:gdLst/>
            <a:ahLst/>
            <a:cxnLst/>
            <a:rect l="l" t="t" r="r" b="b"/>
            <a:pathLst>
              <a:path w="50970">
                <a:moveTo>
                  <a:pt x="0" y="0"/>
                </a:moveTo>
                <a:lnTo>
                  <a:pt x="5097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27620" y="2880845"/>
            <a:ext cx="46336" cy="0"/>
          </a:xfrm>
          <a:custGeom>
            <a:avLst/>
            <a:gdLst/>
            <a:ahLst/>
            <a:cxnLst/>
            <a:rect l="l" t="t" r="r" b="b"/>
            <a:pathLst>
              <a:path w="50970">
                <a:moveTo>
                  <a:pt x="0" y="0"/>
                </a:moveTo>
                <a:lnTo>
                  <a:pt x="5097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27620" y="2485455"/>
            <a:ext cx="46336" cy="0"/>
          </a:xfrm>
          <a:custGeom>
            <a:avLst/>
            <a:gdLst/>
            <a:ahLst/>
            <a:cxnLst/>
            <a:rect l="l" t="t" r="r" b="b"/>
            <a:pathLst>
              <a:path w="50970">
                <a:moveTo>
                  <a:pt x="0" y="0"/>
                </a:moveTo>
                <a:lnTo>
                  <a:pt x="5097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73957" y="5255058"/>
            <a:ext cx="4137461" cy="0"/>
          </a:xfrm>
          <a:custGeom>
            <a:avLst/>
            <a:gdLst/>
            <a:ahLst/>
            <a:cxnLst/>
            <a:rect l="l" t="t" r="r" b="b"/>
            <a:pathLst>
              <a:path w="4551207">
                <a:moveTo>
                  <a:pt x="4551207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73956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333460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792964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252466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11970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71474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632907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092411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51914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011418" y="5255058"/>
            <a:ext cx="0" cy="44973"/>
          </a:xfrm>
          <a:custGeom>
            <a:avLst/>
            <a:gdLst/>
            <a:ahLst/>
            <a:cxnLst/>
            <a:rect l="l" t="t" r="r" b="b"/>
            <a:pathLst>
              <a:path h="50969">
                <a:moveTo>
                  <a:pt x="0" y="50969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192902" y="3853392"/>
            <a:ext cx="63713" cy="61838"/>
          </a:xfrm>
          <a:custGeom>
            <a:avLst/>
            <a:gdLst/>
            <a:ahLst/>
            <a:cxnLst/>
            <a:rect l="l" t="t" r="r" b="b"/>
            <a:pathLst>
              <a:path w="70084" h="70083">
                <a:moveTo>
                  <a:pt x="0" y="0"/>
                </a:moveTo>
                <a:lnTo>
                  <a:pt x="0" y="70083"/>
                </a:lnTo>
                <a:lnTo>
                  <a:pt x="70084" y="70083"/>
                </a:lnTo>
                <a:lnTo>
                  <a:pt x="70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74BA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192902" y="3969573"/>
            <a:ext cx="63713" cy="61838"/>
          </a:xfrm>
          <a:custGeom>
            <a:avLst/>
            <a:gdLst/>
            <a:ahLst/>
            <a:cxnLst/>
            <a:rect l="l" t="t" r="r" b="b"/>
            <a:pathLst>
              <a:path w="70084" h="70083">
                <a:moveTo>
                  <a:pt x="0" y="0"/>
                </a:moveTo>
                <a:lnTo>
                  <a:pt x="0" y="70083"/>
                </a:lnTo>
                <a:lnTo>
                  <a:pt x="70084" y="70083"/>
                </a:lnTo>
                <a:lnTo>
                  <a:pt x="70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192902" y="4085753"/>
            <a:ext cx="63713" cy="61838"/>
          </a:xfrm>
          <a:custGeom>
            <a:avLst/>
            <a:gdLst/>
            <a:ahLst/>
            <a:cxnLst/>
            <a:rect l="l" t="t" r="r" b="b"/>
            <a:pathLst>
              <a:path w="70084" h="70083">
                <a:moveTo>
                  <a:pt x="0" y="0"/>
                </a:moveTo>
                <a:lnTo>
                  <a:pt x="0" y="70083"/>
                </a:lnTo>
                <a:lnTo>
                  <a:pt x="70084" y="70083"/>
                </a:lnTo>
                <a:lnTo>
                  <a:pt x="700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5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480134" y="4020684"/>
            <a:ext cx="358224" cy="101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745"/>
              </a:lnSpc>
              <a:spcBef>
                <a:spcPts val="37"/>
              </a:spcBef>
            </a:pPr>
            <a:r>
              <a:rPr sz="600" dirty="0">
                <a:latin typeface="Verdana"/>
                <a:cs typeface="Verdana"/>
              </a:rPr>
              <a:t>30.00%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266306" y="4071279"/>
            <a:ext cx="391287" cy="101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745"/>
              </a:lnSpc>
              <a:spcBef>
                <a:spcPts val="37"/>
              </a:spcBef>
            </a:pPr>
            <a:r>
              <a:rPr sz="600" dirty="0">
                <a:latin typeface="Verdana"/>
                <a:cs typeface="Verdana"/>
              </a:rPr>
              <a:t>s = 30%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 rot="16200000">
            <a:off x="1698670" y="3820547"/>
            <a:ext cx="1402241" cy="95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745"/>
              </a:lnSpc>
              <a:spcBef>
                <a:spcPts val="37"/>
              </a:spcBef>
            </a:pPr>
            <a:r>
              <a:rPr sz="600" dirty="0">
                <a:latin typeface="Verdana"/>
                <a:cs typeface="Verdana"/>
              </a:rPr>
              <a:t>Illiquidity discount (as % of Value)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192902" y="4085753"/>
            <a:ext cx="63713" cy="61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"/>
              </a:spcBef>
            </a:pPr>
            <a:endParaRPr sz="500"/>
          </a:p>
        </p:txBody>
      </p:sp>
      <p:sp>
        <p:nvSpPr>
          <p:cNvPr id="113" name="object 113"/>
          <p:cNvSpPr txBox="1"/>
          <p:nvPr/>
        </p:nvSpPr>
        <p:spPr>
          <a:xfrm>
            <a:off x="7192902" y="3969573"/>
            <a:ext cx="63713" cy="61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"/>
              </a:spcBef>
            </a:pPr>
            <a:endParaRPr sz="500"/>
          </a:p>
        </p:txBody>
      </p:sp>
      <p:sp>
        <p:nvSpPr>
          <p:cNvPr id="112" name="object 112"/>
          <p:cNvSpPr txBox="1"/>
          <p:nvPr/>
        </p:nvSpPr>
        <p:spPr>
          <a:xfrm>
            <a:off x="7192902" y="3853392"/>
            <a:ext cx="63713" cy="61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"/>
              </a:spcBef>
            </a:pPr>
            <a:endParaRPr sz="500"/>
          </a:p>
        </p:txBody>
      </p:sp>
      <p:sp>
        <p:nvSpPr>
          <p:cNvPr id="111" name="object 111"/>
          <p:cNvSpPr txBox="1"/>
          <p:nvPr/>
        </p:nvSpPr>
        <p:spPr>
          <a:xfrm>
            <a:off x="2827621" y="2421743"/>
            <a:ext cx="133217" cy="63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110" name="object 110"/>
          <p:cNvSpPr txBox="1"/>
          <p:nvPr/>
        </p:nvSpPr>
        <p:spPr>
          <a:xfrm>
            <a:off x="2960838" y="2421743"/>
            <a:ext cx="4137461" cy="211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9" name="object 109"/>
          <p:cNvSpPr txBox="1"/>
          <p:nvPr/>
        </p:nvSpPr>
        <p:spPr>
          <a:xfrm>
            <a:off x="2827620" y="2485455"/>
            <a:ext cx="46336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8" name="object 108"/>
          <p:cNvSpPr txBox="1"/>
          <p:nvPr/>
        </p:nvSpPr>
        <p:spPr>
          <a:xfrm>
            <a:off x="2873956" y="2485455"/>
            <a:ext cx="86880" cy="2705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2960838" y="2633492"/>
            <a:ext cx="3898055" cy="183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6" name="object 106"/>
          <p:cNvSpPr txBox="1"/>
          <p:nvPr/>
        </p:nvSpPr>
        <p:spPr>
          <a:xfrm>
            <a:off x="6858893" y="2633492"/>
            <a:ext cx="102326" cy="2621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5" name="object 105"/>
          <p:cNvSpPr txBox="1"/>
          <p:nvPr/>
        </p:nvSpPr>
        <p:spPr>
          <a:xfrm>
            <a:off x="6961219" y="2633492"/>
            <a:ext cx="137078" cy="183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2960838" y="2817133"/>
            <a:ext cx="3898055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6961219" y="2817133"/>
            <a:ext cx="137078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2827620" y="2880846"/>
            <a:ext cx="46336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2960838" y="3212523"/>
            <a:ext cx="3898055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6961219" y="3212523"/>
            <a:ext cx="137078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2827620" y="3276234"/>
            <a:ext cx="46336" cy="397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2960837" y="3607913"/>
            <a:ext cx="3795729" cy="101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"/>
              </a:spcBef>
            </a:pPr>
            <a:endParaRPr sz="800"/>
          </a:p>
        </p:txBody>
      </p:sp>
      <p:sp>
        <p:nvSpPr>
          <p:cNvPr id="97" name="object 97"/>
          <p:cNvSpPr txBox="1"/>
          <p:nvPr/>
        </p:nvSpPr>
        <p:spPr>
          <a:xfrm>
            <a:off x="6756567" y="3607912"/>
            <a:ext cx="102325" cy="1647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6961219" y="3607912"/>
            <a:ext cx="137078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2827620" y="3673498"/>
            <a:ext cx="46336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2960838" y="3709102"/>
            <a:ext cx="3438552" cy="294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6399391" y="3709102"/>
            <a:ext cx="102326" cy="1545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6501717" y="3709102"/>
            <a:ext cx="254850" cy="294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2960838" y="4003303"/>
            <a:ext cx="3438552" cy="193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6501717" y="4003303"/>
            <a:ext cx="254850" cy="397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6961219" y="4003303"/>
            <a:ext cx="137078" cy="397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2827620" y="4068889"/>
            <a:ext cx="46336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2960837" y="4196313"/>
            <a:ext cx="2979049" cy="204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5939887" y="4196313"/>
            <a:ext cx="100395" cy="10587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6040282" y="4196313"/>
            <a:ext cx="359107" cy="6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31"/>
              </a:spcBef>
            </a:pPr>
            <a:endParaRPr sz="500"/>
          </a:p>
        </p:txBody>
      </p:sp>
      <p:sp>
        <p:nvSpPr>
          <p:cNvPr id="84" name="object 84"/>
          <p:cNvSpPr txBox="1"/>
          <p:nvPr/>
        </p:nvSpPr>
        <p:spPr>
          <a:xfrm>
            <a:off x="6040282" y="4261898"/>
            <a:ext cx="256781" cy="138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6297064" y="4261898"/>
            <a:ext cx="102325" cy="99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2960837" y="4400566"/>
            <a:ext cx="2979049" cy="119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6040282" y="4400566"/>
            <a:ext cx="256781" cy="382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6501717" y="4400566"/>
            <a:ext cx="254850" cy="7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2"/>
              </a:spcBef>
            </a:pPr>
            <a:endParaRPr sz="600"/>
          </a:p>
        </p:txBody>
      </p:sp>
      <p:sp>
        <p:nvSpPr>
          <p:cNvPr id="79" name="object 79"/>
          <p:cNvSpPr txBox="1"/>
          <p:nvPr/>
        </p:nvSpPr>
        <p:spPr>
          <a:xfrm>
            <a:off x="6961219" y="4400566"/>
            <a:ext cx="137078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2827620" y="4464278"/>
            <a:ext cx="46336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6501716" y="4479270"/>
            <a:ext cx="152524" cy="316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6654241" y="4479269"/>
            <a:ext cx="102326" cy="775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2960837" y="4520495"/>
            <a:ext cx="2517615" cy="219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5478453" y="4520495"/>
            <a:ext cx="102325" cy="734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5580779" y="4520495"/>
            <a:ext cx="359107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580780" y="4563595"/>
            <a:ext cx="256781" cy="232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5837560" y="4563594"/>
            <a:ext cx="102325" cy="691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2960838" y="4739739"/>
            <a:ext cx="2058112" cy="56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"/>
              </a:spcBef>
            </a:pPr>
            <a:endParaRPr sz="400"/>
          </a:p>
        </p:txBody>
      </p:sp>
      <p:sp>
        <p:nvSpPr>
          <p:cNvPr id="69" name="object 69"/>
          <p:cNvSpPr txBox="1"/>
          <p:nvPr/>
        </p:nvSpPr>
        <p:spPr>
          <a:xfrm>
            <a:off x="5018949" y="4739739"/>
            <a:ext cx="102325" cy="515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5121276" y="4739739"/>
            <a:ext cx="357176" cy="56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49"/>
              </a:lnSpc>
              <a:spcBef>
                <a:spcPts val="1"/>
              </a:spcBef>
            </a:pPr>
            <a:endParaRPr sz="400"/>
          </a:p>
        </p:txBody>
      </p:sp>
      <p:sp>
        <p:nvSpPr>
          <p:cNvPr id="67" name="object 67"/>
          <p:cNvSpPr txBox="1"/>
          <p:nvPr/>
        </p:nvSpPr>
        <p:spPr>
          <a:xfrm>
            <a:off x="2960838" y="4795956"/>
            <a:ext cx="2058112" cy="39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121276" y="4795957"/>
            <a:ext cx="256781" cy="211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5378057" y="4795957"/>
            <a:ext cx="100395" cy="459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5580780" y="4795957"/>
            <a:ext cx="256781" cy="1143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6040282" y="4783175"/>
            <a:ext cx="154455" cy="408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6194738" y="4783175"/>
            <a:ext cx="102326" cy="471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6501716" y="4795956"/>
            <a:ext cx="152524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6961219" y="4795956"/>
            <a:ext cx="137078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2827620" y="4859668"/>
            <a:ext cx="46336" cy="395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2960838" y="4835307"/>
            <a:ext cx="1598608" cy="119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4559446" y="4835308"/>
            <a:ext cx="102325" cy="419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4661772" y="4835308"/>
            <a:ext cx="357176" cy="74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83"/>
              </a:lnSpc>
              <a:spcBef>
                <a:spcPts val="16"/>
              </a:spcBef>
            </a:pPr>
            <a:endParaRPr sz="600"/>
          </a:p>
        </p:txBody>
      </p:sp>
      <p:sp>
        <p:nvSpPr>
          <p:cNvPr id="55" name="object 55"/>
          <p:cNvSpPr txBox="1"/>
          <p:nvPr/>
        </p:nvSpPr>
        <p:spPr>
          <a:xfrm>
            <a:off x="4661772" y="4910263"/>
            <a:ext cx="254850" cy="166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4916623" y="4910263"/>
            <a:ext cx="102326" cy="3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5580779" y="4910263"/>
            <a:ext cx="154455" cy="281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5735234" y="4910263"/>
            <a:ext cx="102326" cy="34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2960838" y="4955236"/>
            <a:ext cx="1139105" cy="121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4099943" y="4955236"/>
            <a:ext cx="102325" cy="299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4202270" y="4955236"/>
            <a:ext cx="254850" cy="149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4457120" y="4955236"/>
            <a:ext cx="102326" cy="299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5121275" y="5007704"/>
            <a:ext cx="154455" cy="183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5275731" y="5007704"/>
            <a:ext cx="102326" cy="247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2960838" y="5077039"/>
            <a:ext cx="679601" cy="52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640439" y="5077039"/>
            <a:ext cx="102325" cy="178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3742766" y="5077039"/>
            <a:ext cx="254850" cy="67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2"/>
              </a:spcBef>
            </a:pPr>
            <a:endParaRPr sz="500"/>
          </a:p>
        </p:txBody>
      </p:sp>
      <p:sp>
        <p:nvSpPr>
          <p:cNvPr id="42" name="object 42"/>
          <p:cNvSpPr txBox="1"/>
          <p:nvPr/>
        </p:nvSpPr>
        <p:spPr>
          <a:xfrm>
            <a:off x="3997617" y="5077039"/>
            <a:ext cx="102326" cy="178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4661772" y="5077039"/>
            <a:ext cx="154455" cy="114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4816228" y="5077039"/>
            <a:ext cx="100395" cy="178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2960837" y="5129508"/>
            <a:ext cx="577275" cy="61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"/>
              </a:spcBef>
            </a:pPr>
            <a:endParaRPr sz="500"/>
          </a:p>
        </p:txBody>
      </p:sp>
      <p:sp>
        <p:nvSpPr>
          <p:cNvPr id="38" name="object 38"/>
          <p:cNvSpPr txBox="1"/>
          <p:nvPr/>
        </p:nvSpPr>
        <p:spPr>
          <a:xfrm>
            <a:off x="3538113" y="5129508"/>
            <a:ext cx="102326" cy="125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202269" y="5105147"/>
            <a:ext cx="154455" cy="86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7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4356724" y="5105147"/>
            <a:ext cx="100395" cy="149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3742766" y="5144498"/>
            <a:ext cx="152525" cy="110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32"/>
              </a:spcBef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3895290" y="5144498"/>
            <a:ext cx="102325" cy="110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32"/>
              </a:spcBef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2873957" y="5191346"/>
            <a:ext cx="664155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32" name="object 32"/>
          <p:cNvSpPr txBox="1"/>
          <p:nvPr/>
        </p:nvSpPr>
        <p:spPr>
          <a:xfrm>
            <a:off x="4202269" y="5191346"/>
            <a:ext cx="154455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31" name="object 31"/>
          <p:cNvSpPr txBox="1"/>
          <p:nvPr/>
        </p:nvSpPr>
        <p:spPr>
          <a:xfrm>
            <a:off x="4661772" y="5191346"/>
            <a:ext cx="154455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30" name="object 30"/>
          <p:cNvSpPr txBox="1"/>
          <p:nvPr/>
        </p:nvSpPr>
        <p:spPr>
          <a:xfrm>
            <a:off x="5121275" y="5191346"/>
            <a:ext cx="154455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29" name="object 29"/>
          <p:cNvSpPr txBox="1"/>
          <p:nvPr/>
        </p:nvSpPr>
        <p:spPr>
          <a:xfrm>
            <a:off x="5580779" y="5191346"/>
            <a:ext cx="154455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28" name="object 28"/>
          <p:cNvSpPr txBox="1"/>
          <p:nvPr/>
        </p:nvSpPr>
        <p:spPr>
          <a:xfrm>
            <a:off x="6040282" y="5191346"/>
            <a:ext cx="154455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27" name="object 27"/>
          <p:cNvSpPr txBox="1"/>
          <p:nvPr/>
        </p:nvSpPr>
        <p:spPr>
          <a:xfrm>
            <a:off x="6501716" y="5191346"/>
            <a:ext cx="152524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26" name="object 26"/>
          <p:cNvSpPr txBox="1"/>
          <p:nvPr/>
        </p:nvSpPr>
        <p:spPr>
          <a:xfrm>
            <a:off x="6961219" y="5191346"/>
            <a:ext cx="140940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25" name="object 25"/>
          <p:cNvSpPr txBox="1"/>
          <p:nvPr/>
        </p:nvSpPr>
        <p:spPr>
          <a:xfrm>
            <a:off x="2827620" y="5255058"/>
            <a:ext cx="46336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73957" y="5255058"/>
            <a:ext cx="664155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33460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92964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52467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11970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71474" y="5255058"/>
            <a:ext cx="461434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32908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92411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51913" y="5255058"/>
            <a:ext cx="459504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11418" y="5255058"/>
            <a:ext cx="90742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42766" y="5191346"/>
            <a:ext cx="152525" cy="6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6"/>
              </a:spcBef>
            </a:pPr>
            <a:endParaRPr sz="500"/>
          </a:p>
        </p:txBody>
      </p:sp>
      <p:sp>
        <p:nvSpPr>
          <p:cNvPr id="13" name="object 13"/>
          <p:cNvSpPr txBox="1"/>
          <p:nvPr/>
        </p:nvSpPr>
        <p:spPr>
          <a:xfrm>
            <a:off x="2827620" y="5255058"/>
            <a:ext cx="46336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73957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33460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92964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52467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11970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1474" y="5255058"/>
            <a:ext cx="461434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32908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2411" y="5255058"/>
            <a:ext cx="459503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51913" y="5255058"/>
            <a:ext cx="459504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11418" y="5255058"/>
            <a:ext cx="90742" cy="44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80303">
              <a:lnSpc>
                <a:spcPct val="95825"/>
              </a:lnSpc>
              <a:spcBef>
                <a:spcPts val="5805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the Lookback Option</a:t>
            </a:r>
            <a:endParaRPr sz="2100">
              <a:latin typeface="Times New Roman"/>
              <a:cs typeface="Times New Roman"/>
            </a:endParaRPr>
          </a:p>
          <a:p>
            <a:pPr marL="2962195" marR="2171989" algn="ctr">
              <a:lnSpc>
                <a:spcPct val="101277"/>
              </a:lnSpc>
              <a:spcBef>
                <a:spcPts val="4558"/>
              </a:spcBef>
            </a:pPr>
            <a:r>
              <a:rPr sz="600" i="1" dirty="0">
                <a:latin typeface="Verdana"/>
                <a:cs typeface="Verdana"/>
              </a:rPr>
              <a:t>Figure 3: Upper bounds on Marketability Discount - Option Pricing Model</a:t>
            </a:r>
            <a:endParaRPr sz="600">
              <a:latin typeface="Verdana"/>
              <a:cs typeface="Verdana"/>
            </a:endParaRPr>
          </a:p>
          <a:p>
            <a:pPr marL="1992361">
              <a:lnSpc>
                <a:spcPct val="101277"/>
              </a:lnSpc>
              <a:spcBef>
                <a:spcPts val="1457"/>
              </a:spcBef>
            </a:pPr>
            <a:r>
              <a:rPr sz="600" dirty="0">
                <a:latin typeface="Verdana"/>
                <a:cs typeface="Verdana"/>
              </a:rPr>
              <a:t>70.00%</a:t>
            </a:r>
            <a:endParaRPr sz="600">
              <a:latin typeface="Verdana"/>
              <a:cs typeface="Verdana"/>
            </a:endParaRPr>
          </a:p>
          <a:p>
            <a:pPr marL="1992361">
              <a:lnSpc>
                <a:spcPct val="101277"/>
              </a:lnSpc>
              <a:spcBef>
                <a:spcPts val="2402"/>
              </a:spcBef>
            </a:pPr>
            <a:r>
              <a:rPr sz="600" dirty="0">
                <a:latin typeface="Verdana"/>
                <a:cs typeface="Verdana"/>
              </a:rPr>
              <a:t>60.00%</a:t>
            </a:r>
            <a:endParaRPr sz="600">
              <a:latin typeface="Verdana"/>
              <a:cs typeface="Verdana"/>
            </a:endParaRPr>
          </a:p>
          <a:p>
            <a:pPr marL="1992361">
              <a:lnSpc>
                <a:spcPct val="101277"/>
              </a:lnSpc>
              <a:spcBef>
                <a:spcPts val="2402"/>
              </a:spcBef>
            </a:pPr>
            <a:r>
              <a:rPr sz="600" dirty="0">
                <a:latin typeface="Verdana"/>
                <a:cs typeface="Verdana"/>
              </a:rPr>
              <a:t>50.00%</a:t>
            </a:r>
            <a:endParaRPr sz="600">
              <a:latin typeface="Verdana"/>
              <a:cs typeface="Verdana"/>
            </a:endParaRPr>
          </a:p>
          <a:p>
            <a:pPr marL="1992361">
              <a:lnSpc>
                <a:spcPct val="101277"/>
              </a:lnSpc>
              <a:spcBef>
                <a:spcPts val="2418"/>
              </a:spcBef>
            </a:pPr>
            <a:r>
              <a:rPr sz="600" dirty="0">
                <a:latin typeface="Verdana"/>
                <a:cs typeface="Verdana"/>
              </a:rPr>
              <a:t>40.00%</a:t>
            </a:r>
            <a:endParaRPr sz="600">
              <a:latin typeface="Verdana"/>
              <a:cs typeface="Verdana"/>
            </a:endParaRPr>
          </a:p>
          <a:p>
            <a:pPr marR="1023417" algn="r">
              <a:lnSpc>
                <a:spcPct val="101277"/>
              </a:lnSpc>
              <a:spcBef>
                <a:spcPts val="947"/>
              </a:spcBef>
            </a:pPr>
            <a:r>
              <a:rPr sz="600" dirty="0">
                <a:latin typeface="Verdana"/>
                <a:cs typeface="Verdana"/>
              </a:rPr>
              <a:t>s = 10%</a:t>
            </a:r>
            <a:endParaRPr sz="600">
              <a:latin typeface="Verdana"/>
              <a:cs typeface="Verdana"/>
            </a:endParaRPr>
          </a:p>
          <a:p>
            <a:pPr marR="1023417" algn="r">
              <a:lnSpc>
                <a:spcPct val="101277"/>
              </a:lnSpc>
              <a:spcBef>
                <a:spcPts val="166"/>
              </a:spcBef>
            </a:pPr>
            <a:r>
              <a:rPr sz="600" dirty="0">
                <a:latin typeface="Verdana"/>
                <a:cs typeface="Verdana"/>
              </a:rPr>
              <a:t>s = 20%</a:t>
            </a:r>
            <a:endParaRPr sz="600">
              <a:latin typeface="Verdana"/>
              <a:cs typeface="Verdana"/>
            </a:endParaRPr>
          </a:p>
          <a:p>
            <a:pPr marL="1992361">
              <a:lnSpc>
                <a:spcPct val="101277"/>
              </a:lnSpc>
              <a:spcBef>
                <a:spcPts val="2927"/>
              </a:spcBef>
            </a:pPr>
            <a:r>
              <a:rPr sz="600" dirty="0">
                <a:latin typeface="Verdana"/>
                <a:cs typeface="Verdana"/>
              </a:rPr>
              <a:t>20.00%</a:t>
            </a:r>
            <a:endParaRPr sz="600">
              <a:latin typeface="Verdana"/>
              <a:cs typeface="Verdana"/>
            </a:endParaRPr>
          </a:p>
          <a:p>
            <a:pPr marL="1992361">
              <a:lnSpc>
                <a:spcPct val="101277"/>
              </a:lnSpc>
              <a:spcBef>
                <a:spcPts val="2402"/>
              </a:spcBef>
            </a:pPr>
            <a:r>
              <a:rPr sz="600" dirty="0">
                <a:latin typeface="Verdana"/>
                <a:cs typeface="Verdana"/>
              </a:rPr>
              <a:t>10.00%</a:t>
            </a:r>
            <a:endParaRPr sz="600">
              <a:latin typeface="Verdana"/>
              <a:cs typeface="Verdana"/>
            </a:endParaRPr>
          </a:p>
          <a:p>
            <a:pPr marL="2043820">
              <a:lnSpc>
                <a:spcPct val="101277"/>
              </a:lnSpc>
              <a:spcBef>
                <a:spcPts val="2402"/>
              </a:spcBef>
            </a:pPr>
            <a:r>
              <a:rPr sz="600" dirty="0">
                <a:latin typeface="Verdana"/>
                <a:cs typeface="Verdana"/>
              </a:rPr>
              <a:t>0.00%</a:t>
            </a:r>
            <a:endParaRPr sz="600">
              <a:latin typeface="Verdana"/>
              <a:cs typeface="Verdana"/>
            </a:endParaRPr>
          </a:p>
          <a:p>
            <a:pPr marL="2465404" marR="1696587" algn="ctr">
              <a:lnSpc>
                <a:spcPct val="101277"/>
              </a:lnSpc>
              <a:spcBef>
                <a:spcPts val="121"/>
              </a:spcBef>
            </a:pPr>
            <a:r>
              <a:rPr sz="600" dirty="0">
                <a:latin typeface="Verdana"/>
                <a:cs typeface="Verdana"/>
              </a:rPr>
              <a:t>1 day     </a:t>
            </a:r>
            <a:r>
              <a:rPr sz="600" spc="121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10 days   </a:t>
            </a:r>
            <a:r>
              <a:rPr sz="600" spc="193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30 days   </a:t>
            </a:r>
            <a:r>
              <a:rPr sz="600" spc="193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60 days   </a:t>
            </a:r>
            <a:r>
              <a:rPr sz="600" spc="193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90 days  </a:t>
            </a:r>
            <a:r>
              <a:rPr sz="600" spc="22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180 days    </a:t>
            </a:r>
            <a:r>
              <a:rPr sz="600" spc="22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 year     </a:t>
            </a:r>
            <a:r>
              <a:rPr sz="600" spc="62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2 years    </a:t>
            </a:r>
            <a:r>
              <a:rPr sz="600" spc="121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5 years</a:t>
            </a:r>
            <a:endParaRPr sz="600">
              <a:latin typeface="Verdana"/>
              <a:cs typeface="Verdana"/>
            </a:endParaRPr>
          </a:p>
          <a:p>
            <a:pPr marL="3918936" marR="3174934" algn="ctr">
              <a:lnSpc>
                <a:spcPct val="101277"/>
              </a:lnSpc>
              <a:spcBef>
                <a:spcPts val="76"/>
              </a:spcBef>
            </a:pPr>
            <a:r>
              <a:rPr sz="600" dirty="0">
                <a:latin typeface="Verdana"/>
                <a:cs typeface="Verdana"/>
              </a:rPr>
              <a:t>Trade Restriction Period</a:t>
            </a:r>
            <a:endParaRPr sz="600">
              <a:latin typeface="Verdana"/>
              <a:cs typeface="Verdana"/>
            </a:endParaRPr>
          </a:p>
          <a:p>
            <a:pPr marL="161555">
              <a:lnSpc>
                <a:spcPct val="95825"/>
              </a:lnSpc>
              <a:spcBef>
                <a:spcPts val="427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25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1696263" marR="1629222" algn="ctr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The Cost of Illiquidity: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Empirical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Evidence</a:t>
            </a:r>
            <a:endParaRPr sz="2100">
              <a:latin typeface="Times New Roman"/>
              <a:cs typeface="Times New Roman"/>
            </a:endParaRPr>
          </a:p>
          <a:p>
            <a:pPr marL="3332604" marR="3265170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Bond Market</a:t>
            </a:r>
            <a:endParaRPr sz="2100">
              <a:latin typeface="Times New Roman"/>
              <a:cs typeface="Times New Roman"/>
            </a:endParaRPr>
          </a:p>
          <a:p>
            <a:pPr marL="1395001" marR="439905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spc="-116" dirty="0">
                <a:latin typeface="Times New Roman"/>
                <a:cs typeface="Times New Roman"/>
              </a:rPr>
              <a:t>T</a:t>
            </a:r>
            <a:r>
              <a:rPr sz="1600" u="sng" dirty="0">
                <a:latin typeface="Times New Roman"/>
                <a:cs typeface="Times New Roman"/>
              </a:rPr>
              <a:t>.Bills</a:t>
            </a:r>
            <a:r>
              <a:rPr sz="1600" u="sng" spc="4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versus</a:t>
            </a:r>
            <a:r>
              <a:rPr sz="1600" u="sng" spc="17" dirty="0">
                <a:latin typeface="Times New Roman"/>
                <a:cs typeface="Times New Roman"/>
              </a:rPr>
              <a:t> </a:t>
            </a:r>
            <a:r>
              <a:rPr sz="1600" u="sng" spc="-116" dirty="0">
                <a:latin typeface="Times New Roman"/>
                <a:cs typeface="Times New Roman"/>
              </a:rPr>
              <a:t>T</a:t>
            </a:r>
            <a:r>
              <a:rPr sz="1600" u="sng" dirty="0">
                <a:latin typeface="Times New Roman"/>
                <a:cs typeface="Times New Roman"/>
              </a:rPr>
              <a:t>.Bonds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treasury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 </a:t>
            </a:r>
            <a:endParaRPr sz="1600">
              <a:latin typeface="Times New Roman"/>
              <a:cs typeface="Times New Roman"/>
            </a:endParaRPr>
          </a:p>
          <a:p>
            <a:pPr marL="1395001" marR="43990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annualized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basis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treasury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bill,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43990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attributed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302221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Corporate</a:t>
            </a:r>
            <a:r>
              <a:rPr sz="1600" u="sng" spc="6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Bonds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study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compared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4000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both </a:t>
            </a:r>
            <a:endParaRPr sz="1600">
              <a:latin typeface="Times New Roman"/>
              <a:cs typeface="Times New Roman"/>
            </a:endParaRPr>
          </a:p>
          <a:p>
            <a:pPr marL="1395001" marR="30222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grade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speculative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categories,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concluded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 </a:t>
            </a:r>
            <a:endParaRPr sz="1600">
              <a:latin typeface="Times New Roman"/>
              <a:cs typeface="Times New Roman"/>
            </a:endParaRPr>
          </a:p>
          <a:p>
            <a:pPr marL="1395001" marR="30222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had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bonds.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study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found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30222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decreases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moved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ratings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30222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increased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move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short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maturities.</a:t>
            </a:r>
            <a:endParaRPr sz="1600">
              <a:latin typeface="Times New Roman"/>
              <a:cs typeface="Times New Roman"/>
            </a:endParaRPr>
          </a:p>
          <a:p>
            <a:pPr marL="1395001" marR="271412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Overall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consensus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finding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matters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</a:t>
            </a:r>
            <a:endParaRPr sz="1600">
              <a:latin typeface="Times New Roman"/>
              <a:cs typeface="Times New Roman"/>
            </a:endParaRPr>
          </a:p>
          <a:p>
            <a:pPr marL="1395001" marR="27141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matters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risky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safer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62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5091" y="2159311"/>
            <a:ext cx="5130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10033" y="2159311"/>
            <a:ext cx="475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705966" y="2977029"/>
            <a:ext cx="5132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89929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2"/>
              </a:spcBef>
            </a:pPr>
            <a:endParaRPr sz="600"/>
          </a:p>
          <a:p>
            <a:pPr marL="2394279" marR="2394164" algn="ctr">
              <a:lnSpc>
                <a:spcPct val="95825"/>
              </a:lnSpc>
              <a:spcBef>
                <a:spcPts val="11666"/>
              </a:spcBef>
            </a:pPr>
            <a:r>
              <a:rPr sz="2800" dirty="0">
                <a:latin typeface="Times New Roman"/>
                <a:cs typeface="Times New Roman"/>
              </a:rPr>
              <a:t>The Cost of Illiquidity</a:t>
            </a:r>
            <a:endParaRPr sz="2800">
              <a:latin typeface="Times New Roman"/>
              <a:cs typeface="Times New Roman"/>
            </a:endParaRPr>
          </a:p>
          <a:p>
            <a:pPr marL="3213235" marR="3213271" algn="ctr">
              <a:lnSpc>
                <a:spcPct val="95825"/>
              </a:lnSpc>
              <a:spcBef>
                <a:spcPts val="11993"/>
              </a:spcBef>
            </a:pPr>
            <a:r>
              <a:rPr sz="1600" dirty="0">
                <a:latin typeface="Times New Roman"/>
                <a:cs typeface="Times New Roman"/>
              </a:rPr>
              <a:t>Aswath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Damodaran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54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2806142" marR="2727516" algn="ctr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The Cost of Illiquidity:</a:t>
            </a:r>
            <a:endParaRPr sz="2100">
              <a:latin typeface="Times New Roman"/>
              <a:cs typeface="Times New Roman"/>
            </a:endParaRPr>
          </a:p>
          <a:p>
            <a:pPr marL="1597280" marR="1529848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Equity Markets - Cross Sectional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ferences</a:t>
            </a:r>
            <a:endParaRPr sz="21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  <a:tab pos="1983075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spc="-53" dirty="0">
                <a:latin typeface="Times New Roman"/>
                <a:cs typeface="Times New Roman"/>
              </a:rPr>
              <a:t>T</a:t>
            </a:r>
            <a:r>
              <a:rPr sz="1600" u="sng" dirty="0">
                <a:latin typeface="Times New Roman"/>
                <a:cs typeface="Times New Roman"/>
              </a:rPr>
              <a:t>rading </a:t>
            </a:r>
            <a:r>
              <a:rPr sz="1600" u="sng" spc="17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volume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Brennan, </a:t>
            </a:r>
            <a:r>
              <a:rPr sz="1600" spc="1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Chordia </a:t>
            </a:r>
            <a:r>
              <a:rPr sz="1600" spc="1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1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Subrahmanayam </a:t>
            </a:r>
            <a:r>
              <a:rPr sz="1600" spc="2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(1998) </a:t>
            </a:r>
            <a:r>
              <a:rPr sz="1600" spc="1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 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97"/>
              </a:spcBef>
              <a:tabLst>
                <a:tab pos="1390432" algn="l"/>
                <a:tab pos="1983075" algn="l"/>
              </a:tabLst>
            </a:pPr>
            <a:r>
              <a:rPr sz="1600" dirty="0">
                <a:latin typeface="Times New Roman"/>
                <a:cs typeface="Times New Roman"/>
              </a:rPr>
              <a:t>dollar</a:t>
            </a:r>
            <a:r>
              <a:rPr sz="1600" spc="-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trading 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volume </a:t>
            </a:r>
            <a:r>
              <a:rPr sz="1600" spc="2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 </a:t>
            </a:r>
            <a:r>
              <a:rPr sz="1600" spc="2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 </a:t>
            </a:r>
            <a:r>
              <a:rPr sz="1600" spc="2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negatively </a:t>
            </a:r>
            <a:r>
              <a:rPr sz="1600" spc="2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correlated, </a:t>
            </a:r>
            <a:r>
              <a:rPr sz="1600" spc="2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97"/>
              </a:spcBef>
              <a:tabLst>
                <a:tab pos="1390432" algn="l"/>
                <a:tab pos="1983075" algn="l"/>
              </a:tabLst>
            </a:pPr>
            <a:r>
              <a:rPr sz="1600" dirty="0">
                <a:latin typeface="Times New Roman"/>
                <a:cs typeface="Times New Roman"/>
              </a:rPr>
              <a:t>adjusting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sources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risk.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Data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spc="-53" dirty="0">
                <a:latin typeface="Times New Roman"/>
                <a:cs typeface="Times New Roman"/>
              </a:rPr>
              <a:t>T</a:t>
            </a:r>
            <a:r>
              <a:rPr sz="1600" u="sng" dirty="0">
                <a:latin typeface="Times New Roman"/>
                <a:cs typeface="Times New Roman"/>
              </a:rPr>
              <a:t>urnover</a:t>
            </a:r>
            <a:r>
              <a:rPr sz="1600" u="sng" spc="7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Ratio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Nair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Radcli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(1998)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turnover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proxy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liquidit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 After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controlling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size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conclude that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plays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 role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explaining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returns,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more 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 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(in  the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90the 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percentile 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turnover 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ratio)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having annual 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 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3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  3.25%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(in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500" baseline="20165" dirty="0">
                <a:latin typeface="Times New Roman"/>
                <a:cs typeface="Times New Roman"/>
              </a:rPr>
              <a:t>th </a:t>
            </a:r>
            <a:r>
              <a:rPr sz="1600" dirty="0">
                <a:latin typeface="Times New Roman"/>
                <a:cs typeface="Times New Roman"/>
              </a:rPr>
              <a:t>percentile 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turnover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ratio).</a:t>
            </a:r>
            <a:r>
              <a:rPr sz="1600" spc="3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addition,  they</a:t>
            </a:r>
            <a:r>
              <a:rPr sz="1600" spc="3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conclude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every</a:t>
            </a:r>
            <a:r>
              <a:rPr sz="1600" spc="3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1% increase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turnover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reduces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approximately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0.54%.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95"/>
              </a:spcBef>
              <a:tabLst>
                <a:tab pos="1390432" algn="l"/>
                <a:tab pos="2051456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And</a:t>
            </a:r>
            <a:r>
              <a:rPr sz="1600" u="sng" spc="35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it</a:t>
            </a:r>
            <a:r>
              <a:rPr sz="1600" u="sng" spc="33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is</a:t>
            </a:r>
            <a:r>
              <a:rPr sz="1600" u="sng" spc="3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not</a:t>
            </a:r>
            <a:r>
              <a:rPr sz="1600" u="sng" spc="34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</a:t>
            </a:r>
            <a:r>
              <a:rPr sz="1600" u="sng" spc="33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size</a:t>
            </a:r>
            <a:r>
              <a:rPr sz="1600" u="sng" spc="35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or</a:t>
            </a:r>
            <a:r>
              <a:rPr sz="1600" u="sng" spc="34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price</a:t>
            </a:r>
            <a:r>
              <a:rPr sz="1600" u="sng" spc="36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to</a:t>
            </a:r>
            <a:r>
              <a:rPr sz="1600" u="sng" spc="34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book</a:t>
            </a:r>
            <a:r>
              <a:rPr sz="1600" u="sng" spc="36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</a:t>
            </a:r>
            <a:r>
              <a:rPr sz="1600" u="sng" spc="-26" dirty="0">
                <a:latin typeface="Times New Roman"/>
                <a:cs typeface="Times New Roman"/>
              </a:rPr>
              <a:t>f</a:t>
            </a:r>
            <a:r>
              <a:rPr sz="1600" u="sng" dirty="0">
                <a:latin typeface="Times New Roman"/>
                <a:cs typeface="Times New Roman"/>
              </a:rPr>
              <a:t>fect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Nguyen,</a:t>
            </a:r>
            <a:r>
              <a:rPr sz="1600" spc="3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Mishra</a:t>
            </a:r>
            <a:r>
              <a:rPr sz="1600" spc="3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3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Prakash (2005)</a:t>
            </a:r>
            <a:r>
              <a:rPr sz="1600" spc="-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conclude 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r>
              <a:rPr sz="1600" spc="2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 </a:t>
            </a:r>
            <a:r>
              <a:rPr sz="1600" spc="2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 </a:t>
            </a:r>
            <a:r>
              <a:rPr sz="1600" spc="2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turnover </a:t>
            </a:r>
            <a:r>
              <a:rPr sz="1600" spc="2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ratios </a:t>
            </a:r>
            <a:r>
              <a:rPr sz="1600" spc="2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 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 </a:t>
            </a:r>
            <a:r>
              <a:rPr sz="1600" spc="2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 expected</a:t>
            </a:r>
            <a:r>
              <a:rPr sz="1600" spc="1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returns.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 that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capitalization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 ratios,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widely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proxies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shown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explain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proxy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26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8151" y="2159311"/>
            <a:ext cx="11725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641924" y="2910727"/>
            <a:ext cx="5244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239465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2446613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676576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031720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215953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627833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891818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394656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647334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150473" y="4568264"/>
            <a:ext cx="9327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63403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040289" marR="2972680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Controlled Studies</a:t>
            </a:r>
            <a:endParaRPr sz="2100">
              <a:latin typeface="Times New Roman"/>
              <a:cs typeface="Times New Roman"/>
            </a:endParaRPr>
          </a:p>
          <a:p>
            <a:pPr marL="1395001" marR="302208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last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page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faulted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 </a:t>
            </a:r>
            <a:endParaRPr sz="1600">
              <a:latin typeface="Times New Roman"/>
              <a:cs typeface="Times New Roman"/>
            </a:endParaRPr>
          </a:p>
          <a:p>
            <a:pPr marL="1395001" marR="302208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perfectl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smaller </a:t>
            </a:r>
            <a:endParaRPr sz="1600">
              <a:latin typeface="Times New Roman"/>
              <a:cs typeface="Times New Roman"/>
            </a:endParaRPr>
          </a:p>
          <a:p>
            <a:pPr marL="1395001" marR="302208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held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institutional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investors.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matter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carefully </a:t>
            </a:r>
            <a:endParaRPr sz="1600">
              <a:latin typeface="Times New Roman"/>
              <a:cs typeface="Times New Roman"/>
            </a:endParaRPr>
          </a:p>
          <a:p>
            <a:pPr marL="1395001" marR="302208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study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done,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categorically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observed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95"/>
              </a:lnSpc>
              <a:spcBef>
                <a:spcPts val="343"/>
              </a:spcBef>
            </a:pP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378103" indent="-303444">
              <a:lnSpc>
                <a:spcPts val="1806"/>
              </a:lnSpc>
              <a:spcBef>
                <a:spcPts val="58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carry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weight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measuring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therefore,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600">
              <a:latin typeface="Times New Roman"/>
              <a:cs typeface="Times New Roman"/>
            </a:endParaRPr>
          </a:p>
          <a:p>
            <a:pPr marL="1395001" marR="37810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studies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ference.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Usuall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involved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 </a:t>
            </a:r>
            <a:endParaRPr sz="1600">
              <a:latin typeface="Times New Roman"/>
              <a:cs typeface="Times New Roman"/>
            </a:endParaRPr>
          </a:p>
          <a:p>
            <a:pPr marL="1395001" marR="37810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issued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37810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not.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37810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attributed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entirely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06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6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3380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a. Restricted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Stock Studies</a:t>
            </a:r>
            <a:endParaRPr sz="2100">
              <a:latin typeface="Times New Roman"/>
              <a:cs typeface="Times New Roman"/>
            </a:endParaRPr>
          </a:p>
          <a:p>
            <a:pPr marL="1395001" marR="336440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registered with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sold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through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placements 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 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resold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open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one-year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limited amounts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sold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that.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 discounts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749020" marR="464471" indent="-252870">
              <a:lnSpc>
                <a:spcPts val="1508"/>
              </a:lnSpc>
              <a:spcBef>
                <a:spcPts val="38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Maher 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examined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purchases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four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mutual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funds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1969-73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concluded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35.43%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 publicly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companies.</a:t>
            </a:r>
            <a:endParaRPr sz="1400">
              <a:latin typeface="Times New Roman"/>
              <a:cs typeface="Times New Roman"/>
            </a:endParaRPr>
          </a:p>
          <a:p>
            <a:pPr marL="1749020" marR="419365" indent="-252870">
              <a:lnSpc>
                <a:spcPts val="1508"/>
              </a:lnSpc>
              <a:spcBef>
                <a:spcPts val="34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Moroney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reported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146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 issues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companies,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1970.</a:t>
            </a:r>
            <a:endParaRPr sz="1400">
              <a:latin typeface="Times New Roman"/>
              <a:cs typeface="Times New Roman"/>
            </a:endParaRPr>
          </a:p>
          <a:p>
            <a:pPr marL="1749020" marR="668562" indent="-252870">
              <a:lnSpc>
                <a:spcPts val="1508"/>
              </a:lnSpc>
              <a:spcBef>
                <a:spcPts val="34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recent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study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phenomenon,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Silber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finds</a:t>
            </a:r>
            <a:r>
              <a:rPr sz="1400" spc="-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median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restricted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33.75%.</a:t>
            </a:r>
            <a:endParaRPr sz="1400">
              <a:latin typeface="Times New Roman"/>
              <a:cs typeface="Times New Roman"/>
            </a:endParaRPr>
          </a:p>
          <a:p>
            <a:pPr marL="1395001" marR="488225" indent="-303444" algn="just">
              <a:lnSpc>
                <a:spcPts val="1806"/>
              </a:lnSpc>
              <a:spcBef>
                <a:spcPts val="45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Many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older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done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stretched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 years.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recent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studies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since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 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(20-25%).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95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41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0701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problems with restricted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stock</a:t>
            </a:r>
            <a:endParaRPr sz="2100">
              <a:latin typeface="Times New Roman"/>
              <a:cs typeface="Times New Roman"/>
            </a:endParaRPr>
          </a:p>
          <a:p>
            <a:pPr marL="1395001" marR="56668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statistical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problems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extrapolating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 </a:t>
            </a:r>
            <a:endParaRPr sz="1600">
              <a:latin typeface="Times New Roman"/>
              <a:cs typeface="Times New Roman"/>
            </a:endParaRPr>
          </a:p>
          <a:p>
            <a:pPr marL="1395001" marR="566687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studies.</a:t>
            </a:r>
            <a:endParaRPr sz="1600">
              <a:latin typeface="Times New Roman"/>
              <a:cs typeface="Times New Roman"/>
            </a:endParaRPr>
          </a:p>
          <a:p>
            <a:pPr marL="1749020" marR="543889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First,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studies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upon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sample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sizes,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spread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long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 periods,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standard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errors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substantial.</a:t>
            </a:r>
            <a:endParaRPr sz="1400">
              <a:latin typeface="Times New Roman"/>
              <a:cs typeface="Times New Roman"/>
            </a:endParaRPr>
          </a:p>
          <a:p>
            <a:pPr marL="1749020" marR="423737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Second,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most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issues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 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issues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tend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</a:t>
            </a:r>
            <a:r>
              <a:rPr sz="1400" spc="-57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riskier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healthy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typical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firm.</a:t>
            </a:r>
            <a:r>
              <a:rPr sz="1400" spc="-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 selection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bias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skewing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observed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discount.</a:t>
            </a:r>
            <a:endParaRPr sz="1400">
              <a:latin typeface="Times New Roman"/>
              <a:cs typeface="Times New Roman"/>
            </a:endParaRPr>
          </a:p>
          <a:p>
            <a:pPr marL="1749020" marR="463808" indent="-252870">
              <a:lnSpc>
                <a:spcPts val="1599"/>
              </a:lnSpc>
              <a:spcBef>
                <a:spcPts val="350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Third,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investors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whom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privately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providing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 services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firm,</a:t>
            </a:r>
            <a:r>
              <a:rPr sz="1400" spc="-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compensation.</a:t>
            </a:r>
            <a:endParaRPr sz="1400">
              <a:latin typeface="Times New Roman"/>
              <a:cs typeface="Times New Roman"/>
            </a:endParaRPr>
          </a:p>
          <a:p>
            <a:pPr marL="1395001" marR="536461" indent="-303444">
              <a:lnSpc>
                <a:spcPts val="1806"/>
              </a:lnSpc>
              <a:spcBef>
                <a:spcPts val="71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Bajaj,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Dennis,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Ferris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Sarin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9.83%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 </a:t>
            </a:r>
            <a:endParaRPr sz="1600">
              <a:latin typeface="Times New Roman"/>
              <a:cs typeface="Times New Roman"/>
            </a:endParaRPr>
          </a:p>
          <a:p>
            <a:pPr marL="1395001" marR="536461">
              <a:lnSpc>
                <a:spcPts val="1806"/>
              </a:lnSpc>
              <a:spcBef>
                <a:spcPts val="20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placements,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gue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controlling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536461">
              <a:lnSpc>
                <a:spcPts val="1806"/>
              </a:lnSpc>
              <a:spcBef>
                <a:spcPts val="20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illiqudity </a:t>
            </a:r>
            <a:endParaRPr sz="1600">
              <a:latin typeface="Times New Roman"/>
              <a:cs typeface="Times New Roman"/>
            </a:endParaRPr>
          </a:p>
          <a:p>
            <a:pPr marL="1395001" marR="536461">
              <a:lnSpc>
                <a:spcPts val="1806"/>
              </a:lnSpc>
              <a:spcBef>
                <a:spcPts val="20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7.23%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4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143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8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50392" y="5123885"/>
            <a:ext cx="4707014" cy="142415"/>
          </a:xfrm>
          <a:custGeom>
            <a:avLst/>
            <a:gdLst/>
            <a:ahLst/>
            <a:cxnLst/>
            <a:rect l="l" t="t" r="r" b="b"/>
            <a:pathLst>
              <a:path w="5177715" h="161404">
                <a:moveTo>
                  <a:pt x="0" y="161404"/>
                </a:moveTo>
                <a:lnTo>
                  <a:pt x="4965339" y="161404"/>
                </a:lnTo>
                <a:lnTo>
                  <a:pt x="5177715" y="0"/>
                </a:lnTo>
                <a:lnTo>
                  <a:pt x="212375" y="0"/>
                </a:lnTo>
                <a:lnTo>
                  <a:pt x="0" y="16140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50392" y="5123885"/>
            <a:ext cx="193068" cy="142415"/>
          </a:xfrm>
          <a:custGeom>
            <a:avLst/>
            <a:gdLst/>
            <a:ahLst/>
            <a:cxnLst/>
            <a:rect l="l" t="t" r="r" b="b"/>
            <a:pathLst>
              <a:path w="212375" h="161404">
                <a:moveTo>
                  <a:pt x="212375" y="0"/>
                </a:moveTo>
                <a:lnTo>
                  <a:pt x="0" y="161404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52358" y="5123885"/>
            <a:ext cx="305047" cy="0"/>
          </a:xfrm>
          <a:custGeom>
            <a:avLst/>
            <a:gdLst/>
            <a:ahLst/>
            <a:cxnLst/>
            <a:rect l="l" t="t" r="r" b="b"/>
            <a:pathLst>
              <a:path w="335552">
                <a:moveTo>
                  <a:pt x="0" y="0"/>
                </a:moveTo>
                <a:lnTo>
                  <a:pt x="335552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88598" y="512388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24838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61077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95386" y="512388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31625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67864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02173" y="5123885"/>
            <a:ext cx="339800" cy="0"/>
          </a:xfrm>
          <a:custGeom>
            <a:avLst/>
            <a:gdLst/>
            <a:ahLst/>
            <a:cxnLst/>
            <a:rect l="l" t="t" r="r" b="b"/>
            <a:pathLst>
              <a:path w="373780">
                <a:moveTo>
                  <a:pt x="0" y="0"/>
                </a:moveTo>
                <a:lnTo>
                  <a:pt x="37378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943461" y="5123885"/>
            <a:ext cx="34752" cy="0"/>
          </a:xfrm>
          <a:custGeom>
            <a:avLst/>
            <a:gdLst/>
            <a:ahLst/>
            <a:cxnLst/>
            <a:rect l="l" t="t" r="r" b="b"/>
            <a:pathLst>
              <a:path w="38227">
                <a:moveTo>
                  <a:pt x="0" y="0"/>
                </a:moveTo>
                <a:lnTo>
                  <a:pt x="3822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64338" y="5123885"/>
            <a:ext cx="193068" cy="142415"/>
          </a:xfrm>
          <a:custGeom>
            <a:avLst/>
            <a:gdLst/>
            <a:ahLst/>
            <a:cxnLst/>
            <a:rect l="l" t="t" r="r" b="b"/>
            <a:pathLst>
              <a:path w="212375" h="161404">
                <a:moveTo>
                  <a:pt x="0" y="161404"/>
                </a:moveTo>
                <a:lnTo>
                  <a:pt x="212375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50392" y="5266301"/>
            <a:ext cx="4513945" cy="0"/>
          </a:xfrm>
          <a:custGeom>
            <a:avLst/>
            <a:gdLst/>
            <a:ahLst/>
            <a:cxnLst/>
            <a:rect l="l" t="t" r="r" b="b"/>
            <a:pathLst>
              <a:path w="4965339">
                <a:moveTo>
                  <a:pt x="0" y="0"/>
                </a:moveTo>
                <a:lnTo>
                  <a:pt x="4965339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50392" y="5123885"/>
            <a:ext cx="193068" cy="142415"/>
          </a:xfrm>
          <a:custGeom>
            <a:avLst/>
            <a:gdLst/>
            <a:ahLst/>
            <a:cxnLst/>
            <a:rect l="l" t="t" r="r" b="b"/>
            <a:pathLst>
              <a:path w="212375" h="161404">
                <a:moveTo>
                  <a:pt x="212375" y="0"/>
                </a:moveTo>
                <a:lnTo>
                  <a:pt x="0" y="161404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52358" y="5123885"/>
            <a:ext cx="305047" cy="0"/>
          </a:xfrm>
          <a:custGeom>
            <a:avLst/>
            <a:gdLst/>
            <a:ahLst/>
            <a:cxnLst/>
            <a:rect l="l" t="t" r="r" b="b"/>
            <a:pathLst>
              <a:path w="335552">
                <a:moveTo>
                  <a:pt x="0" y="0"/>
                </a:moveTo>
                <a:lnTo>
                  <a:pt x="335552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88598" y="512388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24838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61077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95386" y="512388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31625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67864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02173" y="5123885"/>
            <a:ext cx="339800" cy="0"/>
          </a:xfrm>
          <a:custGeom>
            <a:avLst/>
            <a:gdLst/>
            <a:ahLst/>
            <a:cxnLst/>
            <a:rect l="l" t="t" r="r" b="b"/>
            <a:pathLst>
              <a:path w="373780">
                <a:moveTo>
                  <a:pt x="0" y="0"/>
                </a:moveTo>
                <a:lnTo>
                  <a:pt x="37378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43461" y="5123885"/>
            <a:ext cx="34752" cy="0"/>
          </a:xfrm>
          <a:custGeom>
            <a:avLst/>
            <a:gdLst/>
            <a:ahLst/>
            <a:cxnLst/>
            <a:rect l="l" t="t" r="r" b="b"/>
            <a:pathLst>
              <a:path w="38227">
                <a:moveTo>
                  <a:pt x="0" y="0"/>
                </a:moveTo>
                <a:lnTo>
                  <a:pt x="3822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50392" y="4679775"/>
            <a:ext cx="193068" cy="140541"/>
          </a:xfrm>
          <a:custGeom>
            <a:avLst/>
            <a:gdLst/>
            <a:ahLst/>
            <a:cxnLst/>
            <a:rect l="l" t="t" r="r" b="b"/>
            <a:pathLst>
              <a:path w="212375" h="159280">
                <a:moveTo>
                  <a:pt x="212375" y="0"/>
                </a:moveTo>
                <a:lnTo>
                  <a:pt x="0" y="15928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43461" y="4679775"/>
            <a:ext cx="34752" cy="0"/>
          </a:xfrm>
          <a:custGeom>
            <a:avLst/>
            <a:gdLst/>
            <a:ahLst/>
            <a:cxnLst/>
            <a:rect l="l" t="t" r="r" b="b"/>
            <a:pathLst>
              <a:path w="38227">
                <a:moveTo>
                  <a:pt x="0" y="0"/>
                </a:moveTo>
                <a:lnTo>
                  <a:pt x="3822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50392" y="4233790"/>
            <a:ext cx="193068" cy="142414"/>
          </a:xfrm>
          <a:custGeom>
            <a:avLst/>
            <a:gdLst/>
            <a:ahLst/>
            <a:cxnLst/>
            <a:rect l="l" t="t" r="r" b="b"/>
            <a:pathLst>
              <a:path w="212375" h="161403">
                <a:moveTo>
                  <a:pt x="212375" y="0"/>
                </a:moveTo>
                <a:lnTo>
                  <a:pt x="0" y="16140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43461" y="4233790"/>
            <a:ext cx="34752" cy="0"/>
          </a:xfrm>
          <a:custGeom>
            <a:avLst/>
            <a:gdLst/>
            <a:ahLst/>
            <a:cxnLst/>
            <a:rect l="l" t="t" r="r" b="b"/>
            <a:pathLst>
              <a:path w="38227">
                <a:moveTo>
                  <a:pt x="0" y="0"/>
                </a:moveTo>
                <a:lnTo>
                  <a:pt x="3822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50392" y="3787805"/>
            <a:ext cx="193068" cy="142415"/>
          </a:xfrm>
          <a:custGeom>
            <a:avLst/>
            <a:gdLst/>
            <a:ahLst/>
            <a:cxnLst/>
            <a:rect l="l" t="t" r="r" b="b"/>
            <a:pathLst>
              <a:path w="212375" h="161404">
                <a:moveTo>
                  <a:pt x="212375" y="0"/>
                </a:moveTo>
                <a:lnTo>
                  <a:pt x="0" y="161404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43461" y="3787805"/>
            <a:ext cx="34752" cy="0"/>
          </a:xfrm>
          <a:custGeom>
            <a:avLst/>
            <a:gdLst/>
            <a:ahLst/>
            <a:cxnLst/>
            <a:rect l="l" t="t" r="r" b="b"/>
            <a:pathLst>
              <a:path w="38227">
                <a:moveTo>
                  <a:pt x="0" y="0"/>
                </a:moveTo>
                <a:lnTo>
                  <a:pt x="3822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750392" y="3341822"/>
            <a:ext cx="193068" cy="142414"/>
          </a:xfrm>
          <a:custGeom>
            <a:avLst/>
            <a:gdLst/>
            <a:ahLst/>
            <a:cxnLst/>
            <a:rect l="l" t="t" r="r" b="b"/>
            <a:pathLst>
              <a:path w="212375" h="161403">
                <a:moveTo>
                  <a:pt x="212375" y="0"/>
                </a:moveTo>
                <a:lnTo>
                  <a:pt x="0" y="16140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43461" y="3341821"/>
            <a:ext cx="34752" cy="0"/>
          </a:xfrm>
          <a:custGeom>
            <a:avLst/>
            <a:gdLst/>
            <a:ahLst/>
            <a:cxnLst/>
            <a:rect l="l" t="t" r="r" b="b"/>
            <a:pathLst>
              <a:path w="38227">
                <a:moveTo>
                  <a:pt x="0" y="0"/>
                </a:moveTo>
                <a:lnTo>
                  <a:pt x="3822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50392" y="2897710"/>
            <a:ext cx="193068" cy="140541"/>
          </a:xfrm>
          <a:custGeom>
            <a:avLst/>
            <a:gdLst/>
            <a:ahLst/>
            <a:cxnLst/>
            <a:rect l="l" t="t" r="r" b="b"/>
            <a:pathLst>
              <a:path w="212375" h="159280">
                <a:moveTo>
                  <a:pt x="212375" y="0"/>
                </a:moveTo>
                <a:lnTo>
                  <a:pt x="0" y="15928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43461" y="2897710"/>
            <a:ext cx="34752" cy="0"/>
          </a:xfrm>
          <a:custGeom>
            <a:avLst/>
            <a:gdLst/>
            <a:ahLst/>
            <a:cxnLst/>
            <a:rect l="l" t="t" r="r" b="b"/>
            <a:pathLst>
              <a:path w="38227">
                <a:moveTo>
                  <a:pt x="0" y="0"/>
                </a:moveTo>
                <a:lnTo>
                  <a:pt x="3822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50392" y="2451726"/>
            <a:ext cx="193068" cy="142414"/>
          </a:xfrm>
          <a:custGeom>
            <a:avLst/>
            <a:gdLst/>
            <a:ahLst/>
            <a:cxnLst/>
            <a:rect l="l" t="t" r="r" b="b"/>
            <a:pathLst>
              <a:path w="212375" h="161403">
                <a:moveTo>
                  <a:pt x="212375" y="0"/>
                </a:moveTo>
                <a:lnTo>
                  <a:pt x="0" y="161403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43461" y="2451725"/>
            <a:ext cx="4513945" cy="0"/>
          </a:xfrm>
          <a:custGeom>
            <a:avLst/>
            <a:gdLst/>
            <a:ahLst/>
            <a:cxnLst/>
            <a:rect l="l" t="t" r="r" b="b"/>
            <a:pathLst>
              <a:path w="4965339">
                <a:moveTo>
                  <a:pt x="4965339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50392" y="2590393"/>
            <a:ext cx="0" cy="2679656"/>
          </a:xfrm>
          <a:custGeom>
            <a:avLst/>
            <a:gdLst/>
            <a:ahLst/>
            <a:cxnLst/>
            <a:rect l="l" t="t" r="r" b="b"/>
            <a:pathLst>
              <a:path h="3036943">
                <a:moveTo>
                  <a:pt x="0" y="0"/>
                </a:moveTo>
                <a:lnTo>
                  <a:pt x="0" y="3036943"/>
                </a:lnTo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46531" y="2447977"/>
            <a:ext cx="200791" cy="149910"/>
          </a:xfrm>
          <a:custGeom>
            <a:avLst/>
            <a:gdLst/>
            <a:ahLst/>
            <a:cxnLst/>
            <a:rect l="l" t="t" r="r" b="b"/>
            <a:pathLst>
              <a:path w="220870" h="169898">
                <a:moveTo>
                  <a:pt x="212375" y="0"/>
                </a:moveTo>
                <a:lnTo>
                  <a:pt x="0" y="161404"/>
                </a:lnTo>
                <a:lnTo>
                  <a:pt x="0" y="169898"/>
                </a:lnTo>
                <a:lnTo>
                  <a:pt x="8494" y="169898"/>
                </a:lnTo>
                <a:lnTo>
                  <a:pt x="220870" y="8495"/>
                </a:lnTo>
                <a:lnTo>
                  <a:pt x="220870" y="0"/>
                </a:lnTo>
                <a:lnTo>
                  <a:pt x="212375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43461" y="2447977"/>
            <a:ext cx="0" cy="2679656"/>
          </a:xfrm>
          <a:custGeom>
            <a:avLst/>
            <a:gdLst/>
            <a:ahLst/>
            <a:cxnLst/>
            <a:rect l="l" t="t" r="r" b="b"/>
            <a:pathLst>
              <a:path h="3036943">
                <a:moveTo>
                  <a:pt x="0" y="0"/>
                </a:moveTo>
                <a:lnTo>
                  <a:pt x="0" y="3036943"/>
                </a:lnTo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46531" y="5120138"/>
            <a:ext cx="200791" cy="149910"/>
          </a:xfrm>
          <a:custGeom>
            <a:avLst/>
            <a:gdLst/>
            <a:ahLst/>
            <a:cxnLst/>
            <a:rect l="l" t="t" r="r" b="b"/>
            <a:pathLst>
              <a:path w="220870" h="169898">
                <a:moveTo>
                  <a:pt x="212375" y="0"/>
                </a:moveTo>
                <a:lnTo>
                  <a:pt x="0" y="161403"/>
                </a:lnTo>
                <a:lnTo>
                  <a:pt x="0" y="169898"/>
                </a:lnTo>
                <a:lnTo>
                  <a:pt x="8494" y="169898"/>
                </a:lnTo>
                <a:lnTo>
                  <a:pt x="220870" y="8494"/>
                </a:lnTo>
                <a:lnTo>
                  <a:pt x="220870" y="0"/>
                </a:lnTo>
                <a:lnTo>
                  <a:pt x="212375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943461" y="2447977"/>
            <a:ext cx="0" cy="2679656"/>
          </a:xfrm>
          <a:custGeom>
            <a:avLst/>
            <a:gdLst/>
            <a:ahLst/>
            <a:cxnLst/>
            <a:rect l="l" t="t" r="r" b="b"/>
            <a:pathLst>
              <a:path h="3036943">
                <a:moveTo>
                  <a:pt x="0" y="0"/>
                </a:moveTo>
                <a:lnTo>
                  <a:pt x="0" y="3036943"/>
                </a:lnTo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39599" y="2451725"/>
            <a:ext cx="4521667" cy="0"/>
          </a:xfrm>
          <a:custGeom>
            <a:avLst/>
            <a:gdLst/>
            <a:ahLst/>
            <a:cxnLst/>
            <a:rect l="l" t="t" r="r" b="b"/>
            <a:pathLst>
              <a:path w="4973834">
                <a:moveTo>
                  <a:pt x="0" y="0"/>
                </a:moveTo>
                <a:lnTo>
                  <a:pt x="4973834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152358" y="4679775"/>
            <a:ext cx="305047" cy="0"/>
          </a:xfrm>
          <a:custGeom>
            <a:avLst/>
            <a:gdLst/>
            <a:ahLst/>
            <a:cxnLst/>
            <a:rect l="l" t="t" r="r" b="b"/>
            <a:pathLst>
              <a:path w="335552">
                <a:moveTo>
                  <a:pt x="0" y="0"/>
                </a:moveTo>
                <a:lnTo>
                  <a:pt x="335552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52358" y="4233790"/>
            <a:ext cx="305047" cy="0"/>
          </a:xfrm>
          <a:custGeom>
            <a:avLst/>
            <a:gdLst/>
            <a:ahLst/>
            <a:cxnLst/>
            <a:rect l="l" t="t" r="r" b="b"/>
            <a:pathLst>
              <a:path w="335552">
                <a:moveTo>
                  <a:pt x="0" y="0"/>
                </a:moveTo>
                <a:lnTo>
                  <a:pt x="335552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152358" y="3787805"/>
            <a:ext cx="305047" cy="0"/>
          </a:xfrm>
          <a:custGeom>
            <a:avLst/>
            <a:gdLst/>
            <a:ahLst/>
            <a:cxnLst/>
            <a:rect l="l" t="t" r="r" b="b"/>
            <a:pathLst>
              <a:path w="335552">
                <a:moveTo>
                  <a:pt x="0" y="0"/>
                </a:moveTo>
                <a:lnTo>
                  <a:pt x="335552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52358" y="3341821"/>
            <a:ext cx="305047" cy="0"/>
          </a:xfrm>
          <a:custGeom>
            <a:avLst/>
            <a:gdLst/>
            <a:ahLst/>
            <a:cxnLst/>
            <a:rect l="l" t="t" r="r" b="b"/>
            <a:pathLst>
              <a:path w="335552">
                <a:moveTo>
                  <a:pt x="0" y="0"/>
                </a:moveTo>
                <a:lnTo>
                  <a:pt x="335552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02173" y="2897710"/>
            <a:ext cx="4255233" cy="0"/>
          </a:xfrm>
          <a:custGeom>
            <a:avLst/>
            <a:gdLst/>
            <a:ahLst/>
            <a:cxnLst/>
            <a:rect l="l" t="t" r="r" b="b"/>
            <a:pathLst>
              <a:path w="4680756">
                <a:moveTo>
                  <a:pt x="0" y="0"/>
                </a:moveTo>
                <a:lnTo>
                  <a:pt x="468075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57406" y="2447977"/>
            <a:ext cx="0" cy="2679656"/>
          </a:xfrm>
          <a:custGeom>
            <a:avLst/>
            <a:gdLst/>
            <a:ahLst/>
            <a:cxnLst/>
            <a:rect l="l" t="t" r="r" b="b"/>
            <a:pathLst>
              <a:path h="3036943">
                <a:moveTo>
                  <a:pt x="0" y="0"/>
                </a:moveTo>
                <a:lnTo>
                  <a:pt x="0" y="3036943"/>
                </a:lnTo>
              </a:path>
            </a:pathLst>
          </a:custGeom>
          <a:ln w="8495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52358" y="5123885"/>
            <a:ext cx="308909" cy="0"/>
          </a:xfrm>
          <a:custGeom>
            <a:avLst/>
            <a:gdLst/>
            <a:ahLst/>
            <a:cxnLst/>
            <a:rect l="l" t="t" r="r" b="b"/>
            <a:pathLst>
              <a:path w="339800">
                <a:moveTo>
                  <a:pt x="0" y="0"/>
                </a:moveTo>
                <a:lnTo>
                  <a:pt x="339800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88598" y="512388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24838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61077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895386" y="512388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331625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67864" y="512388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02173" y="5123885"/>
            <a:ext cx="339800" cy="0"/>
          </a:xfrm>
          <a:custGeom>
            <a:avLst/>
            <a:gdLst/>
            <a:ahLst/>
            <a:cxnLst/>
            <a:rect l="l" t="t" r="r" b="b"/>
            <a:pathLst>
              <a:path w="373780">
                <a:moveTo>
                  <a:pt x="0" y="0"/>
                </a:moveTo>
                <a:lnTo>
                  <a:pt x="373780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939599" y="5123885"/>
            <a:ext cx="38613" cy="0"/>
          </a:xfrm>
          <a:custGeom>
            <a:avLst/>
            <a:gdLst/>
            <a:ahLst/>
            <a:cxnLst/>
            <a:rect l="l" t="t" r="r" b="b"/>
            <a:pathLst>
              <a:path w="42474">
                <a:moveTo>
                  <a:pt x="0" y="0"/>
                </a:moveTo>
                <a:lnTo>
                  <a:pt x="42474" y="0"/>
                </a:lnTo>
              </a:path>
            </a:pathLst>
          </a:custGeom>
          <a:ln w="8494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02173" y="4679775"/>
            <a:ext cx="339800" cy="0"/>
          </a:xfrm>
          <a:custGeom>
            <a:avLst/>
            <a:gdLst/>
            <a:ahLst/>
            <a:cxnLst/>
            <a:rect l="l" t="t" r="r" b="b"/>
            <a:pathLst>
              <a:path w="373780">
                <a:moveTo>
                  <a:pt x="0" y="0"/>
                </a:moveTo>
                <a:lnTo>
                  <a:pt x="37378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02173" y="4233790"/>
            <a:ext cx="339800" cy="0"/>
          </a:xfrm>
          <a:custGeom>
            <a:avLst/>
            <a:gdLst/>
            <a:ahLst/>
            <a:cxnLst/>
            <a:rect l="l" t="t" r="r" b="b"/>
            <a:pathLst>
              <a:path w="373780">
                <a:moveTo>
                  <a:pt x="0" y="0"/>
                </a:moveTo>
                <a:lnTo>
                  <a:pt x="37378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202173" y="3787805"/>
            <a:ext cx="339800" cy="0"/>
          </a:xfrm>
          <a:custGeom>
            <a:avLst/>
            <a:gdLst/>
            <a:ahLst/>
            <a:cxnLst/>
            <a:rect l="l" t="t" r="r" b="b"/>
            <a:pathLst>
              <a:path w="373780">
                <a:moveTo>
                  <a:pt x="0" y="0"/>
                </a:moveTo>
                <a:lnTo>
                  <a:pt x="37378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02173" y="3341821"/>
            <a:ext cx="339800" cy="0"/>
          </a:xfrm>
          <a:custGeom>
            <a:avLst/>
            <a:gdLst/>
            <a:ahLst/>
            <a:cxnLst/>
            <a:rect l="l" t="t" r="r" b="b"/>
            <a:pathLst>
              <a:path w="373780">
                <a:moveTo>
                  <a:pt x="0" y="0"/>
                </a:moveTo>
                <a:lnTo>
                  <a:pt x="37378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02173" y="2494825"/>
            <a:ext cx="77227" cy="2728376"/>
          </a:xfrm>
          <a:custGeom>
            <a:avLst/>
            <a:gdLst/>
            <a:ahLst/>
            <a:cxnLst/>
            <a:rect l="l" t="t" r="r" b="b"/>
            <a:pathLst>
              <a:path w="84950" h="3092160">
                <a:moveTo>
                  <a:pt x="0" y="3092160"/>
                </a:moveTo>
                <a:lnTo>
                  <a:pt x="84950" y="3028448"/>
                </a:lnTo>
                <a:lnTo>
                  <a:pt x="84950" y="0"/>
                </a:lnTo>
                <a:lnTo>
                  <a:pt x="0" y="63712"/>
                </a:lnTo>
                <a:lnTo>
                  <a:pt x="0" y="3092160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978213" y="2551041"/>
            <a:ext cx="223959" cy="2672160"/>
          </a:xfrm>
          <a:custGeom>
            <a:avLst/>
            <a:gdLst/>
            <a:ahLst/>
            <a:cxnLst/>
            <a:rect l="l" t="t" r="r" b="b"/>
            <a:pathLst>
              <a:path w="246355" h="3028448">
                <a:moveTo>
                  <a:pt x="0" y="3028448"/>
                </a:moveTo>
                <a:lnTo>
                  <a:pt x="246355" y="3028448"/>
                </a:lnTo>
                <a:lnTo>
                  <a:pt x="246355" y="0"/>
                </a:lnTo>
                <a:lnTo>
                  <a:pt x="0" y="0"/>
                </a:lnTo>
                <a:lnTo>
                  <a:pt x="0" y="3028448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978213" y="2494825"/>
            <a:ext cx="301187" cy="56216"/>
          </a:xfrm>
          <a:custGeom>
            <a:avLst/>
            <a:gdLst/>
            <a:ahLst/>
            <a:cxnLst/>
            <a:rect l="l" t="t" r="r" b="b"/>
            <a:pathLst>
              <a:path w="331306" h="63712">
                <a:moveTo>
                  <a:pt x="246355" y="63712"/>
                </a:moveTo>
                <a:lnTo>
                  <a:pt x="331306" y="0"/>
                </a:lnTo>
                <a:lnTo>
                  <a:pt x="84950" y="0"/>
                </a:lnTo>
                <a:lnTo>
                  <a:pt x="0" y="63712"/>
                </a:lnTo>
                <a:lnTo>
                  <a:pt x="246355" y="63712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67864" y="467977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67864" y="4233790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67864" y="378780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67864" y="3341821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67864" y="3251874"/>
            <a:ext cx="77227" cy="1971326"/>
          </a:xfrm>
          <a:custGeom>
            <a:avLst/>
            <a:gdLst/>
            <a:ahLst/>
            <a:cxnLst/>
            <a:rect l="l" t="t" r="r" b="b"/>
            <a:pathLst>
              <a:path w="84950" h="2234170">
                <a:moveTo>
                  <a:pt x="0" y="2234170"/>
                </a:moveTo>
                <a:lnTo>
                  <a:pt x="84950" y="2170458"/>
                </a:lnTo>
                <a:lnTo>
                  <a:pt x="84950" y="0"/>
                </a:lnTo>
                <a:lnTo>
                  <a:pt x="0" y="63712"/>
                </a:lnTo>
                <a:lnTo>
                  <a:pt x="0" y="2234170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41974" y="3308091"/>
            <a:ext cx="225890" cy="1915110"/>
          </a:xfrm>
          <a:custGeom>
            <a:avLst/>
            <a:gdLst/>
            <a:ahLst/>
            <a:cxnLst/>
            <a:rect l="l" t="t" r="r" b="b"/>
            <a:pathLst>
              <a:path w="248479" h="2170458">
                <a:moveTo>
                  <a:pt x="0" y="2170458"/>
                </a:moveTo>
                <a:lnTo>
                  <a:pt x="248479" y="2170458"/>
                </a:lnTo>
                <a:lnTo>
                  <a:pt x="248479" y="0"/>
                </a:lnTo>
                <a:lnTo>
                  <a:pt x="0" y="0"/>
                </a:lnTo>
                <a:lnTo>
                  <a:pt x="0" y="2170458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41974" y="3251874"/>
            <a:ext cx="303117" cy="56216"/>
          </a:xfrm>
          <a:custGeom>
            <a:avLst/>
            <a:gdLst/>
            <a:ahLst/>
            <a:cxnLst/>
            <a:rect l="l" t="t" r="r" b="b"/>
            <a:pathLst>
              <a:path w="333429" h="63712">
                <a:moveTo>
                  <a:pt x="248479" y="63712"/>
                </a:moveTo>
                <a:lnTo>
                  <a:pt x="333429" y="0"/>
                </a:lnTo>
                <a:lnTo>
                  <a:pt x="84950" y="0"/>
                </a:lnTo>
                <a:lnTo>
                  <a:pt x="0" y="63712"/>
                </a:lnTo>
                <a:lnTo>
                  <a:pt x="248479" y="63712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331625" y="467977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331625" y="4233790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331625" y="378780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331625" y="3341821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331625" y="3161927"/>
            <a:ext cx="77227" cy="2061274"/>
          </a:xfrm>
          <a:custGeom>
            <a:avLst/>
            <a:gdLst/>
            <a:ahLst/>
            <a:cxnLst/>
            <a:rect l="l" t="t" r="r" b="b"/>
            <a:pathLst>
              <a:path w="84950" h="2336110">
                <a:moveTo>
                  <a:pt x="0" y="2336110"/>
                </a:moveTo>
                <a:lnTo>
                  <a:pt x="84950" y="2272398"/>
                </a:lnTo>
                <a:lnTo>
                  <a:pt x="84950" y="0"/>
                </a:lnTo>
                <a:lnTo>
                  <a:pt x="0" y="65835"/>
                </a:lnTo>
                <a:lnTo>
                  <a:pt x="0" y="2336110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05735" y="3220018"/>
            <a:ext cx="225890" cy="2003183"/>
          </a:xfrm>
          <a:custGeom>
            <a:avLst/>
            <a:gdLst/>
            <a:ahLst/>
            <a:cxnLst/>
            <a:rect l="l" t="t" r="r" b="b"/>
            <a:pathLst>
              <a:path w="248479" h="2270274">
                <a:moveTo>
                  <a:pt x="0" y="2270274"/>
                </a:moveTo>
                <a:lnTo>
                  <a:pt x="248479" y="2270274"/>
                </a:lnTo>
                <a:lnTo>
                  <a:pt x="248479" y="0"/>
                </a:lnTo>
                <a:lnTo>
                  <a:pt x="0" y="0"/>
                </a:lnTo>
                <a:lnTo>
                  <a:pt x="0" y="2270274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105735" y="3161928"/>
            <a:ext cx="303117" cy="58090"/>
          </a:xfrm>
          <a:custGeom>
            <a:avLst/>
            <a:gdLst/>
            <a:ahLst/>
            <a:cxnLst/>
            <a:rect l="l" t="t" r="r" b="b"/>
            <a:pathLst>
              <a:path w="333429" h="65835">
                <a:moveTo>
                  <a:pt x="248479" y="65835"/>
                </a:moveTo>
                <a:lnTo>
                  <a:pt x="333429" y="0"/>
                </a:lnTo>
                <a:lnTo>
                  <a:pt x="84950" y="0"/>
                </a:lnTo>
                <a:lnTo>
                  <a:pt x="0" y="65835"/>
                </a:lnTo>
                <a:lnTo>
                  <a:pt x="248479" y="65835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95386" y="467977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95386" y="4233790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95386" y="378780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95386" y="3341821"/>
            <a:ext cx="903561" cy="0"/>
          </a:xfrm>
          <a:custGeom>
            <a:avLst/>
            <a:gdLst/>
            <a:ahLst/>
            <a:cxnLst/>
            <a:rect l="l" t="t" r="r" b="b"/>
            <a:pathLst>
              <a:path w="993917">
                <a:moveTo>
                  <a:pt x="0" y="0"/>
                </a:moveTo>
                <a:lnTo>
                  <a:pt x="99391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95386" y="3161927"/>
            <a:ext cx="77227" cy="2061274"/>
          </a:xfrm>
          <a:custGeom>
            <a:avLst/>
            <a:gdLst/>
            <a:ahLst/>
            <a:cxnLst/>
            <a:rect l="l" t="t" r="r" b="b"/>
            <a:pathLst>
              <a:path w="84950" h="2336110">
                <a:moveTo>
                  <a:pt x="0" y="2336110"/>
                </a:moveTo>
                <a:lnTo>
                  <a:pt x="84950" y="2272398"/>
                </a:lnTo>
                <a:lnTo>
                  <a:pt x="84950" y="0"/>
                </a:lnTo>
                <a:lnTo>
                  <a:pt x="0" y="65835"/>
                </a:lnTo>
                <a:lnTo>
                  <a:pt x="0" y="2336110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669495" y="3220018"/>
            <a:ext cx="225890" cy="2003183"/>
          </a:xfrm>
          <a:custGeom>
            <a:avLst/>
            <a:gdLst/>
            <a:ahLst/>
            <a:cxnLst/>
            <a:rect l="l" t="t" r="r" b="b"/>
            <a:pathLst>
              <a:path w="248479" h="2270274">
                <a:moveTo>
                  <a:pt x="0" y="2270274"/>
                </a:moveTo>
                <a:lnTo>
                  <a:pt x="248479" y="2270274"/>
                </a:lnTo>
                <a:lnTo>
                  <a:pt x="248479" y="0"/>
                </a:lnTo>
                <a:lnTo>
                  <a:pt x="0" y="0"/>
                </a:lnTo>
                <a:lnTo>
                  <a:pt x="0" y="2270274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669495" y="3161928"/>
            <a:ext cx="303117" cy="58090"/>
          </a:xfrm>
          <a:custGeom>
            <a:avLst/>
            <a:gdLst/>
            <a:ahLst/>
            <a:cxnLst/>
            <a:rect l="l" t="t" r="r" b="b"/>
            <a:pathLst>
              <a:path w="333429" h="65835">
                <a:moveTo>
                  <a:pt x="248479" y="65835"/>
                </a:moveTo>
                <a:lnTo>
                  <a:pt x="333429" y="0"/>
                </a:lnTo>
                <a:lnTo>
                  <a:pt x="84950" y="0"/>
                </a:lnTo>
                <a:lnTo>
                  <a:pt x="0" y="65835"/>
                </a:lnTo>
                <a:lnTo>
                  <a:pt x="248479" y="65835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61077" y="467977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61077" y="4233790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461077" y="378780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61077" y="3296847"/>
            <a:ext cx="77226" cy="1926353"/>
          </a:xfrm>
          <a:custGeom>
            <a:avLst/>
            <a:gdLst/>
            <a:ahLst/>
            <a:cxnLst/>
            <a:rect l="l" t="t" r="r" b="b"/>
            <a:pathLst>
              <a:path w="84949" h="2183200">
                <a:moveTo>
                  <a:pt x="0" y="2183200"/>
                </a:moveTo>
                <a:lnTo>
                  <a:pt x="84949" y="2119488"/>
                </a:lnTo>
                <a:lnTo>
                  <a:pt x="84949" y="0"/>
                </a:lnTo>
                <a:lnTo>
                  <a:pt x="0" y="63711"/>
                </a:lnTo>
                <a:lnTo>
                  <a:pt x="0" y="2183200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235187" y="3353064"/>
            <a:ext cx="225890" cy="1870136"/>
          </a:xfrm>
          <a:custGeom>
            <a:avLst/>
            <a:gdLst/>
            <a:ahLst/>
            <a:cxnLst/>
            <a:rect l="l" t="t" r="r" b="b"/>
            <a:pathLst>
              <a:path w="248479" h="2119488">
                <a:moveTo>
                  <a:pt x="0" y="2119488"/>
                </a:moveTo>
                <a:lnTo>
                  <a:pt x="248479" y="2119488"/>
                </a:lnTo>
                <a:lnTo>
                  <a:pt x="248479" y="0"/>
                </a:lnTo>
                <a:lnTo>
                  <a:pt x="0" y="0"/>
                </a:lnTo>
                <a:lnTo>
                  <a:pt x="0" y="2119488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35187" y="3296848"/>
            <a:ext cx="303117" cy="56216"/>
          </a:xfrm>
          <a:custGeom>
            <a:avLst/>
            <a:gdLst/>
            <a:ahLst/>
            <a:cxnLst/>
            <a:rect l="l" t="t" r="r" b="b"/>
            <a:pathLst>
              <a:path w="333429" h="63711">
                <a:moveTo>
                  <a:pt x="248479" y="63711"/>
                </a:moveTo>
                <a:lnTo>
                  <a:pt x="333429" y="0"/>
                </a:lnTo>
                <a:lnTo>
                  <a:pt x="84949" y="0"/>
                </a:lnTo>
                <a:lnTo>
                  <a:pt x="0" y="63711"/>
                </a:lnTo>
                <a:lnTo>
                  <a:pt x="248479" y="63711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24838" y="467977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24838" y="4233790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24838" y="3787805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24838" y="3341821"/>
            <a:ext cx="337870" cy="0"/>
          </a:xfrm>
          <a:custGeom>
            <a:avLst/>
            <a:gdLst/>
            <a:ahLst/>
            <a:cxnLst/>
            <a:rect l="l" t="t" r="r" b="b"/>
            <a:pathLst>
              <a:path w="371657">
                <a:moveTo>
                  <a:pt x="0" y="0"/>
                </a:moveTo>
                <a:lnTo>
                  <a:pt x="371657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24838" y="3161927"/>
            <a:ext cx="77226" cy="2061274"/>
          </a:xfrm>
          <a:custGeom>
            <a:avLst/>
            <a:gdLst/>
            <a:ahLst/>
            <a:cxnLst/>
            <a:rect l="l" t="t" r="r" b="b"/>
            <a:pathLst>
              <a:path w="84949" h="2336110">
                <a:moveTo>
                  <a:pt x="0" y="2336110"/>
                </a:moveTo>
                <a:lnTo>
                  <a:pt x="84949" y="2272398"/>
                </a:lnTo>
                <a:lnTo>
                  <a:pt x="84949" y="0"/>
                </a:lnTo>
                <a:lnTo>
                  <a:pt x="0" y="65835"/>
                </a:lnTo>
                <a:lnTo>
                  <a:pt x="0" y="2336110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98947" y="3220018"/>
            <a:ext cx="225890" cy="2003183"/>
          </a:xfrm>
          <a:custGeom>
            <a:avLst/>
            <a:gdLst/>
            <a:ahLst/>
            <a:cxnLst/>
            <a:rect l="l" t="t" r="r" b="b"/>
            <a:pathLst>
              <a:path w="248479" h="2270274">
                <a:moveTo>
                  <a:pt x="0" y="2270274"/>
                </a:moveTo>
                <a:lnTo>
                  <a:pt x="248479" y="2270274"/>
                </a:lnTo>
                <a:lnTo>
                  <a:pt x="248479" y="0"/>
                </a:lnTo>
                <a:lnTo>
                  <a:pt x="0" y="0"/>
                </a:lnTo>
                <a:lnTo>
                  <a:pt x="0" y="2270274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8947" y="3161928"/>
            <a:ext cx="303117" cy="58090"/>
          </a:xfrm>
          <a:custGeom>
            <a:avLst/>
            <a:gdLst/>
            <a:ahLst/>
            <a:cxnLst/>
            <a:rect l="l" t="t" r="r" b="b"/>
            <a:pathLst>
              <a:path w="333429" h="65835">
                <a:moveTo>
                  <a:pt x="248479" y="65835"/>
                </a:moveTo>
                <a:lnTo>
                  <a:pt x="333429" y="0"/>
                </a:lnTo>
                <a:lnTo>
                  <a:pt x="84949" y="0"/>
                </a:lnTo>
                <a:lnTo>
                  <a:pt x="0" y="65835"/>
                </a:lnTo>
                <a:lnTo>
                  <a:pt x="248479" y="65835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588598" y="467977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588598" y="4233790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588598" y="3787805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588598" y="3341821"/>
            <a:ext cx="339801" cy="0"/>
          </a:xfrm>
          <a:custGeom>
            <a:avLst/>
            <a:gdLst/>
            <a:ahLst/>
            <a:cxnLst/>
            <a:rect l="l" t="t" r="r" b="b"/>
            <a:pathLst>
              <a:path w="373781">
                <a:moveTo>
                  <a:pt x="0" y="0"/>
                </a:moveTo>
                <a:lnTo>
                  <a:pt x="373781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588598" y="3161927"/>
            <a:ext cx="77226" cy="2061274"/>
          </a:xfrm>
          <a:custGeom>
            <a:avLst/>
            <a:gdLst/>
            <a:ahLst/>
            <a:cxnLst/>
            <a:rect l="l" t="t" r="r" b="b"/>
            <a:pathLst>
              <a:path w="84949" h="2336110">
                <a:moveTo>
                  <a:pt x="0" y="2336110"/>
                </a:moveTo>
                <a:lnTo>
                  <a:pt x="84949" y="2272398"/>
                </a:lnTo>
                <a:lnTo>
                  <a:pt x="84949" y="0"/>
                </a:lnTo>
                <a:lnTo>
                  <a:pt x="0" y="65835"/>
                </a:lnTo>
                <a:lnTo>
                  <a:pt x="0" y="2336110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62708" y="3220018"/>
            <a:ext cx="225890" cy="2003183"/>
          </a:xfrm>
          <a:custGeom>
            <a:avLst/>
            <a:gdLst/>
            <a:ahLst/>
            <a:cxnLst/>
            <a:rect l="l" t="t" r="r" b="b"/>
            <a:pathLst>
              <a:path w="248479" h="2270274">
                <a:moveTo>
                  <a:pt x="0" y="2270274"/>
                </a:moveTo>
                <a:lnTo>
                  <a:pt x="248479" y="2270274"/>
                </a:lnTo>
                <a:lnTo>
                  <a:pt x="248479" y="0"/>
                </a:lnTo>
                <a:lnTo>
                  <a:pt x="0" y="0"/>
                </a:lnTo>
                <a:lnTo>
                  <a:pt x="0" y="2270274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62708" y="3161928"/>
            <a:ext cx="303117" cy="58090"/>
          </a:xfrm>
          <a:custGeom>
            <a:avLst/>
            <a:gdLst/>
            <a:ahLst/>
            <a:cxnLst/>
            <a:rect l="l" t="t" r="r" b="b"/>
            <a:pathLst>
              <a:path w="333429" h="65835">
                <a:moveTo>
                  <a:pt x="248479" y="65835"/>
                </a:moveTo>
                <a:lnTo>
                  <a:pt x="333429" y="0"/>
                </a:lnTo>
                <a:lnTo>
                  <a:pt x="84949" y="0"/>
                </a:lnTo>
                <a:lnTo>
                  <a:pt x="0" y="65835"/>
                </a:lnTo>
                <a:lnTo>
                  <a:pt x="248479" y="65835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152359" y="3251874"/>
            <a:ext cx="77226" cy="1971326"/>
          </a:xfrm>
          <a:custGeom>
            <a:avLst/>
            <a:gdLst/>
            <a:ahLst/>
            <a:cxnLst/>
            <a:rect l="l" t="t" r="r" b="b"/>
            <a:pathLst>
              <a:path w="84949" h="2234170">
                <a:moveTo>
                  <a:pt x="0" y="2234170"/>
                </a:moveTo>
                <a:lnTo>
                  <a:pt x="84949" y="2170458"/>
                </a:lnTo>
                <a:lnTo>
                  <a:pt x="84949" y="0"/>
                </a:lnTo>
                <a:lnTo>
                  <a:pt x="0" y="63712"/>
                </a:lnTo>
                <a:lnTo>
                  <a:pt x="0" y="2234170"/>
                </a:lnTo>
                <a:close/>
              </a:path>
            </a:pathLst>
          </a:custGeom>
          <a:solidFill>
            <a:srgbClr val="8324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928399" y="3308091"/>
            <a:ext cx="223959" cy="1915110"/>
          </a:xfrm>
          <a:custGeom>
            <a:avLst/>
            <a:gdLst/>
            <a:ahLst/>
            <a:cxnLst/>
            <a:rect l="l" t="t" r="r" b="b"/>
            <a:pathLst>
              <a:path w="246355" h="2170458">
                <a:moveTo>
                  <a:pt x="0" y="2170458"/>
                </a:moveTo>
                <a:lnTo>
                  <a:pt x="246355" y="2170458"/>
                </a:lnTo>
                <a:lnTo>
                  <a:pt x="246355" y="0"/>
                </a:lnTo>
                <a:lnTo>
                  <a:pt x="0" y="0"/>
                </a:lnTo>
                <a:lnTo>
                  <a:pt x="0" y="2170458"/>
                </a:lnTo>
                <a:close/>
              </a:path>
            </a:pathLst>
          </a:custGeom>
          <a:solidFill>
            <a:srgbClr val="E544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928399" y="3251874"/>
            <a:ext cx="301186" cy="56216"/>
          </a:xfrm>
          <a:custGeom>
            <a:avLst/>
            <a:gdLst/>
            <a:ahLst/>
            <a:cxnLst/>
            <a:rect l="l" t="t" r="r" b="b"/>
            <a:pathLst>
              <a:path w="331305" h="63712">
                <a:moveTo>
                  <a:pt x="246355" y="63712"/>
                </a:moveTo>
                <a:lnTo>
                  <a:pt x="331305" y="0"/>
                </a:lnTo>
                <a:lnTo>
                  <a:pt x="84949" y="0"/>
                </a:lnTo>
                <a:lnTo>
                  <a:pt x="0" y="63712"/>
                </a:lnTo>
                <a:lnTo>
                  <a:pt x="246355" y="63712"/>
                </a:lnTo>
                <a:close/>
              </a:path>
            </a:pathLst>
          </a:custGeom>
          <a:solidFill>
            <a:srgbClr val="B635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750392" y="2594141"/>
            <a:ext cx="0" cy="2672160"/>
          </a:xfrm>
          <a:custGeom>
            <a:avLst/>
            <a:gdLst/>
            <a:ahLst/>
            <a:cxnLst/>
            <a:rect l="l" t="t" r="r" b="b"/>
            <a:pathLst>
              <a:path h="3028448">
                <a:moveTo>
                  <a:pt x="0" y="0"/>
                </a:moveTo>
                <a:lnTo>
                  <a:pt x="0" y="3028448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705987" y="5266301"/>
            <a:ext cx="44405" cy="0"/>
          </a:xfrm>
          <a:custGeom>
            <a:avLst/>
            <a:gdLst/>
            <a:ahLst/>
            <a:cxnLst/>
            <a:rect l="l" t="t" r="r" b="b"/>
            <a:pathLst>
              <a:path w="48846">
                <a:moveTo>
                  <a:pt x="0" y="0"/>
                </a:moveTo>
                <a:lnTo>
                  <a:pt x="4884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705987" y="4820316"/>
            <a:ext cx="44405" cy="0"/>
          </a:xfrm>
          <a:custGeom>
            <a:avLst/>
            <a:gdLst/>
            <a:ahLst/>
            <a:cxnLst/>
            <a:rect l="l" t="t" r="r" b="b"/>
            <a:pathLst>
              <a:path w="48846">
                <a:moveTo>
                  <a:pt x="0" y="0"/>
                </a:moveTo>
                <a:lnTo>
                  <a:pt x="4884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705987" y="4376205"/>
            <a:ext cx="44405" cy="0"/>
          </a:xfrm>
          <a:custGeom>
            <a:avLst/>
            <a:gdLst/>
            <a:ahLst/>
            <a:cxnLst/>
            <a:rect l="l" t="t" r="r" b="b"/>
            <a:pathLst>
              <a:path w="48846">
                <a:moveTo>
                  <a:pt x="0" y="0"/>
                </a:moveTo>
                <a:lnTo>
                  <a:pt x="4884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705987" y="3930221"/>
            <a:ext cx="44405" cy="0"/>
          </a:xfrm>
          <a:custGeom>
            <a:avLst/>
            <a:gdLst/>
            <a:ahLst/>
            <a:cxnLst/>
            <a:rect l="l" t="t" r="r" b="b"/>
            <a:pathLst>
              <a:path w="48846">
                <a:moveTo>
                  <a:pt x="0" y="0"/>
                </a:moveTo>
                <a:lnTo>
                  <a:pt x="4884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705987" y="3484236"/>
            <a:ext cx="44405" cy="0"/>
          </a:xfrm>
          <a:custGeom>
            <a:avLst/>
            <a:gdLst/>
            <a:ahLst/>
            <a:cxnLst/>
            <a:rect l="l" t="t" r="r" b="b"/>
            <a:pathLst>
              <a:path w="48846">
                <a:moveTo>
                  <a:pt x="0" y="0"/>
                </a:moveTo>
                <a:lnTo>
                  <a:pt x="4884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705987" y="3038251"/>
            <a:ext cx="44405" cy="0"/>
          </a:xfrm>
          <a:custGeom>
            <a:avLst/>
            <a:gdLst/>
            <a:ahLst/>
            <a:cxnLst/>
            <a:rect l="l" t="t" r="r" b="b"/>
            <a:pathLst>
              <a:path w="48846">
                <a:moveTo>
                  <a:pt x="0" y="0"/>
                </a:moveTo>
                <a:lnTo>
                  <a:pt x="4884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705987" y="2594141"/>
            <a:ext cx="44405" cy="0"/>
          </a:xfrm>
          <a:custGeom>
            <a:avLst/>
            <a:gdLst/>
            <a:ahLst/>
            <a:cxnLst/>
            <a:rect l="l" t="t" r="r" b="b"/>
            <a:pathLst>
              <a:path w="48846">
                <a:moveTo>
                  <a:pt x="0" y="0"/>
                </a:moveTo>
                <a:lnTo>
                  <a:pt x="48846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750392" y="5266301"/>
            <a:ext cx="4513945" cy="0"/>
          </a:xfrm>
          <a:custGeom>
            <a:avLst/>
            <a:gdLst/>
            <a:ahLst/>
            <a:cxnLst/>
            <a:rect l="l" t="t" r="r" b="b"/>
            <a:pathLst>
              <a:path w="4965339">
                <a:moveTo>
                  <a:pt x="4965339" y="0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50392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314153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877914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443605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07365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71125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36816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700577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264337" y="5266301"/>
            <a:ext cx="0" cy="43099"/>
          </a:xfrm>
          <a:custGeom>
            <a:avLst/>
            <a:gdLst/>
            <a:ahLst/>
            <a:cxnLst/>
            <a:rect l="l" t="t" r="r" b="b"/>
            <a:pathLst>
              <a:path h="48845">
                <a:moveTo>
                  <a:pt x="0" y="48845"/>
                </a:moveTo>
                <a:lnTo>
                  <a:pt x="0" y="0"/>
                </a:lnTo>
              </a:path>
            </a:pathLst>
          </a:custGeom>
          <a:ln w="1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794894" y="2884593"/>
            <a:ext cx="386137" cy="294199"/>
          </a:xfrm>
          <a:custGeom>
            <a:avLst/>
            <a:gdLst/>
            <a:ahLst/>
            <a:cxnLst/>
            <a:rect l="l" t="t" r="r" b="b"/>
            <a:pathLst>
              <a:path w="424751" h="333426">
                <a:moveTo>
                  <a:pt x="418379" y="0"/>
                </a:moveTo>
                <a:lnTo>
                  <a:pt x="0" y="327055"/>
                </a:lnTo>
                <a:lnTo>
                  <a:pt x="0" y="333426"/>
                </a:lnTo>
                <a:lnTo>
                  <a:pt x="6371" y="333426"/>
                </a:lnTo>
                <a:lnTo>
                  <a:pt x="424751" y="6371"/>
                </a:lnTo>
                <a:lnTo>
                  <a:pt x="424751" y="0"/>
                </a:lnTo>
                <a:lnTo>
                  <a:pt x="418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750488" y="3148811"/>
            <a:ext cx="69505" cy="63712"/>
          </a:xfrm>
          <a:custGeom>
            <a:avLst/>
            <a:gdLst/>
            <a:ahLst/>
            <a:cxnLst/>
            <a:rect l="l" t="t" r="r" b="b"/>
            <a:pathLst>
              <a:path w="76455" h="72207">
                <a:moveTo>
                  <a:pt x="33980" y="0"/>
                </a:moveTo>
                <a:lnTo>
                  <a:pt x="0" y="72207"/>
                </a:lnTo>
                <a:lnTo>
                  <a:pt x="76455" y="55217"/>
                </a:lnTo>
                <a:lnTo>
                  <a:pt x="3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705987" y="2594141"/>
            <a:ext cx="44405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2750392" y="2594141"/>
            <a:ext cx="4513945" cy="2672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2705987" y="3038252"/>
            <a:ext cx="44405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2705987" y="3484237"/>
            <a:ext cx="44405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705987" y="3930221"/>
            <a:ext cx="44405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2705987" y="4376206"/>
            <a:ext cx="44405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2705987" y="4820317"/>
            <a:ext cx="44405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2705987" y="5266301"/>
            <a:ext cx="44405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750392" y="5266301"/>
            <a:ext cx="563760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314153" y="5266301"/>
            <a:ext cx="563760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877914" y="5266301"/>
            <a:ext cx="565691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443605" y="5266301"/>
            <a:ext cx="563760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007365" y="5266301"/>
            <a:ext cx="563760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571125" y="5266301"/>
            <a:ext cx="565691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136816" y="5266301"/>
            <a:ext cx="563760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700577" y="5266301"/>
            <a:ext cx="563760" cy="43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943461" y="2451725"/>
            <a:ext cx="4513945" cy="99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2943461" y="2551041"/>
            <a:ext cx="34752" cy="346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2978213" y="2551041"/>
            <a:ext cx="223959" cy="2672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3202173" y="2551041"/>
            <a:ext cx="4255233" cy="346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2943461" y="2897710"/>
            <a:ext cx="34752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3202173" y="2897710"/>
            <a:ext cx="4255233" cy="32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34"/>
              </a:spcBef>
            </a:pPr>
            <a:endParaRPr sz="700"/>
          </a:p>
          <a:p>
            <a:pPr marL="432629">
              <a:lnSpc>
                <a:spcPts val="933"/>
              </a:lnSpc>
              <a:spcBef>
                <a:spcPts val="944"/>
              </a:spcBef>
            </a:pPr>
            <a:r>
              <a:rPr sz="900" baseline="-11754" dirty="0">
                <a:latin typeface="Verdana"/>
                <a:cs typeface="Verdana"/>
              </a:rPr>
              <a:t>21                                                     </a:t>
            </a:r>
            <a:r>
              <a:rPr sz="900" spc="211" baseline="-11754" dirty="0">
                <a:latin typeface="Verdana"/>
                <a:cs typeface="Verdana"/>
              </a:rPr>
              <a:t> </a:t>
            </a:r>
            <a:r>
              <a:rPr sz="900" baseline="-27427" dirty="0">
                <a:latin typeface="Verdana"/>
                <a:cs typeface="Verdana"/>
              </a:rPr>
              <a:t>35                                                       </a:t>
            </a:r>
            <a:r>
              <a:rPr sz="900" spc="84" baseline="-27427" dirty="0">
                <a:latin typeface="Verdana"/>
                <a:cs typeface="Verdana"/>
              </a:rPr>
              <a:t> </a:t>
            </a:r>
            <a:r>
              <a:rPr sz="900" baseline="11754" dirty="0">
                <a:latin typeface="Verdana"/>
                <a:cs typeface="Verdana"/>
              </a:rPr>
              <a:t>91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02173" y="3220019"/>
            <a:ext cx="903561" cy="88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1"/>
              </a:spcBef>
            </a:pPr>
            <a:endParaRPr sz="700"/>
          </a:p>
        </p:txBody>
      </p:sp>
      <p:sp>
        <p:nvSpPr>
          <p:cNvPr id="62" name="object 62"/>
          <p:cNvSpPr txBox="1"/>
          <p:nvPr/>
        </p:nvSpPr>
        <p:spPr>
          <a:xfrm>
            <a:off x="4105735" y="3220018"/>
            <a:ext cx="225890" cy="200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4331625" y="3220019"/>
            <a:ext cx="337870" cy="121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4669495" y="3220018"/>
            <a:ext cx="225890" cy="200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4895386" y="3220019"/>
            <a:ext cx="903561" cy="121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5798947" y="3220018"/>
            <a:ext cx="225890" cy="200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6024838" y="3220019"/>
            <a:ext cx="337870" cy="121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6362708" y="3220018"/>
            <a:ext cx="225890" cy="200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6588598" y="3220019"/>
            <a:ext cx="868808" cy="88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1"/>
              </a:spcBef>
            </a:pPr>
            <a:endParaRPr sz="700"/>
          </a:p>
        </p:txBody>
      </p:sp>
      <p:sp>
        <p:nvSpPr>
          <p:cNvPr id="54" name="object 54"/>
          <p:cNvSpPr txBox="1"/>
          <p:nvPr/>
        </p:nvSpPr>
        <p:spPr>
          <a:xfrm>
            <a:off x="3202173" y="3308091"/>
            <a:ext cx="339800" cy="33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541974" y="3308091"/>
            <a:ext cx="225890" cy="1915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3767864" y="3308091"/>
            <a:ext cx="337870" cy="33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588598" y="3308091"/>
            <a:ext cx="339801" cy="33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928399" y="3308091"/>
            <a:ext cx="223959" cy="1915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7152358" y="3308091"/>
            <a:ext cx="305047" cy="33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943461" y="3341822"/>
            <a:ext cx="34752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3202173" y="3341822"/>
            <a:ext cx="33980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3767864" y="3341822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4331625" y="3341822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4895386" y="3341822"/>
            <a:ext cx="339801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5235187" y="3341821"/>
            <a:ext cx="225890" cy="1881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5461077" y="3341822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6024838" y="3341822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6588598" y="3341822"/>
            <a:ext cx="339801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7152358" y="3341822"/>
            <a:ext cx="305047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2943461" y="3787806"/>
            <a:ext cx="34752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3202173" y="3787806"/>
            <a:ext cx="33980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3767864" y="3787806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4331625" y="3787806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4895386" y="3787806"/>
            <a:ext cx="339801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461077" y="3787806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6024838" y="3787806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6588598" y="3787806"/>
            <a:ext cx="339801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7152358" y="3787806"/>
            <a:ext cx="305047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943461" y="4233790"/>
            <a:ext cx="34752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3202173" y="4233790"/>
            <a:ext cx="33980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3767864" y="4233790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4331625" y="4233790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895386" y="4233790"/>
            <a:ext cx="339801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5461077" y="4233790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6024838" y="4233790"/>
            <a:ext cx="337870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6588598" y="4233790"/>
            <a:ext cx="339801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7152358" y="4233790"/>
            <a:ext cx="305047" cy="445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943461" y="4679776"/>
            <a:ext cx="34752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3202173" y="4679776"/>
            <a:ext cx="339800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3767864" y="4679776"/>
            <a:ext cx="337870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331625" y="4679776"/>
            <a:ext cx="337870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895386" y="4679776"/>
            <a:ext cx="339801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5461077" y="4679776"/>
            <a:ext cx="337870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6024838" y="4679776"/>
            <a:ext cx="337870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588598" y="4679776"/>
            <a:ext cx="339801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7152358" y="4679776"/>
            <a:ext cx="305047" cy="444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943461" y="5123886"/>
            <a:ext cx="34752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3202173" y="5123886"/>
            <a:ext cx="339800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3767864" y="5123886"/>
            <a:ext cx="337870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4331625" y="5123886"/>
            <a:ext cx="337870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4895386" y="5123886"/>
            <a:ext cx="339801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5461077" y="5123886"/>
            <a:ext cx="337870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6024838" y="5123886"/>
            <a:ext cx="337870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6588598" y="5123886"/>
            <a:ext cx="339801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152358" y="5123886"/>
            <a:ext cx="308909" cy="99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30822" marR="2563391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b. Initial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Public O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ferings.</a:t>
            </a:r>
            <a:endParaRPr sz="2100">
              <a:latin typeface="Times New Roman"/>
              <a:cs typeface="Times New Roman"/>
            </a:endParaRPr>
          </a:p>
          <a:p>
            <a:pPr marL="2295907" marR="1500788" algn="ctr">
              <a:lnSpc>
                <a:spcPct val="101277"/>
              </a:lnSpc>
              <a:spcBef>
                <a:spcPts val="4663"/>
              </a:spcBef>
            </a:pPr>
            <a:r>
              <a:rPr sz="700" i="1" dirty="0">
                <a:latin typeface="Verdana"/>
                <a:cs typeface="Verdana"/>
              </a:rPr>
              <a:t>Figure</a:t>
            </a:r>
            <a:r>
              <a:rPr sz="700" i="1" spc="102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4:</a:t>
            </a:r>
            <a:r>
              <a:rPr sz="700" i="1" spc="44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Discount</a:t>
            </a:r>
            <a:r>
              <a:rPr sz="700" i="1" spc="137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on</a:t>
            </a:r>
            <a:r>
              <a:rPr sz="700" i="1" spc="48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IPO</a:t>
            </a:r>
            <a:r>
              <a:rPr sz="700" i="1" spc="65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Price:</a:t>
            </a:r>
            <a:r>
              <a:rPr sz="700" i="1" spc="95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Discounts</a:t>
            </a:r>
            <a:r>
              <a:rPr sz="700" i="1" spc="153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on</a:t>
            </a:r>
            <a:r>
              <a:rPr sz="700" i="1" spc="48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stocks</a:t>
            </a:r>
            <a:r>
              <a:rPr sz="700" i="1" spc="103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sold</a:t>
            </a:r>
            <a:r>
              <a:rPr sz="700" i="1" spc="71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in</a:t>
            </a:r>
            <a:r>
              <a:rPr sz="700" i="1" spc="39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five</a:t>
            </a:r>
            <a:r>
              <a:rPr sz="700" i="1" spc="65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months</a:t>
            </a:r>
            <a:r>
              <a:rPr sz="700" i="1" spc="121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prior</a:t>
            </a:r>
            <a:r>
              <a:rPr sz="700" i="1" spc="81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to</a:t>
            </a:r>
            <a:r>
              <a:rPr sz="700" i="1" spc="41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the</a:t>
            </a:r>
            <a:r>
              <a:rPr sz="700" i="1" spc="59" dirty="0">
                <a:latin typeface="Verdana"/>
                <a:cs typeface="Verdana"/>
              </a:rPr>
              <a:t> </a:t>
            </a:r>
            <a:r>
              <a:rPr sz="700" i="1" dirty="0">
                <a:latin typeface="Verdana"/>
                <a:cs typeface="Verdana"/>
              </a:rPr>
              <a:t>IPO</a:t>
            </a:r>
            <a:endParaRPr sz="700">
              <a:latin typeface="Verdana"/>
              <a:cs typeface="Verdana"/>
            </a:endParaRPr>
          </a:p>
          <a:p>
            <a:pPr marL="2596518">
              <a:lnSpc>
                <a:spcPct val="101277"/>
              </a:lnSpc>
              <a:spcBef>
                <a:spcPts val="688"/>
              </a:spcBef>
            </a:pPr>
            <a:r>
              <a:rPr sz="600" dirty="0">
                <a:latin typeface="Verdana"/>
                <a:cs typeface="Verdana"/>
              </a:rPr>
              <a:t>13</a:t>
            </a:r>
            <a:endParaRPr sz="600">
              <a:latin typeface="Verdana"/>
              <a:cs typeface="Verdana"/>
            </a:endParaRPr>
          </a:p>
          <a:p>
            <a:pPr marL="2003796">
              <a:lnSpc>
                <a:spcPct val="101277"/>
              </a:lnSpc>
              <a:spcBef>
                <a:spcPts val="661"/>
              </a:spcBef>
            </a:pPr>
            <a:r>
              <a:rPr sz="600" dirty="0">
                <a:latin typeface="Verdana"/>
                <a:cs typeface="Verdana"/>
              </a:rPr>
              <a:t>60%</a:t>
            </a:r>
            <a:endParaRPr sz="600">
              <a:latin typeface="Verdana"/>
              <a:cs typeface="Verdana"/>
            </a:endParaRPr>
          </a:p>
          <a:p>
            <a:pPr marL="3566352" marR="3547042" algn="ctr">
              <a:lnSpc>
                <a:spcPct val="101277"/>
              </a:lnSpc>
              <a:spcBef>
                <a:spcPts val="1067"/>
              </a:spcBef>
            </a:pPr>
            <a:r>
              <a:rPr sz="600" dirty="0">
                <a:latin typeface="Verdana"/>
                <a:cs typeface="Verdana"/>
              </a:rPr>
              <a:t>Number of transactions</a:t>
            </a:r>
            <a:endParaRPr sz="600">
              <a:latin typeface="Verdana"/>
              <a:cs typeface="Verdana"/>
            </a:endParaRPr>
          </a:p>
          <a:p>
            <a:pPr marL="2003796">
              <a:lnSpc>
                <a:spcPts val="1077"/>
              </a:lnSpc>
              <a:spcBef>
                <a:spcPts val="978"/>
              </a:spcBef>
            </a:pPr>
            <a:r>
              <a:rPr sz="900" baseline="27427" dirty="0">
                <a:latin typeface="Verdana"/>
                <a:cs typeface="Verdana"/>
              </a:rPr>
              <a:t>50%                                                    </a:t>
            </a:r>
            <a:r>
              <a:rPr sz="900" spc="220" baseline="27427" dirty="0">
                <a:latin typeface="Verdana"/>
                <a:cs typeface="Verdana"/>
              </a:rPr>
              <a:t> </a:t>
            </a:r>
            <a:r>
              <a:rPr sz="900" baseline="-11754" dirty="0">
                <a:latin typeface="Verdana"/>
                <a:cs typeface="Verdana"/>
              </a:rPr>
              <a:t>27              </a:t>
            </a:r>
            <a:r>
              <a:rPr sz="900" spc="62" baseline="-11754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23                                   </a:t>
            </a:r>
            <a:r>
              <a:rPr sz="600" spc="130" dirty="0">
                <a:latin typeface="Verdana"/>
                <a:cs typeface="Verdana"/>
              </a:rPr>
              <a:t> </a:t>
            </a:r>
            <a:r>
              <a:rPr sz="900" baseline="7836" dirty="0">
                <a:latin typeface="Verdana"/>
                <a:cs typeface="Verdana"/>
              </a:rPr>
              <a:t>54               </a:t>
            </a:r>
            <a:r>
              <a:rPr sz="900" spc="80" baseline="7836" dirty="0">
                <a:latin typeface="Verdana"/>
                <a:cs typeface="Verdana"/>
              </a:rPr>
              <a:t> </a:t>
            </a:r>
            <a:r>
              <a:rPr sz="900" baseline="3918" dirty="0">
                <a:latin typeface="Verdana"/>
                <a:cs typeface="Verdana"/>
              </a:rPr>
              <a:t>46</a:t>
            </a:r>
            <a:endParaRPr sz="600">
              <a:latin typeface="Verdana"/>
              <a:cs typeface="Verdana"/>
            </a:endParaRPr>
          </a:p>
          <a:p>
            <a:pPr marL="2003796">
              <a:lnSpc>
                <a:spcPct val="101277"/>
              </a:lnSpc>
              <a:spcBef>
                <a:spcPts val="2478"/>
              </a:spcBef>
            </a:pPr>
            <a:r>
              <a:rPr sz="600" dirty="0">
                <a:latin typeface="Verdana"/>
                <a:cs typeface="Verdana"/>
              </a:rPr>
              <a:t>40%</a:t>
            </a:r>
            <a:endParaRPr sz="600">
              <a:latin typeface="Verdana"/>
              <a:cs typeface="Verdana"/>
            </a:endParaRPr>
          </a:p>
          <a:p>
            <a:pPr marL="2003796">
              <a:lnSpc>
                <a:spcPct val="101277"/>
              </a:lnSpc>
              <a:spcBef>
                <a:spcPts val="2808"/>
              </a:spcBef>
            </a:pPr>
            <a:r>
              <a:rPr sz="600" dirty="0">
                <a:latin typeface="Verdana"/>
                <a:cs typeface="Verdana"/>
              </a:rPr>
              <a:t>30%</a:t>
            </a:r>
            <a:endParaRPr sz="600">
              <a:latin typeface="Verdana"/>
              <a:cs typeface="Verdana"/>
            </a:endParaRPr>
          </a:p>
          <a:p>
            <a:pPr marL="2003796">
              <a:lnSpc>
                <a:spcPct val="101277"/>
              </a:lnSpc>
              <a:spcBef>
                <a:spcPts val="2808"/>
              </a:spcBef>
            </a:pPr>
            <a:r>
              <a:rPr sz="600" dirty="0">
                <a:latin typeface="Verdana"/>
                <a:cs typeface="Verdana"/>
              </a:rPr>
              <a:t>20%</a:t>
            </a:r>
            <a:endParaRPr sz="600">
              <a:latin typeface="Verdana"/>
              <a:cs typeface="Verdana"/>
            </a:endParaRPr>
          </a:p>
          <a:p>
            <a:pPr marL="2003796">
              <a:lnSpc>
                <a:spcPct val="101277"/>
              </a:lnSpc>
              <a:spcBef>
                <a:spcPts val="2793"/>
              </a:spcBef>
            </a:pPr>
            <a:r>
              <a:rPr sz="600" dirty="0">
                <a:latin typeface="Verdana"/>
                <a:cs typeface="Verdana"/>
              </a:rPr>
              <a:t>10%</a:t>
            </a:r>
            <a:endParaRPr sz="600">
              <a:latin typeface="Verdana"/>
              <a:cs typeface="Verdana"/>
            </a:endParaRPr>
          </a:p>
          <a:p>
            <a:pPr marL="2053348">
              <a:lnSpc>
                <a:spcPct val="101277"/>
              </a:lnSpc>
              <a:spcBef>
                <a:spcPts val="2808"/>
              </a:spcBef>
            </a:pPr>
            <a:r>
              <a:rPr sz="600" dirty="0">
                <a:latin typeface="Verdana"/>
                <a:cs typeface="Verdana"/>
              </a:rPr>
              <a:t>0%</a:t>
            </a:r>
            <a:endParaRPr sz="600">
              <a:latin typeface="Verdana"/>
              <a:cs typeface="Verdana"/>
            </a:endParaRPr>
          </a:p>
          <a:p>
            <a:pPr marL="2337074" marR="1478914" algn="ctr">
              <a:lnSpc>
                <a:spcPct val="101277"/>
              </a:lnSpc>
              <a:spcBef>
                <a:spcPts val="108"/>
              </a:spcBef>
            </a:pPr>
            <a:r>
              <a:rPr sz="600" dirty="0">
                <a:latin typeface="Verdana"/>
                <a:cs typeface="Verdana"/>
              </a:rPr>
              <a:t>1980-81       </a:t>
            </a:r>
            <a:r>
              <a:rPr sz="600" spc="139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1985-8       </a:t>
            </a:r>
            <a:r>
              <a:rPr sz="600" spc="13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1987-89      </a:t>
            </a:r>
            <a:r>
              <a:rPr sz="600" spc="148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1989-90      </a:t>
            </a:r>
            <a:r>
              <a:rPr sz="600" spc="148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1990-92      </a:t>
            </a:r>
            <a:r>
              <a:rPr sz="600" spc="148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1991-93      </a:t>
            </a:r>
            <a:r>
              <a:rPr sz="600" spc="162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1994-95      </a:t>
            </a:r>
            <a:r>
              <a:rPr sz="600" spc="148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1995-97</a:t>
            </a:r>
            <a:endParaRPr sz="600">
              <a:latin typeface="Verdana"/>
              <a:cs typeface="Verdana"/>
            </a:endParaRPr>
          </a:p>
          <a:p>
            <a:pPr marL="4313448" marR="3453712" algn="ctr">
              <a:lnSpc>
                <a:spcPct val="101277"/>
              </a:lnSpc>
              <a:spcBef>
                <a:spcPts val="90"/>
              </a:spcBef>
            </a:pPr>
            <a:r>
              <a:rPr sz="600" b="1" dirty="0">
                <a:latin typeface="Verdana"/>
                <a:cs typeface="Verdana"/>
              </a:rPr>
              <a:t>Period</a:t>
            </a:r>
            <a:endParaRPr sz="600">
              <a:latin typeface="Verdana"/>
              <a:cs typeface="Verdana"/>
            </a:endParaRPr>
          </a:p>
          <a:p>
            <a:pPr marL="161555">
              <a:lnSpc>
                <a:spcPct val="95825"/>
              </a:lnSpc>
              <a:spcBef>
                <a:spcPts val="417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06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90348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problem with IPOs: Side Bets and Other Uncertainties</a:t>
            </a:r>
            <a:endParaRPr sz="2100">
              <a:latin typeface="Times New Roman"/>
              <a:cs typeface="Times New Roman"/>
            </a:endParaRPr>
          </a:p>
          <a:p>
            <a:pPr marL="1395001" marR="998996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problems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IPO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reluctant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998996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conclude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749020" marR="354118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</a:t>
            </a:r>
            <a:r>
              <a:rPr sz="1400" spc="-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sheer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size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suggests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something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else going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transactions.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particula</a:t>
            </a:r>
            <a:r>
              <a:rPr sz="1400" spc="-57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might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arms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length transactions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sellers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getting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compensating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benefits elsewhere.</a:t>
            </a:r>
            <a:endParaRPr sz="1400">
              <a:latin typeface="Times New Roman"/>
              <a:cs typeface="Times New Roman"/>
            </a:endParaRPr>
          </a:p>
          <a:p>
            <a:pPr marL="1749020" marR="359305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second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uncertainty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about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whether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IPO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through 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does,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 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sellers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pay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accept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certainty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equivalent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risky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</a:t>
            </a:r>
            <a:r>
              <a:rPr sz="1400" spc="-9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57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54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4997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c. Companies with di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ferent share classes</a:t>
            </a:r>
            <a:endParaRPr sz="2100">
              <a:latin typeface="Times New Roman"/>
              <a:cs typeface="Times New Roman"/>
            </a:endParaRPr>
          </a:p>
          <a:p>
            <a:pPr marL="1395001" marR="537552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classes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endParaRPr sz="1600">
              <a:latin typeface="Times New Roman"/>
              <a:cs typeface="Times New Roman"/>
            </a:endParaRPr>
          </a:p>
          <a:p>
            <a:pPr marL="1395001" marR="537552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classes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others.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42"/>
              </a:lnSpc>
              <a:spcBef>
                <a:spcPts val="399"/>
              </a:spcBef>
            </a:pPr>
            <a:r>
              <a:rPr sz="1600" dirty="0">
                <a:latin typeface="Times New Roman"/>
                <a:cs typeface="Times New Roman"/>
              </a:rPr>
              <a:t>(in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dividends,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instance)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classes,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36"/>
              </a:spcBef>
            </a:pPr>
            <a:r>
              <a:rPr sz="1600" dirty="0">
                <a:latin typeface="Times New Roman"/>
                <a:cs typeface="Times New Roman"/>
              </a:rPr>
              <a:t>prices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attributed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Chen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Xiong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(2001)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compare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common</a:t>
            </a:r>
            <a:endParaRPr sz="1600">
              <a:latin typeface="Times New Roman"/>
              <a:cs typeface="Times New Roman"/>
            </a:endParaRPr>
          </a:p>
          <a:p>
            <a:pPr marL="1395001" marR="330434">
              <a:lnSpc>
                <a:spcPts val="1806"/>
              </a:lnSpc>
              <a:spcBef>
                <a:spcPts val="228"/>
              </a:spcBef>
            </a:pP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258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Chinese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auction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placement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 </a:t>
            </a:r>
            <a:endParaRPr sz="1600">
              <a:latin typeface="Times New Roman"/>
              <a:cs typeface="Times New Roman"/>
            </a:endParaRPr>
          </a:p>
          <a:p>
            <a:pPr marL="1395001" marR="330434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conclude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latter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78%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330434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auctions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almost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86%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placements.</a:t>
            </a:r>
            <a:endParaRPr sz="1600">
              <a:latin typeface="Times New Roman"/>
              <a:cs typeface="Times New Roman"/>
            </a:endParaRPr>
          </a:p>
          <a:p>
            <a:pPr marL="1395001" marR="429955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eme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-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ADRs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listed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42995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US.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ADRs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historically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2995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domestic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listings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attributed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 </a:t>
            </a:r>
            <a:endParaRPr sz="1600">
              <a:latin typeface="Times New Roman"/>
              <a:cs typeface="Times New Roman"/>
            </a:endParaRPr>
          </a:p>
          <a:p>
            <a:pPr marL="1395001" marR="42995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55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486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3932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Dealing with 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 valuation</a:t>
            </a:r>
            <a:endParaRPr sz="2100">
              <a:latin typeface="Times New Roman"/>
              <a:cs typeface="Times New Roman"/>
            </a:endParaRPr>
          </a:p>
          <a:p>
            <a:pPr marL="1395001" marR="515339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accept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theory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empirical </a:t>
            </a:r>
            <a:endParaRPr sz="1600">
              <a:latin typeface="Times New Roman"/>
              <a:cs typeface="Times New Roman"/>
            </a:endParaRPr>
          </a:p>
          <a:p>
            <a:pPr marL="1395001" marR="51533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evidence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suggest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does,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question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best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bring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into </a:t>
            </a:r>
            <a:endParaRPr sz="1600">
              <a:latin typeface="Times New Roman"/>
              <a:cs typeface="Times New Roman"/>
            </a:endParaRPr>
          </a:p>
          <a:p>
            <a:pPr marL="1395001" marR="51533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choices:</a:t>
            </a:r>
            <a:endParaRPr sz="1600">
              <a:latin typeface="Times New Roman"/>
              <a:cs typeface="Times New Roman"/>
            </a:endParaRPr>
          </a:p>
          <a:p>
            <a:pPr marL="1749020" marR="628913" indent="-252870">
              <a:lnSpc>
                <a:spcPts val="1599"/>
              </a:lnSpc>
              <a:spcBef>
                <a:spcPts val="39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Estimate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were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endParaRPr sz="1400">
              <a:latin typeface="Times New Roman"/>
              <a:cs typeface="Times New Roman"/>
            </a:endParaRPr>
          </a:p>
          <a:p>
            <a:pPr marL="1749020" marR="508583" indent="-252870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Estimate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looking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comparable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seeing 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impacted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84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73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863118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a.                               </a:t>
            </a:r>
            <a:r>
              <a:rPr sz="2100" spc="2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</a:t>
            </a:r>
            <a:endParaRPr sz="2100">
              <a:latin typeface="Times New Roman"/>
              <a:cs typeface="Times New Roman"/>
            </a:endParaRPr>
          </a:p>
          <a:p>
            <a:pPr marL="2688922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The Rule of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Thumb approach</a:t>
            </a:r>
            <a:endParaRPr sz="2100">
              <a:latin typeface="Times New Roman"/>
              <a:cs typeface="Times New Roman"/>
            </a:endParaRPr>
          </a:p>
          <a:p>
            <a:pPr marL="1395001" marR="380438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valuation,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constant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talk </a:t>
            </a:r>
            <a:endParaRPr sz="1600">
              <a:latin typeface="Times New Roman"/>
              <a:cs typeface="Times New Roman"/>
            </a:endParaRPr>
          </a:p>
          <a:p>
            <a:pPr marL="1395001" marR="380438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about.</a:t>
            </a:r>
            <a:endParaRPr sz="1600">
              <a:latin typeface="Times New Roman"/>
              <a:cs typeface="Times New Roman"/>
            </a:endParaRPr>
          </a:p>
          <a:p>
            <a:pPr marL="1395001" marR="401136" indent="-303444">
              <a:lnSpc>
                <a:spcPts val="1806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talk,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though,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seems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rule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thumb.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 </a:t>
            </a:r>
            <a:endParaRPr sz="1600">
              <a:latin typeface="Times New Roman"/>
              <a:cs typeface="Times New Roman"/>
            </a:endParaRPr>
          </a:p>
          <a:p>
            <a:pPr marL="1395001" marR="40113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20-30%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 </a:t>
            </a:r>
            <a:endParaRPr sz="1600">
              <a:latin typeface="Times New Roman"/>
              <a:cs typeface="Times New Roman"/>
            </a:endParaRPr>
          </a:p>
          <a:p>
            <a:pPr marL="1395001" marR="40113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395001" marR="287832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our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vie</a:t>
            </a:r>
            <a:r>
              <a:rPr sz="1600" spc="-102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reflects</a:t>
            </a:r>
            <a:r>
              <a:rPr sz="1600" spc="-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objective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appraisers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 </a:t>
            </a:r>
            <a:endParaRPr sz="1600">
              <a:latin typeface="Times New Roman"/>
              <a:cs typeface="Times New Roman"/>
            </a:endParaRPr>
          </a:p>
          <a:p>
            <a:pPr marL="1395001" marR="28783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gest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courts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accept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rather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38"/>
              </a:spcBef>
            </a:pP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68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89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4993" y="4980064"/>
            <a:ext cx="6525689" cy="199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530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acquire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controlling</a:t>
            </a:r>
            <a:r>
              <a:rPr sz="1400" spc="2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stake</a:t>
            </a:r>
            <a:r>
              <a:rPr sz="1400" spc="1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1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your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investment.</a:t>
            </a:r>
            <a:r>
              <a:rPr sz="1400" spc="1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reasonable</a:t>
            </a:r>
            <a:r>
              <a:rPr sz="1400" spc="2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gument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1470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Determinants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the 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</a:t>
            </a:r>
            <a:endParaRPr sz="21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604"/>
              </a:lnSpc>
              <a:spcBef>
                <a:spcPts val="4039"/>
              </a:spcBef>
            </a:pPr>
            <a:r>
              <a:rPr sz="1400" dirty="0">
                <a:latin typeface="Times New Roman"/>
                <a:cs typeface="Times New Roman"/>
              </a:rPr>
              <a:t>1.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Liquidity</a:t>
            </a:r>
            <a:r>
              <a:rPr sz="1400" i="1" spc="4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assets</a:t>
            </a:r>
            <a:r>
              <a:rPr sz="1400" i="1" spc="2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owned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by</a:t>
            </a:r>
            <a:r>
              <a:rPr sz="1400" i="1" spc="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1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firm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private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ficult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sell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rendered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moot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sold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significant</a:t>
            </a:r>
            <a:r>
              <a:rPr sz="1400" spc="10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value.</a:t>
            </a:r>
            <a:r>
              <a:rPr sz="1400" spc="-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significant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cash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marketable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securities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factories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 other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relatively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few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buyers.</a:t>
            </a:r>
            <a:endParaRPr sz="14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604"/>
              </a:lnSpc>
              <a:spcBef>
                <a:spcPts val="250"/>
              </a:spcBef>
            </a:pPr>
            <a:r>
              <a:rPr sz="1400" dirty="0">
                <a:latin typeface="Times New Roman"/>
                <a:cs typeface="Times New Roman"/>
              </a:rPr>
              <a:t>2.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Financial</a:t>
            </a:r>
            <a:r>
              <a:rPr sz="1400" i="1" spc="24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Health</a:t>
            </a:r>
            <a:r>
              <a:rPr sz="1400" i="1" spc="23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and</a:t>
            </a:r>
            <a:r>
              <a:rPr sz="1400" i="1" spc="2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Cash</a:t>
            </a:r>
            <a:r>
              <a:rPr sz="1400" i="1" spc="2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flows</a:t>
            </a:r>
            <a:r>
              <a:rPr sz="1400" i="1" spc="22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20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1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firm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1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2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2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financially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healthy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easier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sell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health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particula</a:t>
            </a:r>
            <a:r>
              <a:rPr sz="1400" spc="-57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firm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strong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positive</a:t>
            </a:r>
            <a:r>
              <a:rPr sz="1400" spc="1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1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10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1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subject</a:t>
            </a:r>
            <a:r>
              <a:rPr sz="1400" spc="1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1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one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losses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negative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604"/>
              </a:lnSpc>
              <a:spcBef>
                <a:spcPts val="155"/>
              </a:spcBef>
            </a:pPr>
            <a:r>
              <a:rPr sz="1400" i="1" dirty="0">
                <a:latin typeface="Times New Roman"/>
                <a:cs typeface="Times New Roman"/>
              </a:rPr>
              <a:t>3.</a:t>
            </a:r>
            <a:r>
              <a:rPr sz="1400" i="1" spc="6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Possibility</a:t>
            </a:r>
            <a:r>
              <a:rPr sz="1400" i="1" spc="11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6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going</a:t>
            </a:r>
            <a:r>
              <a:rPr sz="1400" i="1" spc="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public</a:t>
            </a:r>
            <a:r>
              <a:rPr sz="1400" i="1" spc="9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in</a:t>
            </a:r>
            <a:r>
              <a:rPr sz="1400" i="1" spc="6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7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futu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e:</a:t>
            </a:r>
            <a:r>
              <a:rPr sz="1400" i="1" spc="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greater</a:t>
            </a:r>
            <a:r>
              <a:rPr sz="1400" spc="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likelihood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 </a:t>
            </a:r>
            <a:endParaRPr sz="1400">
              <a:latin typeface="Times New Roman"/>
              <a:cs typeface="Times New Roman"/>
            </a:endParaRPr>
          </a:p>
          <a:p>
            <a:pPr marL="1395001" marR="274378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go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future,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1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attached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value. </a:t>
            </a:r>
            <a:endParaRPr sz="1400">
              <a:latin typeface="Times New Roman"/>
              <a:cs typeface="Times New Roman"/>
            </a:endParaRPr>
          </a:p>
          <a:p>
            <a:pPr marL="1395001" marR="274378" algn="just">
              <a:lnSpc>
                <a:spcPts val="1599"/>
              </a:lnSpc>
            </a:pP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fect,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going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built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valuation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firm.</a:t>
            </a:r>
            <a:endParaRPr sz="1400">
              <a:latin typeface="Times New Roman"/>
              <a:cs typeface="Times New Roman"/>
            </a:endParaRPr>
          </a:p>
          <a:p>
            <a:pPr marL="1395001" marR="274384" indent="-303444" algn="just">
              <a:lnSpc>
                <a:spcPts val="1418"/>
              </a:lnSpc>
              <a:spcBef>
                <a:spcPts val="380"/>
              </a:spcBef>
            </a:pPr>
            <a:r>
              <a:rPr sz="1400" i="1" dirty="0">
                <a:latin typeface="Times New Roman"/>
                <a:cs typeface="Times New Roman"/>
              </a:rPr>
              <a:t>4.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Size</a:t>
            </a:r>
            <a:r>
              <a:rPr sz="1400" i="1" spc="1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1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Firm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percent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firm,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 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become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size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increases.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02"/>
              </a:spcBef>
            </a:pPr>
            <a:r>
              <a:rPr sz="1400" i="1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Cont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ol</a:t>
            </a:r>
            <a:r>
              <a:rPr sz="1400" i="1" spc="24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Component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Investing</a:t>
            </a:r>
            <a:r>
              <a:rPr sz="1400" spc="2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2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2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decidedly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2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attractive</a:t>
            </a:r>
            <a:r>
              <a:rPr sz="1400" spc="2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2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endParaRPr sz="1400">
              <a:latin typeface="Times New Roman"/>
              <a:cs typeface="Times New Roman"/>
            </a:endParaRPr>
          </a:p>
          <a:p>
            <a:pPr marL="1395001" marR="274381">
              <a:lnSpc>
                <a:spcPts val="1418"/>
              </a:lnSpc>
              <a:spcBef>
                <a:spcPts val="1555"/>
              </a:spcBef>
            </a:pP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51%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stake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</a:t>
            </a:r>
            <a:r>
              <a:rPr sz="1400" spc="2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2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49%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stake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same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05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04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8159" y="4161118"/>
            <a:ext cx="7229538" cy="1326029"/>
          </a:xfrm>
          <a:custGeom>
            <a:avLst/>
            <a:gdLst/>
            <a:ahLst/>
            <a:cxnLst/>
            <a:rect l="l" t="t" r="r" b="b"/>
            <a:pathLst>
              <a:path w="7952492" h="1502833">
                <a:moveTo>
                  <a:pt x="0" y="0"/>
                </a:moveTo>
                <a:lnTo>
                  <a:pt x="0" y="1502833"/>
                </a:lnTo>
                <a:lnTo>
                  <a:pt x="7952492" y="1502833"/>
                </a:lnTo>
                <a:lnTo>
                  <a:pt x="7952492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8022" y="4564451"/>
            <a:ext cx="6671668" cy="0"/>
          </a:xfrm>
          <a:custGeom>
            <a:avLst/>
            <a:gdLst/>
            <a:ahLst/>
            <a:cxnLst/>
            <a:rect l="l" t="t" r="r" b="b"/>
            <a:pathLst>
              <a:path w="7338835">
                <a:moveTo>
                  <a:pt x="0" y="0"/>
                </a:moveTo>
                <a:lnTo>
                  <a:pt x="7338835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6794" y="5260616"/>
            <a:ext cx="2777964" cy="0"/>
          </a:xfrm>
          <a:custGeom>
            <a:avLst/>
            <a:gdLst/>
            <a:ahLst/>
            <a:cxnLst/>
            <a:rect l="l" t="t" r="r" b="b"/>
            <a:pathLst>
              <a:path w="3055760">
                <a:moveTo>
                  <a:pt x="0" y="0"/>
                </a:moveTo>
                <a:lnTo>
                  <a:pt x="305576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3715" y="4459474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3998" y="4459474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3715" y="4459474"/>
            <a:ext cx="6660283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1503715" y="4564452"/>
            <a:ext cx="6660283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1088159" y="4161118"/>
            <a:ext cx="7229538" cy="1326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006705" marR="2939142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What is illiquidity?</a:t>
            </a:r>
            <a:endParaRPr sz="2100">
              <a:latin typeface="Times New Roman"/>
              <a:cs typeface="Times New Roman"/>
            </a:endParaRPr>
          </a:p>
          <a:p>
            <a:pPr marL="1395001" marR="373186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simplest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think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buye</a:t>
            </a:r>
            <a:r>
              <a:rPr sz="1600" spc="54" dirty="0">
                <a:latin typeface="Times New Roman"/>
                <a:cs typeface="Times New Roman"/>
              </a:rPr>
              <a:t>r</a:t>
            </a:r>
            <a:r>
              <a:rPr sz="1600" spc="-85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 </a:t>
            </a:r>
            <a:endParaRPr sz="1600">
              <a:latin typeface="Times New Roman"/>
              <a:cs typeface="Times New Roman"/>
            </a:endParaRPr>
          </a:p>
          <a:p>
            <a:pPr marL="1395001" marR="37318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remorse: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reversing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almost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instantaneously</a:t>
            </a:r>
            <a:r>
              <a:rPr sz="1600" spc="1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 </a:t>
            </a:r>
            <a:endParaRPr sz="1600">
              <a:latin typeface="Times New Roman"/>
              <a:cs typeface="Times New Roman"/>
            </a:endParaRPr>
          </a:p>
          <a:p>
            <a:pPr marL="1395001" marR="37318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trade.</a:t>
            </a:r>
            <a:endParaRPr sz="1600">
              <a:latin typeface="Times New Roman"/>
              <a:cs typeface="Times New Roman"/>
            </a:endParaRPr>
          </a:p>
          <a:p>
            <a:pPr marL="1395001" marR="382849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Defined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thus,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illiquid.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really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continuum,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endParaRPr sz="1600">
              <a:latin typeface="Times New Roman"/>
              <a:cs typeface="Times New Roman"/>
            </a:endParaRPr>
          </a:p>
          <a:p>
            <a:pPr marL="1395001" marR="38284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others.</a:t>
            </a:r>
            <a:endParaRPr sz="1600">
              <a:latin typeface="Times New Roman"/>
              <a:cs typeface="Times New Roman"/>
            </a:endParaRPr>
          </a:p>
          <a:p>
            <a:pPr marL="1395001" marR="403233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 </a:t>
            </a:r>
            <a:endParaRPr sz="1600">
              <a:latin typeface="Times New Roman"/>
              <a:cs typeface="Times New Roman"/>
            </a:endParaRPr>
          </a:p>
          <a:p>
            <a:pPr marL="1395001" marR="40323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too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simplistic.</a:t>
            </a:r>
            <a:endParaRPr sz="1600">
              <a:latin typeface="Times New Roman"/>
              <a:cs typeface="Times New Roman"/>
            </a:endParaRPr>
          </a:p>
          <a:p>
            <a:pPr marL="708037">
              <a:lnSpc>
                <a:spcPct val="95825"/>
              </a:lnSpc>
              <a:spcBef>
                <a:spcPts val="1402"/>
              </a:spcBef>
            </a:pPr>
            <a:r>
              <a:rPr sz="1100" spc="-13" dirty="0">
                <a:latin typeface="Arial"/>
                <a:cs typeface="Arial"/>
              </a:rPr>
              <a:t>Mos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73" dirty="0">
                <a:latin typeface="Arial"/>
                <a:cs typeface="Arial"/>
              </a:rPr>
              <a:t> </a:t>
            </a:r>
            <a:r>
              <a:rPr sz="1100" spc="-13" dirty="0">
                <a:latin typeface="Arial"/>
                <a:cs typeface="Arial"/>
              </a:rPr>
              <a:t>liqui</a:t>
            </a:r>
            <a:r>
              <a:rPr sz="1100" dirty="0">
                <a:latin typeface="Arial"/>
                <a:cs typeface="Arial"/>
              </a:rPr>
              <a:t>d                                                                                                                                                      </a:t>
            </a:r>
            <a:r>
              <a:rPr sz="1100" spc="127" dirty="0">
                <a:latin typeface="Arial"/>
                <a:cs typeface="Arial"/>
              </a:rPr>
              <a:t> </a:t>
            </a:r>
            <a:r>
              <a:rPr sz="1100" spc="-22" dirty="0">
                <a:latin typeface="Arial"/>
                <a:cs typeface="Arial"/>
              </a:rPr>
              <a:t>Leas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97" dirty="0">
                <a:latin typeface="Arial"/>
                <a:cs typeface="Arial"/>
              </a:rPr>
              <a:t> </a:t>
            </a:r>
            <a:r>
              <a:rPr sz="1100" spc="-22" dirty="0">
                <a:latin typeface="Arial"/>
                <a:cs typeface="Arial"/>
              </a:rPr>
              <a:t>liquid</a:t>
            </a:r>
            <a:endParaRPr sz="1100">
              <a:latin typeface="Arial"/>
              <a:cs typeface="Arial"/>
            </a:endParaRPr>
          </a:p>
          <a:p>
            <a:pPr marL="606889" marR="329564">
              <a:lnSpc>
                <a:spcPts val="1059"/>
              </a:lnSpc>
              <a:spcBef>
                <a:spcPts val="2960"/>
              </a:spcBef>
            </a:pPr>
            <a:r>
              <a:rPr sz="1000" spc="-31" dirty="0">
                <a:latin typeface="Arial"/>
                <a:cs typeface="Arial"/>
              </a:rPr>
              <a:t>Treasur</a:t>
            </a:r>
            <a:r>
              <a:rPr sz="1000" dirty="0">
                <a:latin typeface="Arial"/>
                <a:cs typeface="Arial"/>
              </a:rPr>
              <a:t>y  </a:t>
            </a:r>
            <a:r>
              <a:rPr sz="1000" spc="18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Hiihgl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rate</a:t>
            </a:r>
            <a:r>
              <a:rPr sz="1000" dirty="0">
                <a:latin typeface="Arial"/>
                <a:cs typeface="Arial"/>
              </a:rPr>
              <a:t>d    </a:t>
            </a:r>
            <a:r>
              <a:rPr sz="1000" spc="13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Liquid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widel</a:t>
            </a:r>
            <a:r>
              <a:rPr sz="1000" dirty="0">
                <a:latin typeface="Arial"/>
                <a:cs typeface="Arial"/>
              </a:rPr>
              <a:t>y     </a:t>
            </a:r>
            <a:r>
              <a:rPr sz="1000" spc="4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Stoc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11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trade</a:t>
            </a:r>
            <a:r>
              <a:rPr sz="1000" dirty="0">
                <a:latin typeface="Arial"/>
                <a:cs typeface="Arial"/>
              </a:rPr>
              <a:t>d      </a:t>
            </a:r>
            <a:r>
              <a:rPr sz="1000" spc="94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Stoc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6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lightl</a:t>
            </a:r>
            <a:r>
              <a:rPr sz="1000" dirty="0">
                <a:latin typeface="Arial"/>
                <a:cs typeface="Arial"/>
              </a:rPr>
              <a:t>y          </a:t>
            </a:r>
            <a:r>
              <a:rPr sz="1000" spc="97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Rea</a:t>
            </a:r>
            <a:r>
              <a:rPr sz="1000" dirty="0">
                <a:latin typeface="Arial"/>
                <a:cs typeface="Arial"/>
              </a:rPr>
              <a:t>l        </a:t>
            </a:r>
            <a:r>
              <a:rPr sz="1000" spc="132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Privat</a:t>
            </a:r>
            <a:r>
              <a:rPr sz="1000" dirty="0">
                <a:latin typeface="Arial"/>
                <a:cs typeface="Arial"/>
              </a:rPr>
              <a:t>e       </a:t>
            </a:r>
            <a:r>
              <a:rPr sz="1000" spc="17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Privat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4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business </a:t>
            </a:r>
            <a:r>
              <a:rPr sz="1000" dirty="0">
                <a:latin typeface="Arial"/>
                <a:cs typeface="Arial"/>
              </a:rPr>
              <a:t>bonds     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corporat</a:t>
            </a:r>
            <a:r>
              <a:rPr sz="1000" dirty="0">
                <a:latin typeface="Arial"/>
                <a:cs typeface="Arial"/>
              </a:rPr>
              <a:t>e         </a:t>
            </a:r>
            <a:r>
              <a:rPr sz="1000" spc="69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hel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stoc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       </a:t>
            </a:r>
            <a:r>
              <a:rPr sz="1000" spc="203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compan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6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wit</a:t>
            </a:r>
            <a:r>
              <a:rPr sz="1000" dirty="0">
                <a:latin typeface="Arial"/>
                <a:cs typeface="Arial"/>
              </a:rPr>
              <a:t>h       </a:t>
            </a:r>
            <a:r>
              <a:rPr sz="1000" spc="15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traded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OT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r        </a:t>
            </a:r>
            <a:r>
              <a:rPr sz="1000" spc="31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asset</a:t>
            </a:r>
            <a:r>
              <a:rPr sz="1000" dirty="0">
                <a:latin typeface="Arial"/>
                <a:cs typeface="Arial"/>
              </a:rPr>
              <a:t>s     </a:t>
            </a:r>
            <a:r>
              <a:rPr sz="1000" spc="1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busines</a:t>
            </a:r>
            <a:r>
              <a:rPr sz="1000" dirty="0">
                <a:latin typeface="Arial"/>
                <a:cs typeface="Arial"/>
              </a:rPr>
              <a:t>s    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withou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6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control </a:t>
            </a:r>
            <a:r>
              <a:rPr sz="1000" spc="-22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bill</a:t>
            </a:r>
            <a:r>
              <a:rPr sz="1000" dirty="0">
                <a:latin typeface="Arial"/>
                <a:cs typeface="Arial"/>
              </a:rPr>
              <a:t>s  </a:t>
            </a:r>
            <a:r>
              <a:rPr sz="1000" spc="24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bonds              </a:t>
            </a:r>
            <a:r>
              <a:rPr sz="1000" spc="4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developed          </a:t>
            </a:r>
            <a:r>
              <a:rPr sz="1000" spc="14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smal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floa</a:t>
            </a:r>
            <a:r>
              <a:rPr sz="1000" dirty="0">
                <a:latin typeface="Arial"/>
                <a:cs typeface="Arial"/>
              </a:rPr>
              <a:t>t              </a:t>
            </a:r>
            <a:r>
              <a:rPr sz="1000" spc="108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emergin</a:t>
            </a:r>
            <a:r>
              <a:rPr sz="1000" dirty="0">
                <a:latin typeface="Arial"/>
                <a:cs typeface="Arial"/>
              </a:rPr>
              <a:t>g                                  </a:t>
            </a:r>
            <a:r>
              <a:rPr sz="1000" spc="94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wit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control</a:t>
            </a:r>
            <a:endParaRPr sz="1000">
              <a:latin typeface="Arial"/>
              <a:cs typeface="Arial"/>
            </a:endParaRPr>
          </a:p>
          <a:p>
            <a:pPr marL="2124112">
              <a:lnSpc>
                <a:spcPts val="1068"/>
              </a:lnSpc>
            </a:pPr>
            <a:r>
              <a:rPr sz="1000" spc="-48" dirty="0">
                <a:latin typeface="Arial"/>
                <a:cs typeface="Arial"/>
              </a:rPr>
              <a:t>marke</a:t>
            </a:r>
            <a:r>
              <a:rPr sz="1000" dirty="0">
                <a:latin typeface="Arial"/>
                <a:cs typeface="Arial"/>
              </a:rPr>
              <a:t>t                                               </a:t>
            </a:r>
            <a:r>
              <a:rPr sz="1000" spc="58" dirty="0">
                <a:latin typeface="Arial"/>
                <a:cs typeface="Arial"/>
              </a:rPr>
              <a:t> </a:t>
            </a:r>
            <a:r>
              <a:rPr sz="1000" spc="-39" dirty="0">
                <a:latin typeface="Arial"/>
                <a:cs typeface="Arial"/>
              </a:rPr>
              <a:t>marke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39" dirty="0">
                <a:latin typeface="Arial"/>
                <a:cs typeface="Arial"/>
              </a:rPr>
              <a:t>stock</a:t>
            </a:r>
            <a:endParaRPr sz="1000">
              <a:latin typeface="Arial"/>
              <a:cs typeface="Arial"/>
            </a:endParaRPr>
          </a:p>
          <a:p>
            <a:pPr marL="5360854">
              <a:lnSpc>
                <a:spcPct val="95825"/>
              </a:lnSpc>
              <a:spcBef>
                <a:spcPts val="1149"/>
              </a:spcBef>
            </a:pPr>
            <a:r>
              <a:rPr sz="1000" spc="-26" dirty="0">
                <a:latin typeface="Arial"/>
                <a:cs typeface="Arial"/>
              </a:rPr>
              <a:t>Whic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16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mor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6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illiquid?</a:t>
            </a:r>
            <a:endParaRPr sz="10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454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86794" y="5137352"/>
            <a:ext cx="27779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602389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8016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Discounts and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ype of Business</a:t>
            </a:r>
            <a:endParaRPr sz="2100">
              <a:latin typeface="Times New Roman"/>
              <a:cs typeface="Times New Roman"/>
            </a:endParaRPr>
          </a:p>
          <a:p>
            <a:pPr marL="1395001" marR="74585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Rank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businesses)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 </a:t>
            </a:r>
            <a:endParaRPr sz="1600">
              <a:latin typeface="Times New Roman"/>
              <a:cs typeface="Times New Roman"/>
            </a:endParaRPr>
          </a:p>
          <a:p>
            <a:pPr marL="1395001" marR="74585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(from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biggest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74585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smallest)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-23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ork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City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Cab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Medallion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privately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owned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five-and-dime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town</a:t>
            </a:r>
            <a:endParaRPr sz="1600">
              <a:latin typeface="Times New Roman"/>
              <a:cs typeface="Times New Roman"/>
            </a:endParaRPr>
          </a:p>
          <a:p>
            <a:pPr marL="1395001" marR="356848" indent="-303444">
              <a:lnSpc>
                <a:spcPts val="1806"/>
              </a:lnSpc>
              <a:spcBef>
                <a:spcPts val="58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</a:t>
            </a:r>
            <a:r>
              <a:rPr sz="1700" spc="-208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privately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owned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conglomerate,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 </a:t>
            </a:r>
            <a:endParaRPr sz="1600">
              <a:latin typeface="Times New Roman"/>
              <a:cs typeface="Times New Roman"/>
            </a:endParaRPr>
          </a:p>
          <a:p>
            <a:pPr marL="1395001" marR="35684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estate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    </a:t>
            </a:r>
            <a:r>
              <a:rPr sz="1700" spc="248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 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privately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owned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ski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resort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losing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money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88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873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2983092" marR="2919210" algn="ctr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</a:t>
            </a:r>
            <a:endParaRPr sz="2100">
              <a:latin typeface="Times New Roman"/>
              <a:cs typeface="Times New Roman"/>
            </a:endParaRPr>
          </a:p>
          <a:p>
            <a:pPr marL="2785640" marR="2718078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Firm-specific</a:t>
            </a:r>
            <a:r>
              <a:rPr sz="2100" spc="-11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discounts</a:t>
            </a:r>
            <a:endParaRPr sz="2100">
              <a:latin typeface="Times New Roman"/>
              <a:cs typeface="Times New Roman"/>
            </a:endParaRPr>
          </a:p>
          <a:p>
            <a:pPr marL="1395001" marR="279948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Intuitivel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seems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reasonable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279948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assets.</a:t>
            </a:r>
            <a:endParaRPr sz="1600">
              <a:latin typeface="Times New Roman"/>
              <a:cs typeface="Times New Roman"/>
            </a:endParaRPr>
          </a:p>
          <a:p>
            <a:pPr marL="1395001" marR="330022" indent="-303444">
              <a:lnSpc>
                <a:spcPts val="1806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practice,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 </a:t>
            </a:r>
            <a:endParaRPr sz="1600">
              <a:latin typeface="Times New Roman"/>
              <a:cs typeface="Times New Roman"/>
            </a:endParaRPr>
          </a:p>
          <a:p>
            <a:pPr marL="1395001" marR="33002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businesses.</a:t>
            </a:r>
            <a:endParaRPr sz="1600">
              <a:latin typeface="Times New Roman"/>
              <a:cs typeface="Times New Roman"/>
            </a:endParaRPr>
          </a:p>
          <a:p>
            <a:pPr marL="1749020" marR="337709" indent="-252870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Look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ferences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across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issues 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placements</a:t>
            </a:r>
            <a:endParaRPr sz="1400">
              <a:latin typeface="Times New Roman"/>
              <a:cs typeface="Times New Roman"/>
            </a:endParaRPr>
          </a:p>
          <a:p>
            <a:pPr marL="1749020" marR="339255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Estimate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synthetic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bid-ask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spread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busiiness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publicly traded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upon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83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84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R="778119" algn="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1. Exploiting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Cross Sectional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ferences :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Restricted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Stock</a:t>
            </a:r>
            <a:endParaRPr sz="2100">
              <a:latin typeface="Times New Roman"/>
              <a:cs typeface="Times New Roman"/>
            </a:endParaRPr>
          </a:p>
          <a:p>
            <a:pPr marL="1360599" marR="808678" indent="-303444" algn="r">
              <a:lnSpc>
                <a:spcPts val="1806"/>
              </a:lnSpc>
              <a:spcBef>
                <a:spcPts val="4095"/>
              </a:spcBef>
              <a:tabLst>
                <a:tab pos="1356241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Silber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(1991)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relationship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size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60599" marR="808678" algn="r">
              <a:lnSpc>
                <a:spcPts val="1806"/>
              </a:lnSpc>
              <a:spcBef>
                <a:spcPts val="357"/>
              </a:spcBef>
              <a:tabLst>
                <a:tab pos="1356241" algn="l"/>
              </a:tabLst>
            </a:pP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characteristics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registered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 </a:t>
            </a:r>
            <a:endParaRPr sz="1400">
              <a:latin typeface="Times New Roman"/>
              <a:cs typeface="Times New Roman"/>
            </a:endParaRPr>
          </a:p>
          <a:p>
            <a:pPr marL="1360599" marR="808678" algn="r">
              <a:lnSpc>
                <a:spcPts val="1599"/>
              </a:lnSpc>
              <a:spcBef>
                <a:spcPts val="357"/>
              </a:spcBef>
              <a:tabLst>
                <a:tab pos="1356241" algn="l"/>
              </a:tabLst>
            </a:pPr>
            <a:r>
              <a:rPr sz="1400" dirty="0">
                <a:latin typeface="Times New Roman"/>
                <a:cs typeface="Times New Roman"/>
              </a:rPr>
              <a:t>LN(RPRS)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4.33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+0.036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LN(REV)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0.142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LN(RB</a:t>
            </a:r>
            <a:r>
              <a:rPr sz="1400" spc="-84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T)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0.174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DERN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0.332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ts val="1378"/>
              </a:lnSpc>
              <a:spcBef>
                <a:spcPts val="385"/>
              </a:spcBef>
            </a:pPr>
            <a:r>
              <a:rPr sz="2100" baseline="1870" dirty="0">
                <a:latin typeface="Times New Roman"/>
                <a:cs typeface="Times New Roman"/>
              </a:rPr>
              <a:t>DCUST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66"/>
              </a:spcBef>
            </a:pPr>
            <a:r>
              <a:rPr sz="1400" dirty="0">
                <a:latin typeface="Times New Roman"/>
                <a:cs typeface="Times New Roman"/>
              </a:rPr>
              <a:t>where,</a:t>
            </a:r>
            <a:endParaRPr sz="1400">
              <a:latin typeface="Times New Roman"/>
              <a:cs typeface="Times New Roman"/>
            </a:endParaRPr>
          </a:p>
          <a:p>
            <a:pPr marL="1496150" marR="1739100">
              <a:lnSpc>
                <a:spcPts val="1599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RPRS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(to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publicly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stock) </a:t>
            </a:r>
            <a:endParaRPr sz="1400">
              <a:latin typeface="Times New Roman"/>
              <a:cs typeface="Times New Roman"/>
            </a:endParaRPr>
          </a:p>
          <a:p>
            <a:pPr marL="1496150" marR="1739100">
              <a:lnSpc>
                <a:spcPts val="1599"/>
              </a:lnSpc>
              <a:spcBef>
                <a:spcPts val="436"/>
              </a:spcBef>
            </a:pPr>
            <a:r>
              <a:rPr sz="1400" dirty="0">
                <a:latin typeface="Times New Roman"/>
                <a:cs typeface="Times New Roman"/>
              </a:rPr>
              <a:t>REV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dollars)</a:t>
            </a:r>
            <a:endParaRPr sz="1400">
              <a:latin typeface="Times New Roman"/>
              <a:cs typeface="Times New Roman"/>
            </a:endParaRPr>
          </a:p>
          <a:p>
            <a:pPr marL="1496150" marR="1988332">
              <a:lnSpc>
                <a:spcPts val="1599"/>
              </a:lnSpc>
              <a:spcBef>
                <a:spcPts val="450"/>
              </a:spcBef>
            </a:pPr>
            <a:r>
              <a:rPr sz="1400" dirty="0">
                <a:latin typeface="Times New Roman"/>
                <a:cs typeface="Times New Roman"/>
              </a:rPr>
              <a:t>RB</a:t>
            </a:r>
            <a:r>
              <a:rPr sz="1400" spc="-84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Restricted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1" dirty="0">
                <a:latin typeface="Times New Roman"/>
                <a:cs typeface="Times New Roman"/>
              </a:rPr>
              <a:t> </a:t>
            </a:r>
            <a:r>
              <a:rPr sz="1400" spc="-9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otal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Common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% </a:t>
            </a:r>
            <a:endParaRPr sz="1400">
              <a:latin typeface="Times New Roman"/>
              <a:cs typeface="Times New Roman"/>
            </a:endParaRPr>
          </a:p>
          <a:p>
            <a:pPr marL="1496150" marR="1988332">
              <a:lnSpc>
                <a:spcPts val="1599"/>
              </a:lnSpc>
              <a:spcBef>
                <a:spcPts val="436"/>
              </a:spcBef>
            </a:pPr>
            <a:r>
              <a:rPr sz="1400" dirty="0">
                <a:latin typeface="Times New Roman"/>
                <a:cs typeface="Times New Roman"/>
              </a:rPr>
              <a:t>DERN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positive;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negative;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50"/>
              </a:spcBef>
            </a:pPr>
            <a:r>
              <a:rPr sz="1400" dirty="0">
                <a:latin typeface="Times New Roman"/>
                <a:cs typeface="Times New Roman"/>
              </a:rPr>
              <a:t>DCUST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customer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relationship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investor;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otherwise;</a:t>
            </a:r>
            <a:endParaRPr sz="1400">
              <a:latin typeface="Times New Roman"/>
              <a:cs typeface="Times New Roman"/>
            </a:endParaRPr>
          </a:p>
          <a:p>
            <a:pPr marL="1395001" marR="347154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Interestingl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Silber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finds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introducing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dummy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equal </a:t>
            </a:r>
            <a:endParaRPr sz="1600">
              <a:latin typeface="Times New Roman"/>
              <a:cs typeface="Times New Roman"/>
            </a:endParaRPr>
          </a:p>
          <a:p>
            <a:pPr marL="1395001" marR="34715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board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representation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zero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otherwise.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43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561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2240867" marR="1275934" indent="-850606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Adjusting the average 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 for firm </a:t>
            </a:r>
            <a:endParaRPr sz="2100">
              <a:latin typeface="Times New Roman"/>
              <a:cs typeface="Times New Roman"/>
            </a:endParaRPr>
          </a:p>
          <a:p>
            <a:pPr marL="2240867" marR="1275934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characteristics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- Silber Regression</a:t>
            </a:r>
            <a:endParaRPr sz="2100">
              <a:latin typeface="Times New Roman"/>
              <a:cs typeface="Times New Roman"/>
            </a:endParaRPr>
          </a:p>
          <a:p>
            <a:pPr marL="1395001" marR="295221" indent="-303444">
              <a:lnSpc>
                <a:spcPts val="1806"/>
              </a:lnSpc>
              <a:spcBef>
                <a:spcPts val="410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Silber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regression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sense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95221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versus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revenues.</a:t>
            </a:r>
            <a:endParaRPr sz="1600">
              <a:latin typeface="Times New Roman"/>
              <a:cs typeface="Times New Roman"/>
            </a:endParaRPr>
          </a:p>
          <a:p>
            <a:pPr marL="1395001" marR="392222" indent="-303444">
              <a:lnSpc>
                <a:spcPts val="1806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Conside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example,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profitable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equal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every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respect </a:t>
            </a:r>
            <a:endParaRPr sz="1600">
              <a:latin typeface="Times New Roman"/>
              <a:cs typeface="Times New Roman"/>
            </a:endParaRPr>
          </a:p>
          <a:p>
            <a:pPr marL="1395001" marR="39222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except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revenues.</a:t>
            </a:r>
            <a:r>
              <a:rPr sz="1600" spc="-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first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39222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second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million.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Silber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regression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predicts </a:t>
            </a:r>
            <a:endParaRPr sz="1600">
              <a:latin typeface="Times New Roman"/>
              <a:cs typeface="Times New Roman"/>
            </a:endParaRPr>
          </a:p>
          <a:p>
            <a:pPr marL="1395001" marR="39222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100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revenues: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44.5%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revenues: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48.9%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ference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discounts: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4.4%</a:t>
            </a:r>
            <a:endParaRPr sz="1400">
              <a:latin typeface="Times New Roman"/>
              <a:cs typeface="Times New Roman"/>
            </a:endParaRPr>
          </a:p>
          <a:p>
            <a:pPr marL="1395001" marR="514865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51486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20.6%.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67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65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bject 18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222399" y="2039471"/>
            <a:ext cx="5501849" cy="3646580"/>
          </a:xfrm>
          <a:custGeom>
            <a:avLst/>
            <a:gdLst/>
            <a:ahLst/>
            <a:cxnLst/>
            <a:rect l="l" t="t" r="r" b="b"/>
            <a:pathLst>
              <a:path w="6052034" h="4132791">
                <a:moveTo>
                  <a:pt x="0" y="0"/>
                </a:moveTo>
                <a:lnTo>
                  <a:pt x="0" y="4132791"/>
                </a:lnTo>
                <a:lnTo>
                  <a:pt x="6052034" y="4132791"/>
                </a:lnTo>
                <a:lnTo>
                  <a:pt x="605203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782773" y="2484477"/>
            <a:ext cx="4839589" cy="2657677"/>
          </a:xfrm>
          <a:custGeom>
            <a:avLst/>
            <a:gdLst/>
            <a:ahLst/>
            <a:cxnLst/>
            <a:rect l="l" t="t" r="r" b="b"/>
            <a:pathLst>
              <a:path w="5323548" h="3012034">
                <a:moveTo>
                  <a:pt x="0" y="0"/>
                </a:moveTo>
                <a:lnTo>
                  <a:pt x="0" y="3012034"/>
                </a:lnTo>
                <a:lnTo>
                  <a:pt x="5323548" y="3012034"/>
                </a:lnTo>
                <a:lnTo>
                  <a:pt x="53235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58683" y="4808399"/>
            <a:ext cx="50944" cy="0"/>
          </a:xfrm>
          <a:custGeom>
            <a:avLst/>
            <a:gdLst/>
            <a:ahLst/>
            <a:cxnLst/>
            <a:rect l="l" t="t" r="r" b="b"/>
            <a:pathLst>
              <a:path w="56038">
                <a:moveTo>
                  <a:pt x="0" y="0"/>
                </a:moveTo>
                <a:lnTo>
                  <a:pt x="5603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253026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960103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654445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48786" y="4808399"/>
            <a:ext cx="140093" cy="0"/>
          </a:xfrm>
          <a:custGeom>
            <a:avLst/>
            <a:gdLst/>
            <a:ahLst/>
            <a:cxnLst/>
            <a:rect l="l" t="t" r="r" b="b"/>
            <a:pathLst>
              <a:path w="154102">
                <a:moveTo>
                  <a:pt x="0" y="0"/>
                </a:moveTo>
                <a:lnTo>
                  <a:pt x="15410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43128" y="4808399"/>
            <a:ext cx="140093" cy="0"/>
          </a:xfrm>
          <a:custGeom>
            <a:avLst/>
            <a:gdLst/>
            <a:ahLst/>
            <a:cxnLst/>
            <a:rect l="l" t="t" r="r" b="b"/>
            <a:pathLst>
              <a:path w="154102">
                <a:moveTo>
                  <a:pt x="0" y="0"/>
                </a:moveTo>
                <a:lnTo>
                  <a:pt x="15410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50206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444547" y="4808399"/>
            <a:ext cx="127356" cy="0"/>
          </a:xfrm>
          <a:custGeom>
            <a:avLst/>
            <a:gdLst/>
            <a:ahLst/>
            <a:cxnLst/>
            <a:rect l="l" t="t" r="r" b="b"/>
            <a:pathLst>
              <a:path w="140092">
                <a:moveTo>
                  <a:pt x="0" y="0"/>
                </a:moveTo>
                <a:lnTo>
                  <a:pt x="14009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51625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45967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40309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34651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28992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36070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30412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024753" y="4808399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782773" y="4808399"/>
            <a:ext cx="63678" cy="0"/>
          </a:xfrm>
          <a:custGeom>
            <a:avLst/>
            <a:gdLst/>
            <a:ahLst/>
            <a:cxnLst/>
            <a:rect l="l" t="t" r="r" b="b"/>
            <a:pathLst>
              <a:path w="70046">
                <a:moveTo>
                  <a:pt x="0" y="0"/>
                </a:moveTo>
                <a:lnTo>
                  <a:pt x="70046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58683" y="4474645"/>
            <a:ext cx="50944" cy="0"/>
          </a:xfrm>
          <a:custGeom>
            <a:avLst/>
            <a:gdLst/>
            <a:ahLst/>
            <a:cxnLst/>
            <a:rect l="l" t="t" r="r" b="b"/>
            <a:pathLst>
              <a:path w="56038">
                <a:moveTo>
                  <a:pt x="0" y="0"/>
                </a:moveTo>
                <a:lnTo>
                  <a:pt x="5603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53026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960103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54445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48786" y="4474645"/>
            <a:ext cx="140093" cy="0"/>
          </a:xfrm>
          <a:custGeom>
            <a:avLst/>
            <a:gdLst/>
            <a:ahLst/>
            <a:cxnLst/>
            <a:rect l="l" t="t" r="r" b="b"/>
            <a:pathLst>
              <a:path w="154102">
                <a:moveTo>
                  <a:pt x="0" y="0"/>
                </a:moveTo>
                <a:lnTo>
                  <a:pt x="15410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43128" y="4474645"/>
            <a:ext cx="140093" cy="0"/>
          </a:xfrm>
          <a:custGeom>
            <a:avLst/>
            <a:gdLst/>
            <a:ahLst/>
            <a:cxnLst/>
            <a:rect l="l" t="t" r="r" b="b"/>
            <a:pathLst>
              <a:path w="154102">
                <a:moveTo>
                  <a:pt x="0" y="0"/>
                </a:moveTo>
                <a:lnTo>
                  <a:pt x="15410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50206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44547" y="4474645"/>
            <a:ext cx="127356" cy="0"/>
          </a:xfrm>
          <a:custGeom>
            <a:avLst/>
            <a:gdLst/>
            <a:ahLst/>
            <a:cxnLst/>
            <a:rect l="l" t="t" r="r" b="b"/>
            <a:pathLst>
              <a:path w="140092">
                <a:moveTo>
                  <a:pt x="0" y="0"/>
                </a:moveTo>
                <a:lnTo>
                  <a:pt x="14009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51625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45967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40309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34651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928992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636070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330412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024753" y="447464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782773" y="4474645"/>
            <a:ext cx="63678" cy="0"/>
          </a:xfrm>
          <a:custGeom>
            <a:avLst/>
            <a:gdLst/>
            <a:ahLst/>
            <a:cxnLst/>
            <a:rect l="l" t="t" r="r" b="b"/>
            <a:pathLst>
              <a:path w="70046">
                <a:moveTo>
                  <a:pt x="0" y="0"/>
                </a:moveTo>
                <a:lnTo>
                  <a:pt x="70046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58683" y="4153251"/>
            <a:ext cx="50944" cy="0"/>
          </a:xfrm>
          <a:custGeom>
            <a:avLst/>
            <a:gdLst/>
            <a:ahLst/>
            <a:cxnLst/>
            <a:rect l="l" t="t" r="r" b="b"/>
            <a:pathLst>
              <a:path w="56038">
                <a:moveTo>
                  <a:pt x="0" y="0"/>
                </a:moveTo>
                <a:lnTo>
                  <a:pt x="5603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53026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960103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654445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48786" y="4153251"/>
            <a:ext cx="140093" cy="0"/>
          </a:xfrm>
          <a:custGeom>
            <a:avLst/>
            <a:gdLst/>
            <a:ahLst/>
            <a:cxnLst/>
            <a:rect l="l" t="t" r="r" b="b"/>
            <a:pathLst>
              <a:path w="154102">
                <a:moveTo>
                  <a:pt x="0" y="0"/>
                </a:moveTo>
                <a:lnTo>
                  <a:pt x="15410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043128" y="4153251"/>
            <a:ext cx="140093" cy="0"/>
          </a:xfrm>
          <a:custGeom>
            <a:avLst/>
            <a:gdLst/>
            <a:ahLst/>
            <a:cxnLst/>
            <a:rect l="l" t="t" r="r" b="b"/>
            <a:pathLst>
              <a:path w="154102">
                <a:moveTo>
                  <a:pt x="0" y="0"/>
                </a:moveTo>
                <a:lnTo>
                  <a:pt x="15410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50206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444547" y="4153251"/>
            <a:ext cx="127356" cy="0"/>
          </a:xfrm>
          <a:custGeom>
            <a:avLst/>
            <a:gdLst/>
            <a:ahLst/>
            <a:cxnLst/>
            <a:rect l="l" t="t" r="r" b="b"/>
            <a:pathLst>
              <a:path w="140092">
                <a:moveTo>
                  <a:pt x="0" y="0"/>
                </a:moveTo>
                <a:lnTo>
                  <a:pt x="14009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51625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845967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40309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234651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928992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636070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330412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24753" y="4153251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782773" y="4153251"/>
            <a:ext cx="63678" cy="0"/>
          </a:xfrm>
          <a:custGeom>
            <a:avLst/>
            <a:gdLst/>
            <a:ahLst/>
            <a:cxnLst/>
            <a:rect l="l" t="t" r="r" b="b"/>
            <a:pathLst>
              <a:path w="70046">
                <a:moveTo>
                  <a:pt x="0" y="0"/>
                </a:moveTo>
                <a:lnTo>
                  <a:pt x="70046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58683" y="3807135"/>
            <a:ext cx="50944" cy="0"/>
          </a:xfrm>
          <a:custGeom>
            <a:avLst/>
            <a:gdLst/>
            <a:ahLst/>
            <a:cxnLst/>
            <a:rect l="l" t="t" r="r" b="b"/>
            <a:pathLst>
              <a:path w="56038">
                <a:moveTo>
                  <a:pt x="0" y="0"/>
                </a:moveTo>
                <a:lnTo>
                  <a:pt x="5603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253026" y="3807135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960103" y="3807135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654445" y="3807135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48786" y="3807135"/>
            <a:ext cx="229244" cy="0"/>
          </a:xfrm>
          <a:custGeom>
            <a:avLst/>
            <a:gdLst/>
            <a:ahLst/>
            <a:cxnLst/>
            <a:rect l="l" t="t" r="r" b="b"/>
            <a:pathLst>
              <a:path w="252168">
                <a:moveTo>
                  <a:pt x="0" y="0"/>
                </a:moveTo>
                <a:lnTo>
                  <a:pt x="25216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043128" y="3807135"/>
            <a:ext cx="229244" cy="0"/>
          </a:xfrm>
          <a:custGeom>
            <a:avLst/>
            <a:gdLst/>
            <a:ahLst/>
            <a:cxnLst/>
            <a:rect l="l" t="t" r="r" b="b"/>
            <a:pathLst>
              <a:path w="252168">
                <a:moveTo>
                  <a:pt x="0" y="0"/>
                </a:moveTo>
                <a:lnTo>
                  <a:pt x="25216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750206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444547" y="3807135"/>
            <a:ext cx="127356" cy="0"/>
          </a:xfrm>
          <a:custGeom>
            <a:avLst/>
            <a:gdLst/>
            <a:ahLst/>
            <a:cxnLst/>
            <a:rect l="l" t="t" r="r" b="b"/>
            <a:pathLst>
              <a:path w="140092">
                <a:moveTo>
                  <a:pt x="0" y="0"/>
                </a:moveTo>
                <a:lnTo>
                  <a:pt x="14009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151625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845967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40309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234651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928992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636070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330412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024753" y="3807135"/>
            <a:ext cx="127357" cy="0"/>
          </a:xfrm>
          <a:custGeom>
            <a:avLst/>
            <a:gdLst/>
            <a:ahLst/>
            <a:cxnLst/>
            <a:rect l="l" t="t" r="r" b="b"/>
            <a:pathLst>
              <a:path w="140093">
                <a:moveTo>
                  <a:pt x="0" y="0"/>
                </a:moveTo>
                <a:lnTo>
                  <a:pt x="140093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782773" y="3807135"/>
            <a:ext cx="63678" cy="0"/>
          </a:xfrm>
          <a:custGeom>
            <a:avLst/>
            <a:gdLst/>
            <a:ahLst/>
            <a:cxnLst/>
            <a:rect l="l" t="t" r="r" b="b"/>
            <a:pathLst>
              <a:path w="70046">
                <a:moveTo>
                  <a:pt x="0" y="0"/>
                </a:moveTo>
                <a:lnTo>
                  <a:pt x="70046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58683" y="3485741"/>
            <a:ext cx="50944" cy="0"/>
          </a:xfrm>
          <a:custGeom>
            <a:avLst/>
            <a:gdLst/>
            <a:ahLst/>
            <a:cxnLst/>
            <a:rect l="l" t="t" r="r" b="b"/>
            <a:pathLst>
              <a:path w="56038">
                <a:moveTo>
                  <a:pt x="0" y="0"/>
                </a:moveTo>
                <a:lnTo>
                  <a:pt x="5603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253026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960103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654445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348786" y="3485741"/>
            <a:ext cx="229244" cy="0"/>
          </a:xfrm>
          <a:custGeom>
            <a:avLst/>
            <a:gdLst/>
            <a:ahLst/>
            <a:cxnLst/>
            <a:rect l="l" t="t" r="r" b="b"/>
            <a:pathLst>
              <a:path w="252168">
                <a:moveTo>
                  <a:pt x="0" y="0"/>
                </a:moveTo>
                <a:lnTo>
                  <a:pt x="25216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043128" y="3485741"/>
            <a:ext cx="229244" cy="0"/>
          </a:xfrm>
          <a:custGeom>
            <a:avLst/>
            <a:gdLst/>
            <a:ahLst/>
            <a:cxnLst/>
            <a:rect l="l" t="t" r="r" b="b"/>
            <a:pathLst>
              <a:path w="252168">
                <a:moveTo>
                  <a:pt x="0" y="0"/>
                </a:moveTo>
                <a:lnTo>
                  <a:pt x="25216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0206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444547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51625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845967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540308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234650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928992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636069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330411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024753" y="3485741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82773" y="3485741"/>
            <a:ext cx="63678" cy="0"/>
          </a:xfrm>
          <a:custGeom>
            <a:avLst/>
            <a:gdLst/>
            <a:ahLst/>
            <a:cxnLst/>
            <a:rect l="l" t="t" r="r" b="b"/>
            <a:pathLst>
              <a:path w="70046">
                <a:moveTo>
                  <a:pt x="0" y="0"/>
                </a:moveTo>
                <a:lnTo>
                  <a:pt x="70046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50206" y="3151986"/>
            <a:ext cx="1859423" cy="0"/>
          </a:xfrm>
          <a:custGeom>
            <a:avLst/>
            <a:gdLst/>
            <a:ahLst/>
            <a:cxnLst/>
            <a:rect l="l" t="t" r="r" b="b"/>
            <a:pathLst>
              <a:path w="2045365">
                <a:moveTo>
                  <a:pt x="0" y="0"/>
                </a:moveTo>
                <a:lnTo>
                  <a:pt x="2045365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444547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51625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845967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540308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234650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928992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636069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330411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024753" y="3151986"/>
            <a:ext cx="216507" cy="0"/>
          </a:xfrm>
          <a:custGeom>
            <a:avLst/>
            <a:gdLst/>
            <a:ahLst/>
            <a:cxnLst/>
            <a:rect l="l" t="t" r="r" b="b"/>
            <a:pathLst>
              <a:path w="238158">
                <a:moveTo>
                  <a:pt x="0" y="0"/>
                </a:moveTo>
                <a:lnTo>
                  <a:pt x="238158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82773" y="3151986"/>
            <a:ext cx="152829" cy="0"/>
          </a:xfrm>
          <a:custGeom>
            <a:avLst/>
            <a:gdLst/>
            <a:ahLst/>
            <a:cxnLst/>
            <a:rect l="l" t="t" r="r" b="b"/>
            <a:pathLst>
              <a:path w="168112">
                <a:moveTo>
                  <a:pt x="0" y="0"/>
                </a:moveTo>
                <a:lnTo>
                  <a:pt x="168112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782773" y="2818232"/>
            <a:ext cx="4826855" cy="0"/>
          </a:xfrm>
          <a:custGeom>
            <a:avLst/>
            <a:gdLst/>
            <a:ahLst/>
            <a:cxnLst/>
            <a:rect l="l" t="t" r="r" b="b"/>
            <a:pathLst>
              <a:path w="5309540">
                <a:moveTo>
                  <a:pt x="0" y="0"/>
                </a:moveTo>
                <a:lnTo>
                  <a:pt x="530954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82773" y="2484476"/>
            <a:ext cx="4826855" cy="0"/>
          </a:xfrm>
          <a:custGeom>
            <a:avLst/>
            <a:gdLst/>
            <a:ahLst/>
            <a:cxnLst/>
            <a:rect l="l" t="t" r="r" b="b"/>
            <a:pathLst>
              <a:path w="5309540">
                <a:moveTo>
                  <a:pt x="0" y="0"/>
                </a:moveTo>
                <a:lnTo>
                  <a:pt x="530954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846452" y="3399212"/>
            <a:ext cx="89150" cy="1742942"/>
          </a:xfrm>
          <a:custGeom>
            <a:avLst/>
            <a:gdLst/>
            <a:ahLst/>
            <a:cxnLst/>
            <a:rect l="l" t="t" r="r" b="b"/>
            <a:pathLst>
              <a:path w="98065" h="1975334">
                <a:moveTo>
                  <a:pt x="0" y="0"/>
                </a:moveTo>
                <a:lnTo>
                  <a:pt x="0" y="1975334"/>
                </a:lnTo>
                <a:lnTo>
                  <a:pt x="98065" y="1975334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846452" y="3399212"/>
            <a:ext cx="89150" cy="1742942"/>
          </a:xfrm>
          <a:custGeom>
            <a:avLst/>
            <a:gdLst/>
            <a:ahLst/>
            <a:cxnLst/>
            <a:rect l="l" t="t" r="r" b="b"/>
            <a:pathLst>
              <a:path w="98065" h="1975334">
                <a:moveTo>
                  <a:pt x="0" y="0"/>
                </a:moveTo>
                <a:lnTo>
                  <a:pt x="98065" y="0"/>
                </a:lnTo>
                <a:lnTo>
                  <a:pt x="98065" y="1975334"/>
                </a:lnTo>
                <a:lnTo>
                  <a:pt x="0" y="1975334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152110" y="3485741"/>
            <a:ext cx="89150" cy="1656413"/>
          </a:xfrm>
          <a:custGeom>
            <a:avLst/>
            <a:gdLst/>
            <a:ahLst/>
            <a:cxnLst/>
            <a:rect l="l" t="t" r="r" b="b"/>
            <a:pathLst>
              <a:path w="98065" h="1877268">
                <a:moveTo>
                  <a:pt x="0" y="0"/>
                </a:moveTo>
                <a:lnTo>
                  <a:pt x="0" y="1877268"/>
                </a:lnTo>
                <a:lnTo>
                  <a:pt x="98065" y="1877268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152110" y="3485741"/>
            <a:ext cx="89150" cy="1656413"/>
          </a:xfrm>
          <a:custGeom>
            <a:avLst/>
            <a:gdLst/>
            <a:ahLst/>
            <a:cxnLst/>
            <a:rect l="l" t="t" r="r" b="b"/>
            <a:pathLst>
              <a:path w="98065" h="1877268">
                <a:moveTo>
                  <a:pt x="0" y="0"/>
                </a:moveTo>
                <a:lnTo>
                  <a:pt x="98065" y="0"/>
                </a:lnTo>
                <a:lnTo>
                  <a:pt x="98065" y="1877268"/>
                </a:lnTo>
                <a:lnTo>
                  <a:pt x="0" y="1877268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457769" y="3535187"/>
            <a:ext cx="89150" cy="1606968"/>
          </a:xfrm>
          <a:custGeom>
            <a:avLst/>
            <a:gdLst/>
            <a:ahLst/>
            <a:cxnLst/>
            <a:rect l="l" t="t" r="r" b="b"/>
            <a:pathLst>
              <a:path w="98065" h="1821230">
                <a:moveTo>
                  <a:pt x="0" y="0"/>
                </a:moveTo>
                <a:lnTo>
                  <a:pt x="0" y="1821230"/>
                </a:lnTo>
                <a:lnTo>
                  <a:pt x="98065" y="1821230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457769" y="3535187"/>
            <a:ext cx="89150" cy="1606968"/>
          </a:xfrm>
          <a:custGeom>
            <a:avLst/>
            <a:gdLst/>
            <a:ahLst/>
            <a:cxnLst/>
            <a:rect l="l" t="t" r="r" b="b"/>
            <a:pathLst>
              <a:path w="98065" h="1821230">
                <a:moveTo>
                  <a:pt x="0" y="0"/>
                </a:moveTo>
                <a:lnTo>
                  <a:pt x="98065" y="0"/>
                </a:lnTo>
                <a:lnTo>
                  <a:pt x="98065" y="1821230"/>
                </a:lnTo>
                <a:lnTo>
                  <a:pt x="0" y="1821230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763427" y="3559909"/>
            <a:ext cx="89150" cy="1582245"/>
          </a:xfrm>
          <a:custGeom>
            <a:avLst/>
            <a:gdLst/>
            <a:ahLst/>
            <a:cxnLst/>
            <a:rect l="l" t="t" r="r" b="b"/>
            <a:pathLst>
              <a:path w="98065" h="1793211">
                <a:moveTo>
                  <a:pt x="0" y="0"/>
                </a:moveTo>
                <a:lnTo>
                  <a:pt x="0" y="1793211"/>
                </a:lnTo>
                <a:lnTo>
                  <a:pt x="98065" y="1793211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763428" y="3559909"/>
            <a:ext cx="89150" cy="1582245"/>
          </a:xfrm>
          <a:custGeom>
            <a:avLst/>
            <a:gdLst/>
            <a:ahLst/>
            <a:cxnLst/>
            <a:rect l="l" t="t" r="r" b="b"/>
            <a:pathLst>
              <a:path w="98065" h="1793211">
                <a:moveTo>
                  <a:pt x="0" y="0"/>
                </a:moveTo>
                <a:lnTo>
                  <a:pt x="98065" y="0"/>
                </a:lnTo>
                <a:lnTo>
                  <a:pt x="98065" y="1793211"/>
                </a:lnTo>
                <a:lnTo>
                  <a:pt x="0" y="1793211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056350" y="3596993"/>
            <a:ext cx="89150" cy="1545161"/>
          </a:xfrm>
          <a:custGeom>
            <a:avLst/>
            <a:gdLst/>
            <a:ahLst/>
            <a:cxnLst/>
            <a:rect l="l" t="t" r="r" b="b"/>
            <a:pathLst>
              <a:path w="98065" h="1751182">
                <a:moveTo>
                  <a:pt x="0" y="0"/>
                </a:moveTo>
                <a:lnTo>
                  <a:pt x="0" y="1751182"/>
                </a:lnTo>
                <a:lnTo>
                  <a:pt x="98065" y="1751182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056350" y="3596993"/>
            <a:ext cx="89150" cy="1545161"/>
          </a:xfrm>
          <a:custGeom>
            <a:avLst/>
            <a:gdLst/>
            <a:ahLst/>
            <a:cxnLst/>
            <a:rect l="l" t="t" r="r" b="b"/>
            <a:pathLst>
              <a:path w="98065" h="1751182">
                <a:moveTo>
                  <a:pt x="0" y="0"/>
                </a:moveTo>
                <a:lnTo>
                  <a:pt x="98065" y="0"/>
                </a:lnTo>
                <a:lnTo>
                  <a:pt x="98065" y="1751182"/>
                </a:lnTo>
                <a:lnTo>
                  <a:pt x="0" y="1751182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362008" y="3621716"/>
            <a:ext cx="89150" cy="1520438"/>
          </a:xfrm>
          <a:custGeom>
            <a:avLst/>
            <a:gdLst/>
            <a:ahLst/>
            <a:cxnLst/>
            <a:rect l="l" t="t" r="r" b="b"/>
            <a:pathLst>
              <a:path w="98065" h="1723163">
                <a:moveTo>
                  <a:pt x="0" y="0"/>
                </a:moveTo>
                <a:lnTo>
                  <a:pt x="0" y="1723163"/>
                </a:lnTo>
                <a:lnTo>
                  <a:pt x="98065" y="1723163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362009" y="3621716"/>
            <a:ext cx="89150" cy="1520438"/>
          </a:xfrm>
          <a:custGeom>
            <a:avLst/>
            <a:gdLst/>
            <a:ahLst/>
            <a:cxnLst/>
            <a:rect l="l" t="t" r="r" b="b"/>
            <a:pathLst>
              <a:path w="98065" h="1723163">
                <a:moveTo>
                  <a:pt x="0" y="0"/>
                </a:moveTo>
                <a:lnTo>
                  <a:pt x="98065" y="0"/>
                </a:lnTo>
                <a:lnTo>
                  <a:pt x="98065" y="1723163"/>
                </a:lnTo>
                <a:lnTo>
                  <a:pt x="0" y="1723163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667666" y="3634077"/>
            <a:ext cx="89150" cy="1508077"/>
          </a:xfrm>
          <a:custGeom>
            <a:avLst/>
            <a:gdLst/>
            <a:ahLst/>
            <a:cxnLst/>
            <a:rect l="l" t="t" r="r" b="b"/>
            <a:pathLst>
              <a:path w="98065" h="1709154">
                <a:moveTo>
                  <a:pt x="0" y="0"/>
                </a:moveTo>
                <a:lnTo>
                  <a:pt x="0" y="1709154"/>
                </a:lnTo>
                <a:lnTo>
                  <a:pt x="98065" y="1709154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667667" y="3634077"/>
            <a:ext cx="89150" cy="1508077"/>
          </a:xfrm>
          <a:custGeom>
            <a:avLst/>
            <a:gdLst/>
            <a:ahLst/>
            <a:cxnLst/>
            <a:rect l="l" t="t" r="r" b="b"/>
            <a:pathLst>
              <a:path w="98065" h="1709154">
                <a:moveTo>
                  <a:pt x="0" y="0"/>
                </a:moveTo>
                <a:lnTo>
                  <a:pt x="98065" y="0"/>
                </a:lnTo>
                <a:lnTo>
                  <a:pt x="98065" y="1709154"/>
                </a:lnTo>
                <a:lnTo>
                  <a:pt x="0" y="1709154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973324" y="3658800"/>
            <a:ext cx="89150" cy="1483354"/>
          </a:xfrm>
          <a:custGeom>
            <a:avLst/>
            <a:gdLst/>
            <a:ahLst/>
            <a:cxnLst/>
            <a:rect l="l" t="t" r="r" b="b"/>
            <a:pathLst>
              <a:path w="98065" h="1681135">
                <a:moveTo>
                  <a:pt x="0" y="0"/>
                </a:moveTo>
                <a:lnTo>
                  <a:pt x="0" y="1681135"/>
                </a:lnTo>
                <a:lnTo>
                  <a:pt x="98065" y="1681135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973325" y="3658800"/>
            <a:ext cx="89150" cy="1483354"/>
          </a:xfrm>
          <a:custGeom>
            <a:avLst/>
            <a:gdLst/>
            <a:ahLst/>
            <a:cxnLst/>
            <a:rect l="l" t="t" r="r" b="b"/>
            <a:pathLst>
              <a:path w="98065" h="1681135">
                <a:moveTo>
                  <a:pt x="0" y="0"/>
                </a:moveTo>
                <a:lnTo>
                  <a:pt x="98065" y="0"/>
                </a:lnTo>
                <a:lnTo>
                  <a:pt x="98065" y="1681135"/>
                </a:lnTo>
                <a:lnTo>
                  <a:pt x="0" y="1681135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78983" y="3671161"/>
            <a:ext cx="89150" cy="1470994"/>
          </a:xfrm>
          <a:custGeom>
            <a:avLst/>
            <a:gdLst/>
            <a:ahLst/>
            <a:cxnLst/>
            <a:rect l="l" t="t" r="r" b="b"/>
            <a:pathLst>
              <a:path w="98065" h="1667126">
                <a:moveTo>
                  <a:pt x="0" y="0"/>
                </a:moveTo>
                <a:lnTo>
                  <a:pt x="0" y="1667126"/>
                </a:lnTo>
                <a:lnTo>
                  <a:pt x="98065" y="1667126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78983" y="3671161"/>
            <a:ext cx="89150" cy="1470994"/>
          </a:xfrm>
          <a:custGeom>
            <a:avLst/>
            <a:gdLst/>
            <a:ahLst/>
            <a:cxnLst/>
            <a:rect l="l" t="t" r="r" b="b"/>
            <a:pathLst>
              <a:path w="98065" h="1667126">
                <a:moveTo>
                  <a:pt x="0" y="0"/>
                </a:moveTo>
                <a:lnTo>
                  <a:pt x="98065" y="0"/>
                </a:lnTo>
                <a:lnTo>
                  <a:pt x="98065" y="1667126"/>
                </a:lnTo>
                <a:lnTo>
                  <a:pt x="0" y="1667126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571905" y="3683522"/>
            <a:ext cx="89150" cy="1458632"/>
          </a:xfrm>
          <a:custGeom>
            <a:avLst/>
            <a:gdLst/>
            <a:ahLst/>
            <a:cxnLst/>
            <a:rect l="l" t="t" r="r" b="b"/>
            <a:pathLst>
              <a:path w="98065" h="1653116">
                <a:moveTo>
                  <a:pt x="0" y="0"/>
                </a:moveTo>
                <a:lnTo>
                  <a:pt x="0" y="1653116"/>
                </a:lnTo>
                <a:lnTo>
                  <a:pt x="98065" y="1653116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571906" y="3683522"/>
            <a:ext cx="89150" cy="1458632"/>
          </a:xfrm>
          <a:custGeom>
            <a:avLst/>
            <a:gdLst/>
            <a:ahLst/>
            <a:cxnLst/>
            <a:rect l="l" t="t" r="r" b="b"/>
            <a:pathLst>
              <a:path w="98065" h="1653116">
                <a:moveTo>
                  <a:pt x="0" y="0"/>
                </a:moveTo>
                <a:lnTo>
                  <a:pt x="98065" y="0"/>
                </a:lnTo>
                <a:lnTo>
                  <a:pt x="98065" y="1653116"/>
                </a:lnTo>
                <a:lnTo>
                  <a:pt x="0" y="1653116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877563" y="3770051"/>
            <a:ext cx="89150" cy="1372103"/>
          </a:xfrm>
          <a:custGeom>
            <a:avLst/>
            <a:gdLst/>
            <a:ahLst/>
            <a:cxnLst/>
            <a:rect l="l" t="t" r="r" b="b"/>
            <a:pathLst>
              <a:path w="98065" h="1555050">
                <a:moveTo>
                  <a:pt x="0" y="0"/>
                </a:moveTo>
                <a:lnTo>
                  <a:pt x="0" y="1555050"/>
                </a:lnTo>
                <a:lnTo>
                  <a:pt x="98065" y="1555050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877564" y="3770051"/>
            <a:ext cx="89150" cy="1372103"/>
          </a:xfrm>
          <a:custGeom>
            <a:avLst/>
            <a:gdLst/>
            <a:ahLst/>
            <a:cxnLst/>
            <a:rect l="l" t="t" r="r" b="b"/>
            <a:pathLst>
              <a:path w="98065" h="1555050">
                <a:moveTo>
                  <a:pt x="0" y="0"/>
                </a:moveTo>
                <a:lnTo>
                  <a:pt x="98065" y="0"/>
                </a:lnTo>
                <a:lnTo>
                  <a:pt x="98065" y="1555050"/>
                </a:lnTo>
                <a:lnTo>
                  <a:pt x="0" y="1555050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183221" y="3868941"/>
            <a:ext cx="89150" cy="1273212"/>
          </a:xfrm>
          <a:custGeom>
            <a:avLst/>
            <a:gdLst/>
            <a:ahLst/>
            <a:cxnLst/>
            <a:rect l="l" t="t" r="r" b="b"/>
            <a:pathLst>
              <a:path w="98065" h="1442974">
                <a:moveTo>
                  <a:pt x="0" y="0"/>
                </a:moveTo>
                <a:lnTo>
                  <a:pt x="0" y="1442974"/>
                </a:lnTo>
                <a:lnTo>
                  <a:pt x="98065" y="1442974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183222" y="3868941"/>
            <a:ext cx="89150" cy="1273212"/>
          </a:xfrm>
          <a:custGeom>
            <a:avLst/>
            <a:gdLst/>
            <a:ahLst/>
            <a:cxnLst/>
            <a:rect l="l" t="t" r="r" b="b"/>
            <a:pathLst>
              <a:path w="98065" h="1442974">
                <a:moveTo>
                  <a:pt x="0" y="0"/>
                </a:moveTo>
                <a:lnTo>
                  <a:pt x="98065" y="0"/>
                </a:lnTo>
                <a:lnTo>
                  <a:pt x="98065" y="1442974"/>
                </a:lnTo>
                <a:lnTo>
                  <a:pt x="0" y="1442974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488880" y="3918387"/>
            <a:ext cx="89150" cy="1223767"/>
          </a:xfrm>
          <a:custGeom>
            <a:avLst/>
            <a:gdLst/>
            <a:ahLst/>
            <a:cxnLst/>
            <a:rect l="l" t="t" r="r" b="b"/>
            <a:pathLst>
              <a:path w="98065" h="1386936">
                <a:moveTo>
                  <a:pt x="0" y="0"/>
                </a:moveTo>
                <a:lnTo>
                  <a:pt x="0" y="1386936"/>
                </a:lnTo>
                <a:lnTo>
                  <a:pt x="98065" y="1386936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88880" y="3918387"/>
            <a:ext cx="89150" cy="1223767"/>
          </a:xfrm>
          <a:custGeom>
            <a:avLst/>
            <a:gdLst/>
            <a:ahLst/>
            <a:cxnLst/>
            <a:rect l="l" t="t" r="r" b="b"/>
            <a:pathLst>
              <a:path w="98065" h="1386936">
                <a:moveTo>
                  <a:pt x="0" y="0"/>
                </a:moveTo>
                <a:lnTo>
                  <a:pt x="98065" y="0"/>
                </a:lnTo>
                <a:lnTo>
                  <a:pt x="98065" y="1386936"/>
                </a:lnTo>
                <a:lnTo>
                  <a:pt x="0" y="1386936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781802" y="3955470"/>
            <a:ext cx="89150" cy="1186684"/>
          </a:xfrm>
          <a:custGeom>
            <a:avLst/>
            <a:gdLst/>
            <a:ahLst/>
            <a:cxnLst/>
            <a:rect l="l" t="t" r="r" b="b"/>
            <a:pathLst>
              <a:path w="98065" h="1344908">
                <a:moveTo>
                  <a:pt x="0" y="0"/>
                </a:moveTo>
                <a:lnTo>
                  <a:pt x="0" y="1344908"/>
                </a:lnTo>
                <a:lnTo>
                  <a:pt x="98065" y="1344908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781803" y="3955470"/>
            <a:ext cx="89150" cy="1186684"/>
          </a:xfrm>
          <a:custGeom>
            <a:avLst/>
            <a:gdLst/>
            <a:ahLst/>
            <a:cxnLst/>
            <a:rect l="l" t="t" r="r" b="b"/>
            <a:pathLst>
              <a:path w="98065" h="1344908">
                <a:moveTo>
                  <a:pt x="0" y="0"/>
                </a:moveTo>
                <a:lnTo>
                  <a:pt x="98065" y="0"/>
                </a:lnTo>
                <a:lnTo>
                  <a:pt x="98065" y="1344908"/>
                </a:lnTo>
                <a:lnTo>
                  <a:pt x="0" y="1344908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087461" y="3992554"/>
            <a:ext cx="89150" cy="1149600"/>
          </a:xfrm>
          <a:custGeom>
            <a:avLst/>
            <a:gdLst/>
            <a:ahLst/>
            <a:cxnLst/>
            <a:rect l="l" t="t" r="r" b="b"/>
            <a:pathLst>
              <a:path w="98065" h="1302880">
                <a:moveTo>
                  <a:pt x="0" y="0"/>
                </a:moveTo>
                <a:lnTo>
                  <a:pt x="0" y="1302880"/>
                </a:lnTo>
                <a:lnTo>
                  <a:pt x="98065" y="1302880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087461" y="3992554"/>
            <a:ext cx="89150" cy="1149600"/>
          </a:xfrm>
          <a:custGeom>
            <a:avLst/>
            <a:gdLst/>
            <a:ahLst/>
            <a:cxnLst/>
            <a:rect l="l" t="t" r="r" b="b"/>
            <a:pathLst>
              <a:path w="98065" h="1302880">
                <a:moveTo>
                  <a:pt x="0" y="0"/>
                </a:moveTo>
                <a:lnTo>
                  <a:pt x="98065" y="0"/>
                </a:lnTo>
                <a:lnTo>
                  <a:pt x="98065" y="1302880"/>
                </a:lnTo>
                <a:lnTo>
                  <a:pt x="0" y="1302880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380383" y="4091444"/>
            <a:ext cx="89150" cy="1050709"/>
          </a:xfrm>
          <a:custGeom>
            <a:avLst/>
            <a:gdLst/>
            <a:ahLst/>
            <a:cxnLst/>
            <a:rect l="l" t="t" r="r" b="b"/>
            <a:pathLst>
              <a:path w="98065" h="1190804">
                <a:moveTo>
                  <a:pt x="0" y="0"/>
                </a:moveTo>
                <a:lnTo>
                  <a:pt x="0" y="1190804"/>
                </a:lnTo>
                <a:lnTo>
                  <a:pt x="98065" y="1190804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AB4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380385" y="4091444"/>
            <a:ext cx="89150" cy="1050709"/>
          </a:xfrm>
          <a:custGeom>
            <a:avLst/>
            <a:gdLst/>
            <a:ahLst/>
            <a:cxnLst/>
            <a:rect l="l" t="t" r="r" b="b"/>
            <a:pathLst>
              <a:path w="98065" h="1190804">
                <a:moveTo>
                  <a:pt x="0" y="0"/>
                </a:moveTo>
                <a:lnTo>
                  <a:pt x="98065" y="0"/>
                </a:lnTo>
                <a:lnTo>
                  <a:pt x="98065" y="1190804"/>
                </a:lnTo>
                <a:lnTo>
                  <a:pt x="0" y="1190804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935602" y="2867678"/>
            <a:ext cx="89150" cy="2274477"/>
          </a:xfrm>
          <a:custGeom>
            <a:avLst/>
            <a:gdLst/>
            <a:ahLst/>
            <a:cxnLst/>
            <a:rect l="l" t="t" r="r" b="b"/>
            <a:pathLst>
              <a:path w="98065" h="2577741">
                <a:moveTo>
                  <a:pt x="0" y="0"/>
                </a:moveTo>
                <a:lnTo>
                  <a:pt x="0" y="2577741"/>
                </a:lnTo>
                <a:lnTo>
                  <a:pt x="98065" y="2577741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935602" y="2867678"/>
            <a:ext cx="89150" cy="2274477"/>
          </a:xfrm>
          <a:custGeom>
            <a:avLst/>
            <a:gdLst/>
            <a:ahLst/>
            <a:cxnLst/>
            <a:rect l="l" t="t" r="r" b="b"/>
            <a:pathLst>
              <a:path w="98065" h="2577741">
                <a:moveTo>
                  <a:pt x="0" y="0"/>
                </a:moveTo>
                <a:lnTo>
                  <a:pt x="98065" y="0"/>
                </a:lnTo>
                <a:lnTo>
                  <a:pt x="98065" y="2577741"/>
                </a:lnTo>
                <a:lnTo>
                  <a:pt x="0" y="2577741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241260" y="2941844"/>
            <a:ext cx="89150" cy="2200309"/>
          </a:xfrm>
          <a:custGeom>
            <a:avLst/>
            <a:gdLst/>
            <a:ahLst/>
            <a:cxnLst/>
            <a:rect l="l" t="t" r="r" b="b"/>
            <a:pathLst>
              <a:path w="98065" h="2493684">
                <a:moveTo>
                  <a:pt x="0" y="0"/>
                </a:moveTo>
                <a:lnTo>
                  <a:pt x="0" y="2493684"/>
                </a:lnTo>
                <a:lnTo>
                  <a:pt x="98065" y="2493684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241261" y="2941844"/>
            <a:ext cx="89150" cy="2200309"/>
          </a:xfrm>
          <a:custGeom>
            <a:avLst/>
            <a:gdLst/>
            <a:ahLst/>
            <a:cxnLst/>
            <a:rect l="l" t="t" r="r" b="b"/>
            <a:pathLst>
              <a:path w="98065" h="2493684">
                <a:moveTo>
                  <a:pt x="0" y="0"/>
                </a:moveTo>
                <a:lnTo>
                  <a:pt x="98065" y="0"/>
                </a:lnTo>
                <a:lnTo>
                  <a:pt x="98065" y="2493684"/>
                </a:lnTo>
                <a:lnTo>
                  <a:pt x="0" y="2493684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546919" y="2978929"/>
            <a:ext cx="89150" cy="2163225"/>
          </a:xfrm>
          <a:custGeom>
            <a:avLst/>
            <a:gdLst/>
            <a:ahLst/>
            <a:cxnLst/>
            <a:rect l="l" t="t" r="r" b="b"/>
            <a:pathLst>
              <a:path w="98065" h="2451655">
                <a:moveTo>
                  <a:pt x="0" y="0"/>
                </a:moveTo>
                <a:lnTo>
                  <a:pt x="0" y="2451655"/>
                </a:lnTo>
                <a:lnTo>
                  <a:pt x="98065" y="2451655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546920" y="2978929"/>
            <a:ext cx="89150" cy="2163225"/>
          </a:xfrm>
          <a:custGeom>
            <a:avLst/>
            <a:gdLst/>
            <a:ahLst/>
            <a:cxnLst/>
            <a:rect l="l" t="t" r="r" b="b"/>
            <a:pathLst>
              <a:path w="98065" h="2451655">
                <a:moveTo>
                  <a:pt x="0" y="0"/>
                </a:moveTo>
                <a:lnTo>
                  <a:pt x="98065" y="0"/>
                </a:lnTo>
                <a:lnTo>
                  <a:pt x="98065" y="2451655"/>
                </a:lnTo>
                <a:lnTo>
                  <a:pt x="0" y="2451655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852578" y="3003652"/>
            <a:ext cx="76414" cy="2138503"/>
          </a:xfrm>
          <a:custGeom>
            <a:avLst/>
            <a:gdLst/>
            <a:ahLst/>
            <a:cxnLst/>
            <a:rect l="l" t="t" r="r" b="b"/>
            <a:pathLst>
              <a:path w="84055" h="2423637">
                <a:moveTo>
                  <a:pt x="0" y="0"/>
                </a:moveTo>
                <a:lnTo>
                  <a:pt x="0" y="2423637"/>
                </a:lnTo>
                <a:lnTo>
                  <a:pt x="84055" y="2423637"/>
                </a:lnTo>
                <a:lnTo>
                  <a:pt x="84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852577" y="3003652"/>
            <a:ext cx="76415" cy="2138503"/>
          </a:xfrm>
          <a:custGeom>
            <a:avLst/>
            <a:gdLst/>
            <a:ahLst/>
            <a:cxnLst/>
            <a:rect l="l" t="t" r="r" b="b"/>
            <a:pathLst>
              <a:path w="84056" h="2423637">
                <a:moveTo>
                  <a:pt x="0" y="0"/>
                </a:moveTo>
                <a:lnTo>
                  <a:pt x="84056" y="0"/>
                </a:lnTo>
                <a:lnTo>
                  <a:pt x="84056" y="2423637"/>
                </a:lnTo>
                <a:lnTo>
                  <a:pt x="0" y="2423637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145500" y="3028374"/>
            <a:ext cx="89150" cy="2113781"/>
          </a:xfrm>
          <a:custGeom>
            <a:avLst/>
            <a:gdLst/>
            <a:ahLst/>
            <a:cxnLst/>
            <a:rect l="l" t="t" r="r" b="b"/>
            <a:pathLst>
              <a:path w="98065" h="2395618">
                <a:moveTo>
                  <a:pt x="0" y="0"/>
                </a:moveTo>
                <a:lnTo>
                  <a:pt x="0" y="2395618"/>
                </a:lnTo>
                <a:lnTo>
                  <a:pt x="98065" y="2395618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145500" y="3028374"/>
            <a:ext cx="89150" cy="2113781"/>
          </a:xfrm>
          <a:custGeom>
            <a:avLst/>
            <a:gdLst/>
            <a:ahLst/>
            <a:cxnLst/>
            <a:rect l="l" t="t" r="r" b="b"/>
            <a:pathLst>
              <a:path w="98065" h="2395618">
                <a:moveTo>
                  <a:pt x="0" y="0"/>
                </a:moveTo>
                <a:lnTo>
                  <a:pt x="98065" y="0"/>
                </a:lnTo>
                <a:lnTo>
                  <a:pt x="98065" y="2395618"/>
                </a:lnTo>
                <a:lnTo>
                  <a:pt x="0" y="2395618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451158" y="3053097"/>
            <a:ext cx="89150" cy="2089058"/>
          </a:xfrm>
          <a:custGeom>
            <a:avLst/>
            <a:gdLst/>
            <a:ahLst/>
            <a:cxnLst/>
            <a:rect l="l" t="t" r="r" b="b"/>
            <a:pathLst>
              <a:path w="98065" h="2367599">
                <a:moveTo>
                  <a:pt x="0" y="0"/>
                </a:moveTo>
                <a:lnTo>
                  <a:pt x="0" y="2367599"/>
                </a:lnTo>
                <a:lnTo>
                  <a:pt x="98065" y="2367599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451159" y="3053097"/>
            <a:ext cx="89150" cy="2089058"/>
          </a:xfrm>
          <a:custGeom>
            <a:avLst/>
            <a:gdLst/>
            <a:ahLst/>
            <a:cxnLst/>
            <a:rect l="l" t="t" r="r" b="b"/>
            <a:pathLst>
              <a:path w="98065" h="2367599">
                <a:moveTo>
                  <a:pt x="0" y="0"/>
                </a:moveTo>
                <a:lnTo>
                  <a:pt x="98065" y="0"/>
                </a:lnTo>
                <a:lnTo>
                  <a:pt x="98065" y="2367599"/>
                </a:lnTo>
                <a:lnTo>
                  <a:pt x="0" y="2367599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756817" y="3065458"/>
            <a:ext cx="89150" cy="2076696"/>
          </a:xfrm>
          <a:custGeom>
            <a:avLst/>
            <a:gdLst/>
            <a:ahLst/>
            <a:cxnLst/>
            <a:rect l="l" t="t" r="r" b="b"/>
            <a:pathLst>
              <a:path w="98065" h="2353589">
                <a:moveTo>
                  <a:pt x="0" y="0"/>
                </a:moveTo>
                <a:lnTo>
                  <a:pt x="0" y="2353589"/>
                </a:lnTo>
                <a:lnTo>
                  <a:pt x="98065" y="2353589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756817" y="3065458"/>
            <a:ext cx="89150" cy="2076696"/>
          </a:xfrm>
          <a:custGeom>
            <a:avLst/>
            <a:gdLst/>
            <a:ahLst/>
            <a:cxnLst/>
            <a:rect l="l" t="t" r="r" b="b"/>
            <a:pathLst>
              <a:path w="98065" h="2353589">
                <a:moveTo>
                  <a:pt x="0" y="0"/>
                </a:moveTo>
                <a:lnTo>
                  <a:pt x="98065" y="0"/>
                </a:lnTo>
                <a:lnTo>
                  <a:pt x="98065" y="2353589"/>
                </a:lnTo>
                <a:lnTo>
                  <a:pt x="0" y="2353589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062475" y="3090180"/>
            <a:ext cx="89150" cy="2051974"/>
          </a:xfrm>
          <a:custGeom>
            <a:avLst/>
            <a:gdLst/>
            <a:ahLst/>
            <a:cxnLst/>
            <a:rect l="l" t="t" r="r" b="b"/>
            <a:pathLst>
              <a:path w="98065" h="2325570">
                <a:moveTo>
                  <a:pt x="0" y="0"/>
                </a:moveTo>
                <a:lnTo>
                  <a:pt x="0" y="2325570"/>
                </a:lnTo>
                <a:lnTo>
                  <a:pt x="98065" y="2325570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062476" y="3090180"/>
            <a:ext cx="89150" cy="2051974"/>
          </a:xfrm>
          <a:custGeom>
            <a:avLst/>
            <a:gdLst/>
            <a:ahLst/>
            <a:cxnLst/>
            <a:rect l="l" t="t" r="r" b="b"/>
            <a:pathLst>
              <a:path w="98065" h="2325570">
                <a:moveTo>
                  <a:pt x="0" y="0"/>
                </a:moveTo>
                <a:lnTo>
                  <a:pt x="98065" y="0"/>
                </a:lnTo>
                <a:lnTo>
                  <a:pt x="98065" y="2325570"/>
                </a:lnTo>
                <a:lnTo>
                  <a:pt x="0" y="2325570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68133" y="3090180"/>
            <a:ext cx="76415" cy="2051974"/>
          </a:xfrm>
          <a:custGeom>
            <a:avLst/>
            <a:gdLst/>
            <a:ahLst/>
            <a:cxnLst/>
            <a:rect l="l" t="t" r="r" b="b"/>
            <a:pathLst>
              <a:path w="84056" h="2325570">
                <a:moveTo>
                  <a:pt x="0" y="0"/>
                </a:moveTo>
                <a:lnTo>
                  <a:pt x="0" y="2325570"/>
                </a:lnTo>
                <a:lnTo>
                  <a:pt x="84056" y="2325570"/>
                </a:lnTo>
                <a:lnTo>
                  <a:pt x="8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68133" y="3090180"/>
            <a:ext cx="76415" cy="2051974"/>
          </a:xfrm>
          <a:custGeom>
            <a:avLst/>
            <a:gdLst/>
            <a:ahLst/>
            <a:cxnLst/>
            <a:rect l="l" t="t" r="r" b="b"/>
            <a:pathLst>
              <a:path w="84056" h="2325570">
                <a:moveTo>
                  <a:pt x="0" y="0"/>
                </a:moveTo>
                <a:lnTo>
                  <a:pt x="84056" y="0"/>
                </a:lnTo>
                <a:lnTo>
                  <a:pt x="84056" y="2325570"/>
                </a:lnTo>
                <a:lnTo>
                  <a:pt x="0" y="2325570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661055" y="3114903"/>
            <a:ext cx="89150" cy="2027251"/>
          </a:xfrm>
          <a:custGeom>
            <a:avLst/>
            <a:gdLst/>
            <a:ahLst/>
            <a:cxnLst/>
            <a:rect l="l" t="t" r="r" b="b"/>
            <a:pathLst>
              <a:path w="98065" h="2297551">
                <a:moveTo>
                  <a:pt x="0" y="0"/>
                </a:moveTo>
                <a:lnTo>
                  <a:pt x="0" y="2297551"/>
                </a:lnTo>
                <a:lnTo>
                  <a:pt x="98065" y="2297551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661056" y="3114903"/>
            <a:ext cx="89150" cy="2027251"/>
          </a:xfrm>
          <a:custGeom>
            <a:avLst/>
            <a:gdLst/>
            <a:ahLst/>
            <a:cxnLst/>
            <a:rect l="l" t="t" r="r" b="b"/>
            <a:pathLst>
              <a:path w="98065" h="2297551">
                <a:moveTo>
                  <a:pt x="0" y="0"/>
                </a:moveTo>
                <a:lnTo>
                  <a:pt x="98065" y="0"/>
                </a:lnTo>
                <a:lnTo>
                  <a:pt x="98065" y="2297551"/>
                </a:lnTo>
                <a:lnTo>
                  <a:pt x="0" y="2297551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966713" y="3189071"/>
            <a:ext cx="76415" cy="1953084"/>
          </a:xfrm>
          <a:custGeom>
            <a:avLst/>
            <a:gdLst/>
            <a:ahLst/>
            <a:cxnLst/>
            <a:rect l="l" t="t" r="r" b="b"/>
            <a:pathLst>
              <a:path w="84056" h="2213495">
                <a:moveTo>
                  <a:pt x="0" y="0"/>
                </a:moveTo>
                <a:lnTo>
                  <a:pt x="0" y="2213495"/>
                </a:lnTo>
                <a:lnTo>
                  <a:pt x="84056" y="2213495"/>
                </a:lnTo>
                <a:lnTo>
                  <a:pt x="8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966713" y="3189071"/>
            <a:ext cx="76415" cy="1953084"/>
          </a:xfrm>
          <a:custGeom>
            <a:avLst/>
            <a:gdLst/>
            <a:ahLst/>
            <a:cxnLst/>
            <a:rect l="l" t="t" r="r" b="b"/>
            <a:pathLst>
              <a:path w="84056" h="2213495">
                <a:moveTo>
                  <a:pt x="0" y="0"/>
                </a:moveTo>
                <a:lnTo>
                  <a:pt x="84056" y="0"/>
                </a:lnTo>
                <a:lnTo>
                  <a:pt x="84056" y="2213495"/>
                </a:lnTo>
                <a:lnTo>
                  <a:pt x="0" y="2213495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272372" y="3263238"/>
            <a:ext cx="76415" cy="1878916"/>
          </a:xfrm>
          <a:custGeom>
            <a:avLst/>
            <a:gdLst/>
            <a:ahLst/>
            <a:cxnLst/>
            <a:rect l="l" t="t" r="r" b="b"/>
            <a:pathLst>
              <a:path w="84056" h="2129438">
                <a:moveTo>
                  <a:pt x="0" y="0"/>
                </a:moveTo>
                <a:lnTo>
                  <a:pt x="0" y="2129438"/>
                </a:lnTo>
                <a:lnTo>
                  <a:pt x="84056" y="2129438"/>
                </a:lnTo>
                <a:lnTo>
                  <a:pt x="8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272372" y="3263238"/>
            <a:ext cx="76415" cy="1878916"/>
          </a:xfrm>
          <a:custGeom>
            <a:avLst/>
            <a:gdLst/>
            <a:ahLst/>
            <a:cxnLst/>
            <a:rect l="l" t="t" r="r" b="b"/>
            <a:pathLst>
              <a:path w="84056" h="2129438">
                <a:moveTo>
                  <a:pt x="0" y="0"/>
                </a:moveTo>
                <a:lnTo>
                  <a:pt x="84056" y="0"/>
                </a:lnTo>
                <a:lnTo>
                  <a:pt x="84056" y="2129438"/>
                </a:lnTo>
                <a:lnTo>
                  <a:pt x="0" y="2129438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578030" y="3312683"/>
            <a:ext cx="76415" cy="1829471"/>
          </a:xfrm>
          <a:custGeom>
            <a:avLst/>
            <a:gdLst/>
            <a:ahLst/>
            <a:cxnLst/>
            <a:rect l="l" t="t" r="r" b="b"/>
            <a:pathLst>
              <a:path w="84056" h="2073400">
                <a:moveTo>
                  <a:pt x="0" y="0"/>
                </a:moveTo>
                <a:lnTo>
                  <a:pt x="0" y="2073400"/>
                </a:lnTo>
                <a:lnTo>
                  <a:pt x="84056" y="2073400"/>
                </a:lnTo>
                <a:lnTo>
                  <a:pt x="8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78031" y="3312683"/>
            <a:ext cx="76415" cy="1829471"/>
          </a:xfrm>
          <a:custGeom>
            <a:avLst/>
            <a:gdLst/>
            <a:ahLst/>
            <a:cxnLst/>
            <a:rect l="l" t="t" r="r" b="b"/>
            <a:pathLst>
              <a:path w="84056" h="2073400">
                <a:moveTo>
                  <a:pt x="0" y="0"/>
                </a:moveTo>
                <a:lnTo>
                  <a:pt x="84056" y="0"/>
                </a:lnTo>
                <a:lnTo>
                  <a:pt x="84056" y="2073400"/>
                </a:lnTo>
                <a:lnTo>
                  <a:pt x="0" y="2073400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70953" y="3337406"/>
            <a:ext cx="89150" cy="1804748"/>
          </a:xfrm>
          <a:custGeom>
            <a:avLst/>
            <a:gdLst/>
            <a:ahLst/>
            <a:cxnLst/>
            <a:rect l="l" t="t" r="r" b="b"/>
            <a:pathLst>
              <a:path w="98065" h="2045381">
                <a:moveTo>
                  <a:pt x="0" y="0"/>
                </a:moveTo>
                <a:lnTo>
                  <a:pt x="0" y="2045381"/>
                </a:lnTo>
                <a:lnTo>
                  <a:pt x="98065" y="2045381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70954" y="3337406"/>
            <a:ext cx="89150" cy="1804748"/>
          </a:xfrm>
          <a:custGeom>
            <a:avLst/>
            <a:gdLst/>
            <a:ahLst/>
            <a:cxnLst/>
            <a:rect l="l" t="t" r="r" b="b"/>
            <a:pathLst>
              <a:path w="98065" h="2045381">
                <a:moveTo>
                  <a:pt x="0" y="0"/>
                </a:moveTo>
                <a:lnTo>
                  <a:pt x="98065" y="0"/>
                </a:lnTo>
                <a:lnTo>
                  <a:pt x="98065" y="2045381"/>
                </a:lnTo>
                <a:lnTo>
                  <a:pt x="0" y="2045381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176611" y="3362128"/>
            <a:ext cx="76415" cy="1780025"/>
          </a:xfrm>
          <a:custGeom>
            <a:avLst/>
            <a:gdLst/>
            <a:ahLst/>
            <a:cxnLst/>
            <a:rect l="l" t="t" r="r" b="b"/>
            <a:pathLst>
              <a:path w="84056" h="2017362">
                <a:moveTo>
                  <a:pt x="0" y="0"/>
                </a:moveTo>
                <a:lnTo>
                  <a:pt x="0" y="2017362"/>
                </a:lnTo>
                <a:lnTo>
                  <a:pt x="84056" y="2017362"/>
                </a:lnTo>
                <a:lnTo>
                  <a:pt x="8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176612" y="3362128"/>
            <a:ext cx="76415" cy="1780025"/>
          </a:xfrm>
          <a:custGeom>
            <a:avLst/>
            <a:gdLst/>
            <a:ahLst/>
            <a:cxnLst/>
            <a:rect l="l" t="t" r="r" b="b"/>
            <a:pathLst>
              <a:path w="84056" h="2017362">
                <a:moveTo>
                  <a:pt x="0" y="0"/>
                </a:moveTo>
                <a:lnTo>
                  <a:pt x="84056" y="0"/>
                </a:lnTo>
                <a:lnTo>
                  <a:pt x="84056" y="2017362"/>
                </a:lnTo>
                <a:lnTo>
                  <a:pt x="0" y="2017362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469534" y="3448657"/>
            <a:ext cx="89150" cy="1693496"/>
          </a:xfrm>
          <a:custGeom>
            <a:avLst/>
            <a:gdLst/>
            <a:ahLst/>
            <a:cxnLst/>
            <a:rect l="l" t="t" r="r" b="b"/>
            <a:pathLst>
              <a:path w="98065" h="1919296">
                <a:moveTo>
                  <a:pt x="0" y="0"/>
                </a:moveTo>
                <a:lnTo>
                  <a:pt x="0" y="1919296"/>
                </a:lnTo>
                <a:lnTo>
                  <a:pt x="98065" y="1919296"/>
                </a:lnTo>
                <a:lnTo>
                  <a:pt x="98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469535" y="3448657"/>
            <a:ext cx="89150" cy="1693496"/>
          </a:xfrm>
          <a:custGeom>
            <a:avLst/>
            <a:gdLst/>
            <a:ahLst/>
            <a:cxnLst/>
            <a:rect l="l" t="t" r="r" b="b"/>
            <a:pathLst>
              <a:path w="98065" h="1919296">
                <a:moveTo>
                  <a:pt x="0" y="0"/>
                </a:moveTo>
                <a:lnTo>
                  <a:pt x="98065" y="0"/>
                </a:lnTo>
                <a:lnTo>
                  <a:pt x="98065" y="1919296"/>
                </a:lnTo>
                <a:lnTo>
                  <a:pt x="0" y="1919296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782773" y="2484477"/>
            <a:ext cx="0" cy="2645316"/>
          </a:xfrm>
          <a:custGeom>
            <a:avLst/>
            <a:gdLst/>
            <a:ahLst/>
            <a:cxnLst/>
            <a:rect l="l" t="t" r="r" b="b"/>
            <a:pathLst>
              <a:path h="2998025">
                <a:moveTo>
                  <a:pt x="0" y="0"/>
                </a:moveTo>
                <a:lnTo>
                  <a:pt x="0" y="2998025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757303" y="5142154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757303" y="4808399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757303" y="4474645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757303" y="4153251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757303" y="3807135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757303" y="3485741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757303" y="3151986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757303" y="2818232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757303" y="2484476"/>
            <a:ext cx="12735" cy="0"/>
          </a:xfrm>
          <a:custGeom>
            <a:avLst/>
            <a:gdLst/>
            <a:ahLst/>
            <a:cxnLst/>
            <a:rect l="l" t="t" r="r" b="b"/>
            <a:pathLst>
              <a:path w="14009">
                <a:moveTo>
                  <a:pt x="0" y="0"/>
                </a:moveTo>
                <a:lnTo>
                  <a:pt x="14009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782773" y="5142154"/>
            <a:ext cx="4826855" cy="0"/>
          </a:xfrm>
          <a:custGeom>
            <a:avLst/>
            <a:gdLst/>
            <a:ahLst/>
            <a:cxnLst/>
            <a:rect l="l" t="t" r="r" b="b"/>
            <a:pathLst>
              <a:path w="5309540">
                <a:moveTo>
                  <a:pt x="0" y="0"/>
                </a:moveTo>
                <a:lnTo>
                  <a:pt x="530954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782773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088431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94090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699748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992671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298329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603987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909645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215305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508226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813885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106807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425202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718125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023783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316705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622364" y="5154516"/>
            <a:ext cx="0" cy="12361"/>
          </a:xfrm>
          <a:custGeom>
            <a:avLst/>
            <a:gdLst/>
            <a:ahLst/>
            <a:cxnLst/>
            <a:rect l="l" t="t" r="r" b="b"/>
            <a:pathLst>
              <a:path h="14009">
                <a:moveTo>
                  <a:pt x="0" y="14009"/>
                </a:moveTo>
                <a:lnTo>
                  <a:pt x="0" y="0"/>
                </a:lnTo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820980" y="2164919"/>
            <a:ext cx="4214592" cy="92951"/>
          </a:xfrm>
          <a:custGeom>
            <a:avLst/>
            <a:gdLst/>
            <a:ahLst/>
            <a:cxnLst/>
            <a:rect l="l" t="t" r="r" b="b"/>
            <a:pathLst>
              <a:path w="4636051" h="105344">
                <a:moveTo>
                  <a:pt x="3725298" y="70667"/>
                </a:moveTo>
                <a:lnTo>
                  <a:pt x="3724896" y="67766"/>
                </a:lnTo>
                <a:lnTo>
                  <a:pt x="3724896" y="64301"/>
                </a:lnTo>
                <a:lnTo>
                  <a:pt x="3726319" y="22820"/>
                </a:lnTo>
                <a:lnTo>
                  <a:pt x="3720881" y="33247"/>
                </a:lnTo>
                <a:lnTo>
                  <a:pt x="3721230" y="76149"/>
                </a:lnTo>
                <a:lnTo>
                  <a:pt x="3724732" y="80472"/>
                </a:lnTo>
                <a:lnTo>
                  <a:pt x="3725298" y="70667"/>
                </a:lnTo>
                <a:close/>
              </a:path>
              <a:path w="4636051" h="105344">
                <a:moveTo>
                  <a:pt x="3717728" y="71825"/>
                </a:moveTo>
                <a:lnTo>
                  <a:pt x="3721230" y="76149"/>
                </a:lnTo>
                <a:lnTo>
                  <a:pt x="3720881" y="33247"/>
                </a:lnTo>
                <a:lnTo>
                  <a:pt x="3717202" y="45406"/>
                </a:lnTo>
                <a:lnTo>
                  <a:pt x="3715976" y="58227"/>
                </a:lnTo>
                <a:lnTo>
                  <a:pt x="3715976" y="65851"/>
                </a:lnTo>
                <a:lnTo>
                  <a:pt x="3717728" y="71825"/>
                </a:lnTo>
                <a:close/>
              </a:path>
              <a:path w="4636051" h="105344">
                <a:moveTo>
                  <a:pt x="3727633" y="77526"/>
                </a:moveTo>
                <a:lnTo>
                  <a:pt x="3729019" y="82633"/>
                </a:lnTo>
                <a:lnTo>
                  <a:pt x="3736327" y="82523"/>
                </a:lnTo>
                <a:lnTo>
                  <a:pt x="3747507" y="78243"/>
                </a:lnTo>
                <a:lnTo>
                  <a:pt x="3757567" y="67748"/>
                </a:lnTo>
                <a:lnTo>
                  <a:pt x="3752642" y="58993"/>
                </a:lnTo>
                <a:lnTo>
                  <a:pt x="3751414" y="62147"/>
                </a:lnTo>
                <a:lnTo>
                  <a:pt x="3743563" y="75378"/>
                </a:lnTo>
                <a:lnTo>
                  <a:pt x="3734528" y="79788"/>
                </a:lnTo>
                <a:lnTo>
                  <a:pt x="3730442" y="79788"/>
                </a:lnTo>
                <a:lnTo>
                  <a:pt x="3727633" y="77526"/>
                </a:lnTo>
                <a:close/>
              </a:path>
              <a:path w="4636051" h="105344">
                <a:moveTo>
                  <a:pt x="3729019" y="82633"/>
                </a:moveTo>
                <a:lnTo>
                  <a:pt x="3727633" y="77526"/>
                </a:lnTo>
                <a:lnTo>
                  <a:pt x="3726101" y="73002"/>
                </a:lnTo>
                <a:lnTo>
                  <a:pt x="3725298" y="70667"/>
                </a:lnTo>
                <a:lnTo>
                  <a:pt x="3724732" y="80472"/>
                </a:lnTo>
                <a:lnTo>
                  <a:pt x="3729019" y="82633"/>
                </a:lnTo>
                <a:close/>
              </a:path>
              <a:path w="4636051" h="105344">
                <a:moveTo>
                  <a:pt x="3813604" y="55435"/>
                </a:moveTo>
                <a:lnTo>
                  <a:pt x="3820007" y="32834"/>
                </a:lnTo>
                <a:lnTo>
                  <a:pt x="3819569" y="32451"/>
                </a:lnTo>
                <a:lnTo>
                  <a:pt x="3811324" y="34275"/>
                </a:lnTo>
                <a:lnTo>
                  <a:pt x="3812802" y="62404"/>
                </a:lnTo>
                <a:lnTo>
                  <a:pt x="3814826" y="58080"/>
                </a:lnTo>
                <a:lnTo>
                  <a:pt x="3817654" y="49452"/>
                </a:lnTo>
                <a:lnTo>
                  <a:pt x="3813604" y="55435"/>
                </a:lnTo>
                <a:close/>
              </a:path>
              <a:path w="4636051" h="105344">
                <a:moveTo>
                  <a:pt x="3811324" y="34275"/>
                </a:moveTo>
                <a:lnTo>
                  <a:pt x="3805359" y="35479"/>
                </a:lnTo>
                <a:lnTo>
                  <a:pt x="3808843" y="39346"/>
                </a:lnTo>
                <a:lnTo>
                  <a:pt x="3809701" y="71087"/>
                </a:lnTo>
                <a:lnTo>
                  <a:pt x="3810868" y="67803"/>
                </a:lnTo>
                <a:lnTo>
                  <a:pt x="3812802" y="62404"/>
                </a:lnTo>
                <a:lnTo>
                  <a:pt x="3811324" y="34275"/>
                </a:lnTo>
                <a:close/>
              </a:path>
              <a:path w="4636051" h="105344">
                <a:moveTo>
                  <a:pt x="3804483" y="37814"/>
                </a:moveTo>
                <a:lnTo>
                  <a:pt x="3808843" y="39346"/>
                </a:lnTo>
                <a:lnTo>
                  <a:pt x="3805359" y="35479"/>
                </a:lnTo>
                <a:lnTo>
                  <a:pt x="3801675" y="36063"/>
                </a:lnTo>
                <a:lnTo>
                  <a:pt x="3801675" y="37924"/>
                </a:lnTo>
                <a:lnTo>
                  <a:pt x="3804483" y="37814"/>
                </a:lnTo>
                <a:close/>
              </a:path>
              <a:path w="4636051" h="105344">
                <a:moveTo>
                  <a:pt x="3842152" y="50546"/>
                </a:moveTo>
                <a:lnTo>
                  <a:pt x="3843237" y="46998"/>
                </a:lnTo>
                <a:lnTo>
                  <a:pt x="3844441" y="42584"/>
                </a:lnTo>
                <a:lnTo>
                  <a:pt x="3844742" y="39620"/>
                </a:lnTo>
                <a:lnTo>
                  <a:pt x="3844742" y="36847"/>
                </a:lnTo>
                <a:lnTo>
                  <a:pt x="3843867" y="34859"/>
                </a:lnTo>
                <a:lnTo>
                  <a:pt x="3842152" y="50546"/>
                </a:lnTo>
                <a:close/>
              </a:path>
              <a:path w="4636051" h="105344">
                <a:moveTo>
                  <a:pt x="3840985" y="32852"/>
                </a:moveTo>
                <a:lnTo>
                  <a:pt x="3838230" y="32451"/>
                </a:lnTo>
                <a:lnTo>
                  <a:pt x="3838914" y="64821"/>
                </a:lnTo>
                <a:lnTo>
                  <a:pt x="3839808" y="62212"/>
                </a:lnTo>
                <a:lnTo>
                  <a:pt x="3840583" y="55435"/>
                </a:lnTo>
                <a:lnTo>
                  <a:pt x="3842152" y="50546"/>
                </a:lnTo>
                <a:lnTo>
                  <a:pt x="3843867" y="34859"/>
                </a:lnTo>
                <a:lnTo>
                  <a:pt x="3840985" y="32852"/>
                </a:lnTo>
                <a:close/>
              </a:path>
              <a:path w="4636051" h="105344">
                <a:moveTo>
                  <a:pt x="3838230" y="32451"/>
                </a:moveTo>
                <a:lnTo>
                  <a:pt x="3834435" y="32451"/>
                </a:lnTo>
                <a:lnTo>
                  <a:pt x="3836205" y="40277"/>
                </a:lnTo>
                <a:lnTo>
                  <a:pt x="3836388" y="73148"/>
                </a:lnTo>
                <a:lnTo>
                  <a:pt x="3838020" y="67429"/>
                </a:lnTo>
                <a:lnTo>
                  <a:pt x="3838914" y="64821"/>
                </a:lnTo>
                <a:lnTo>
                  <a:pt x="3838230" y="32451"/>
                </a:lnTo>
                <a:close/>
              </a:path>
              <a:path w="4636051" h="105344">
                <a:moveTo>
                  <a:pt x="3825233" y="44107"/>
                </a:moveTo>
                <a:lnTo>
                  <a:pt x="3828608" y="40277"/>
                </a:lnTo>
                <a:lnTo>
                  <a:pt x="3831444" y="38361"/>
                </a:lnTo>
                <a:lnTo>
                  <a:pt x="3836205" y="40277"/>
                </a:lnTo>
                <a:lnTo>
                  <a:pt x="3834435" y="32451"/>
                </a:lnTo>
                <a:lnTo>
                  <a:pt x="3830058" y="35114"/>
                </a:lnTo>
                <a:lnTo>
                  <a:pt x="3825233" y="44107"/>
                </a:lnTo>
                <a:close/>
              </a:path>
              <a:path w="4636051" h="105344">
                <a:moveTo>
                  <a:pt x="3814826" y="58080"/>
                </a:moveTo>
                <a:lnTo>
                  <a:pt x="3816943" y="54833"/>
                </a:lnTo>
                <a:lnTo>
                  <a:pt x="3819095" y="51513"/>
                </a:lnTo>
                <a:lnTo>
                  <a:pt x="3821859" y="47938"/>
                </a:lnTo>
                <a:lnTo>
                  <a:pt x="3825233" y="44107"/>
                </a:lnTo>
                <a:lnTo>
                  <a:pt x="3830058" y="35114"/>
                </a:lnTo>
                <a:lnTo>
                  <a:pt x="3825096" y="40441"/>
                </a:lnTo>
                <a:lnTo>
                  <a:pt x="3821485" y="44454"/>
                </a:lnTo>
                <a:lnTo>
                  <a:pt x="3817654" y="49452"/>
                </a:lnTo>
                <a:lnTo>
                  <a:pt x="3814826" y="58080"/>
                </a:lnTo>
                <a:close/>
              </a:path>
              <a:path w="4636051" h="105344">
                <a:moveTo>
                  <a:pt x="3867363" y="76030"/>
                </a:moveTo>
                <a:lnTo>
                  <a:pt x="3866413" y="75227"/>
                </a:lnTo>
                <a:lnTo>
                  <a:pt x="3870846" y="45694"/>
                </a:lnTo>
                <a:lnTo>
                  <a:pt x="3866577" y="42192"/>
                </a:lnTo>
                <a:lnTo>
                  <a:pt x="3858915" y="70321"/>
                </a:lnTo>
                <a:lnTo>
                  <a:pt x="3858095" y="73795"/>
                </a:lnTo>
                <a:lnTo>
                  <a:pt x="3856070" y="82305"/>
                </a:lnTo>
                <a:lnTo>
                  <a:pt x="3859025" y="83181"/>
                </a:lnTo>
                <a:lnTo>
                  <a:pt x="3861615" y="83181"/>
                </a:lnTo>
                <a:lnTo>
                  <a:pt x="3862226" y="82924"/>
                </a:lnTo>
                <a:lnTo>
                  <a:pt x="3860475" y="82524"/>
                </a:lnTo>
                <a:lnTo>
                  <a:pt x="3858396" y="79897"/>
                </a:lnTo>
                <a:lnTo>
                  <a:pt x="3857876" y="76559"/>
                </a:lnTo>
                <a:lnTo>
                  <a:pt x="3858396" y="79897"/>
                </a:lnTo>
                <a:lnTo>
                  <a:pt x="3860475" y="82524"/>
                </a:lnTo>
                <a:lnTo>
                  <a:pt x="3862801" y="75519"/>
                </a:lnTo>
                <a:lnTo>
                  <a:pt x="3865619" y="77544"/>
                </a:lnTo>
                <a:lnTo>
                  <a:pt x="3867363" y="76030"/>
                </a:lnTo>
                <a:close/>
              </a:path>
              <a:path w="4636051" h="105344">
                <a:moveTo>
                  <a:pt x="3858095" y="73795"/>
                </a:moveTo>
                <a:lnTo>
                  <a:pt x="3858915" y="70321"/>
                </a:lnTo>
                <a:lnTo>
                  <a:pt x="3866577" y="42192"/>
                </a:lnTo>
                <a:lnTo>
                  <a:pt x="3866960" y="38580"/>
                </a:lnTo>
                <a:lnTo>
                  <a:pt x="3862820" y="34822"/>
                </a:lnTo>
                <a:lnTo>
                  <a:pt x="3860995" y="32451"/>
                </a:lnTo>
                <a:lnTo>
                  <a:pt x="3856325" y="35388"/>
                </a:lnTo>
                <a:lnTo>
                  <a:pt x="3852021" y="43889"/>
                </a:lnTo>
                <a:lnTo>
                  <a:pt x="3855267" y="40204"/>
                </a:lnTo>
                <a:lnTo>
                  <a:pt x="3858113" y="38361"/>
                </a:lnTo>
                <a:lnTo>
                  <a:pt x="3859791" y="35187"/>
                </a:lnTo>
                <a:lnTo>
                  <a:pt x="3862637" y="36993"/>
                </a:lnTo>
                <a:lnTo>
                  <a:pt x="3862965" y="40222"/>
                </a:lnTo>
                <a:lnTo>
                  <a:pt x="3862637" y="43068"/>
                </a:lnTo>
                <a:lnTo>
                  <a:pt x="3858095" y="73795"/>
                </a:lnTo>
                <a:close/>
              </a:path>
              <a:path w="4636051" h="105344">
                <a:moveTo>
                  <a:pt x="3859791" y="36993"/>
                </a:moveTo>
                <a:lnTo>
                  <a:pt x="3862965" y="40222"/>
                </a:lnTo>
                <a:lnTo>
                  <a:pt x="3862637" y="36993"/>
                </a:lnTo>
                <a:lnTo>
                  <a:pt x="3859791" y="35187"/>
                </a:lnTo>
                <a:lnTo>
                  <a:pt x="3858113" y="38361"/>
                </a:lnTo>
                <a:lnTo>
                  <a:pt x="3862965" y="40222"/>
                </a:lnTo>
                <a:lnTo>
                  <a:pt x="3859791" y="36993"/>
                </a:lnTo>
                <a:close/>
              </a:path>
              <a:path w="4636051" h="105344">
                <a:moveTo>
                  <a:pt x="3856070" y="82305"/>
                </a:moveTo>
                <a:lnTo>
                  <a:pt x="3858095" y="73795"/>
                </a:lnTo>
                <a:lnTo>
                  <a:pt x="3862637" y="43068"/>
                </a:lnTo>
                <a:lnTo>
                  <a:pt x="3854757" y="73713"/>
                </a:lnTo>
                <a:lnTo>
                  <a:pt x="3854574" y="74479"/>
                </a:lnTo>
                <a:lnTo>
                  <a:pt x="3854210" y="77544"/>
                </a:lnTo>
                <a:lnTo>
                  <a:pt x="3856070" y="82305"/>
                </a:lnTo>
                <a:close/>
              </a:path>
              <a:path w="4636051" h="105344">
                <a:moveTo>
                  <a:pt x="3835932" y="43068"/>
                </a:moveTo>
                <a:lnTo>
                  <a:pt x="3825534" y="81977"/>
                </a:lnTo>
                <a:lnTo>
                  <a:pt x="3834016" y="81977"/>
                </a:lnTo>
                <a:lnTo>
                  <a:pt x="3836388" y="73148"/>
                </a:lnTo>
                <a:lnTo>
                  <a:pt x="3836205" y="40277"/>
                </a:lnTo>
                <a:lnTo>
                  <a:pt x="3835932" y="43068"/>
                </a:lnTo>
                <a:close/>
              </a:path>
              <a:path w="4636051" h="105344">
                <a:moveTo>
                  <a:pt x="3808460" y="43068"/>
                </a:moveTo>
                <a:lnTo>
                  <a:pt x="3797789" y="81977"/>
                </a:lnTo>
                <a:lnTo>
                  <a:pt x="3806217" y="81977"/>
                </a:lnTo>
                <a:lnTo>
                  <a:pt x="3808150" y="75811"/>
                </a:lnTo>
                <a:lnTo>
                  <a:pt x="3809701" y="71087"/>
                </a:lnTo>
                <a:lnTo>
                  <a:pt x="3808843" y="39346"/>
                </a:lnTo>
                <a:lnTo>
                  <a:pt x="3808460" y="43068"/>
                </a:lnTo>
                <a:close/>
              </a:path>
              <a:path w="4636051" h="105344">
                <a:moveTo>
                  <a:pt x="3880504" y="18688"/>
                </a:moveTo>
                <a:lnTo>
                  <a:pt x="3882119" y="16125"/>
                </a:lnTo>
                <a:lnTo>
                  <a:pt x="3882119" y="12768"/>
                </a:lnTo>
                <a:lnTo>
                  <a:pt x="3879428" y="9011"/>
                </a:lnTo>
                <a:lnTo>
                  <a:pt x="3876646" y="8427"/>
                </a:lnTo>
                <a:lnTo>
                  <a:pt x="3876646" y="20412"/>
                </a:lnTo>
                <a:lnTo>
                  <a:pt x="3880504" y="18688"/>
                </a:lnTo>
                <a:close/>
              </a:path>
              <a:path w="4636051" h="105344">
                <a:moveTo>
                  <a:pt x="3873873" y="19828"/>
                </a:moveTo>
                <a:lnTo>
                  <a:pt x="3876646" y="20412"/>
                </a:lnTo>
                <a:lnTo>
                  <a:pt x="3876646" y="8427"/>
                </a:lnTo>
                <a:lnTo>
                  <a:pt x="3872816" y="10178"/>
                </a:lnTo>
                <a:lnTo>
                  <a:pt x="3871229" y="12768"/>
                </a:lnTo>
                <a:lnTo>
                  <a:pt x="3871229" y="16089"/>
                </a:lnTo>
                <a:lnTo>
                  <a:pt x="3873873" y="19828"/>
                </a:lnTo>
                <a:close/>
              </a:path>
              <a:path w="4636051" h="105344">
                <a:moveTo>
                  <a:pt x="3865045" y="32451"/>
                </a:moveTo>
                <a:lnTo>
                  <a:pt x="3862820" y="34822"/>
                </a:lnTo>
                <a:lnTo>
                  <a:pt x="3866960" y="38580"/>
                </a:lnTo>
                <a:lnTo>
                  <a:pt x="3870846" y="45694"/>
                </a:lnTo>
                <a:lnTo>
                  <a:pt x="3871174" y="35369"/>
                </a:lnTo>
                <a:lnTo>
                  <a:pt x="3871885" y="37248"/>
                </a:lnTo>
                <a:lnTo>
                  <a:pt x="3871885" y="39839"/>
                </a:lnTo>
                <a:lnTo>
                  <a:pt x="3871885" y="37248"/>
                </a:lnTo>
                <a:lnTo>
                  <a:pt x="3871174" y="35369"/>
                </a:lnTo>
                <a:lnTo>
                  <a:pt x="3871539" y="42593"/>
                </a:lnTo>
                <a:lnTo>
                  <a:pt x="3878233" y="32834"/>
                </a:lnTo>
                <a:lnTo>
                  <a:pt x="3872104" y="33418"/>
                </a:lnTo>
                <a:lnTo>
                  <a:pt x="3869348" y="33872"/>
                </a:lnTo>
                <a:lnTo>
                  <a:pt x="3869003" y="33929"/>
                </a:lnTo>
                <a:lnTo>
                  <a:pt x="3866331" y="34339"/>
                </a:lnTo>
                <a:lnTo>
                  <a:pt x="3865045" y="32451"/>
                </a:lnTo>
                <a:close/>
              </a:path>
              <a:path w="4636051" h="105344">
                <a:moveTo>
                  <a:pt x="3868328" y="33035"/>
                </a:moveTo>
                <a:lnTo>
                  <a:pt x="3865045" y="32451"/>
                </a:lnTo>
                <a:lnTo>
                  <a:pt x="3866331" y="34339"/>
                </a:lnTo>
                <a:lnTo>
                  <a:pt x="3869003" y="33929"/>
                </a:lnTo>
                <a:lnTo>
                  <a:pt x="3869348" y="33872"/>
                </a:lnTo>
                <a:lnTo>
                  <a:pt x="3868328" y="33035"/>
                </a:lnTo>
                <a:close/>
              </a:path>
              <a:path w="4636051" h="105344">
                <a:moveTo>
                  <a:pt x="3841349" y="58974"/>
                </a:moveTo>
                <a:lnTo>
                  <a:pt x="3843538" y="55107"/>
                </a:lnTo>
                <a:lnTo>
                  <a:pt x="3845946" y="51313"/>
                </a:lnTo>
                <a:lnTo>
                  <a:pt x="3848774" y="47573"/>
                </a:lnTo>
                <a:lnTo>
                  <a:pt x="3852021" y="43889"/>
                </a:lnTo>
                <a:lnTo>
                  <a:pt x="3856325" y="35388"/>
                </a:lnTo>
                <a:lnTo>
                  <a:pt x="3851036" y="41262"/>
                </a:lnTo>
                <a:lnTo>
                  <a:pt x="3848116" y="44508"/>
                </a:lnTo>
                <a:lnTo>
                  <a:pt x="3844633" y="49233"/>
                </a:lnTo>
                <a:lnTo>
                  <a:pt x="3841349" y="58974"/>
                </a:lnTo>
                <a:close/>
              </a:path>
              <a:path w="4636051" h="105344">
                <a:moveTo>
                  <a:pt x="3840583" y="55435"/>
                </a:moveTo>
                <a:lnTo>
                  <a:pt x="3839808" y="62212"/>
                </a:lnTo>
                <a:lnTo>
                  <a:pt x="3841349" y="58974"/>
                </a:lnTo>
                <a:lnTo>
                  <a:pt x="3844633" y="49233"/>
                </a:lnTo>
                <a:lnTo>
                  <a:pt x="3840583" y="55435"/>
                </a:lnTo>
                <a:close/>
              </a:path>
              <a:path w="4636051" h="105344">
                <a:moveTo>
                  <a:pt x="3867363" y="76030"/>
                </a:moveTo>
                <a:lnTo>
                  <a:pt x="3866906" y="79870"/>
                </a:lnTo>
                <a:lnTo>
                  <a:pt x="3869569" y="77663"/>
                </a:lnTo>
                <a:lnTo>
                  <a:pt x="3871557" y="79241"/>
                </a:lnTo>
                <a:lnTo>
                  <a:pt x="3873345" y="77562"/>
                </a:lnTo>
                <a:lnTo>
                  <a:pt x="3875607" y="74808"/>
                </a:lnTo>
                <a:lnTo>
                  <a:pt x="3878342" y="70977"/>
                </a:lnTo>
                <a:lnTo>
                  <a:pt x="3875716" y="71378"/>
                </a:lnTo>
                <a:lnTo>
                  <a:pt x="3873035" y="74479"/>
                </a:lnTo>
                <a:lnTo>
                  <a:pt x="3870168" y="76991"/>
                </a:lnTo>
                <a:lnTo>
                  <a:pt x="3869350" y="77708"/>
                </a:lnTo>
                <a:lnTo>
                  <a:pt x="3867363" y="76030"/>
                </a:lnTo>
                <a:close/>
              </a:path>
              <a:path w="4636051" h="105344">
                <a:moveTo>
                  <a:pt x="3866906" y="79870"/>
                </a:moveTo>
                <a:lnTo>
                  <a:pt x="3867363" y="76030"/>
                </a:lnTo>
                <a:lnTo>
                  <a:pt x="3865619" y="77544"/>
                </a:lnTo>
                <a:lnTo>
                  <a:pt x="3864242" y="82077"/>
                </a:lnTo>
                <a:lnTo>
                  <a:pt x="3866011" y="83181"/>
                </a:lnTo>
                <a:lnTo>
                  <a:pt x="3868748" y="81867"/>
                </a:lnTo>
                <a:lnTo>
                  <a:pt x="3869569" y="77663"/>
                </a:lnTo>
                <a:lnTo>
                  <a:pt x="3866906" y="79870"/>
                </a:lnTo>
                <a:close/>
              </a:path>
              <a:path w="4636051" h="105344">
                <a:moveTo>
                  <a:pt x="3864242" y="82077"/>
                </a:moveTo>
                <a:lnTo>
                  <a:pt x="3865619" y="77544"/>
                </a:lnTo>
                <a:lnTo>
                  <a:pt x="3862801" y="75519"/>
                </a:lnTo>
                <a:lnTo>
                  <a:pt x="3862226" y="82924"/>
                </a:lnTo>
                <a:lnTo>
                  <a:pt x="3863348" y="83181"/>
                </a:lnTo>
                <a:lnTo>
                  <a:pt x="3866011" y="83181"/>
                </a:lnTo>
                <a:lnTo>
                  <a:pt x="3864242" y="82077"/>
                </a:lnTo>
                <a:close/>
              </a:path>
              <a:path w="4636051" h="105344">
                <a:moveTo>
                  <a:pt x="3869350" y="77708"/>
                </a:moveTo>
                <a:lnTo>
                  <a:pt x="3870168" y="76991"/>
                </a:lnTo>
                <a:lnTo>
                  <a:pt x="3872214" y="74698"/>
                </a:lnTo>
                <a:lnTo>
                  <a:pt x="3874840" y="70977"/>
                </a:lnTo>
                <a:lnTo>
                  <a:pt x="3873691" y="68898"/>
                </a:lnTo>
                <a:lnTo>
                  <a:pt x="3871539" y="71524"/>
                </a:lnTo>
                <a:lnTo>
                  <a:pt x="3869350" y="77708"/>
                </a:lnTo>
                <a:close/>
              </a:path>
              <a:path w="4636051" h="105344">
                <a:moveTo>
                  <a:pt x="3868730" y="74844"/>
                </a:moveTo>
                <a:lnTo>
                  <a:pt x="3867363" y="76030"/>
                </a:lnTo>
                <a:lnTo>
                  <a:pt x="3869350" y="77708"/>
                </a:lnTo>
                <a:lnTo>
                  <a:pt x="3871539" y="71524"/>
                </a:lnTo>
                <a:lnTo>
                  <a:pt x="3868730" y="74844"/>
                </a:lnTo>
                <a:close/>
              </a:path>
              <a:path w="4636051" h="105344">
                <a:moveTo>
                  <a:pt x="3875333" y="32725"/>
                </a:moveTo>
                <a:lnTo>
                  <a:pt x="3872104" y="33418"/>
                </a:lnTo>
                <a:lnTo>
                  <a:pt x="3878233" y="32834"/>
                </a:lnTo>
                <a:lnTo>
                  <a:pt x="3877987" y="32369"/>
                </a:lnTo>
                <a:lnTo>
                  <a:pt x="3875333" y="32725"/>
                </a:lnTo>
                <a:close/>
              </a:path>
              <a:path w="4636051" h="105344">
                <a:moveTo>
                  <a:pt x="3870846" y="45694"/>
                </a:moveTo>
                <a:lnTo>
                  <a:pt x="3866413" y="75227"/>
                </a:lnTo>
                <a:lnTo>
                  <a:pt x="3867179" y="71908"/>
                </a:lnTo>
                <a:lnTo>
                  <a:pt x="3878233" y="32834"/>
                </a:lnTo>
                <a:lnTo>
                  <a:pt x="3871539" y="42593"/>
                </a:lnTo>
                <a:lnTo>
                  <a:pt x="3871174" y="35369"/>
                </a:lnTo>
                <a:lnTo>
                  <a:pt x="3870846" y="45694"/>
                </a:lnTo>
                <a:close/>
              </a:path>
              <a:path w="4636051" h="105344">
                <a:moveTo>
                  <a:pt x="3893775" y="10397"/>
                </a:moveTo>
                <a:lnTo>
                  <a:pt x="3898764" y="10480"/>
                </a:lnTo>
                <a:lnTo>
                  <a:pt x="3901272" y="13024"/>
                </a:lnTo>
                <a:lnTo>
                  <a:pt x="3900943" y="15596"/>
                </a:lnTo>
                <a:lnTo>
                  <a:pt x="3893884" y="74753"/>
                </a:lnTo>
                <a:lnTo>
                  <a:pt x="3894595" y="71908"/>
                </a:lnTo>
                <a:lnTo>
                  <a:pt x="3911834" y="6129"/>
                </a:lnTo>
                <a:lnTo>
                  <a:pt x="3901573" y="7533"/>
                </a:lnTo>
                <a:lnTo>
                  <a:pt x="3897304" y="8117"/>
                </a:lnTo>
                <a:lnTo>
                  <a:pt x="3893775" y="10397"/>
                </a:lnTo>
                <a:close/>
              </a:path>
              <a:path w="4636051" h="105344">
                <a:moveTo>
                  <a:pt x="3911834" y="6129"/>
                </a:moveTo>
                <a:lnTo>
                  <a:pt x="3911068" y="5581"/>
                </a:lnTo>
                <a:lnTo>
                  <a:pt x="3908149" y="6311"/>
                </a:lnTo>
                <a:lnTo>
                  <a:pt x="3905668" y="6858"/>
                </a:lnTo>
                <a:lnTo>
                  <a:pt x="3901573" y="7533"/>
                </a:lnTo>
                <a:lnTo>
                  <a:pt x="3911834" y="6129"/>
                </a:lnTo>
                <a:close/>
              </a:path>
              <a:path w="4636051" h="105344">
                <a:moveTo>
                  <a:pt x="3900725" y="74753"/>
                </a:moveTo>
                <a:lnTo>
                  <a:pt x="3896894" y="78256"/>
                </a:lnTo>
                <a:lnTo>
                  <a:pt x="3894158" y="77517"/>
                </a:lnTo>
                <a:lnTo>
                  <a:pt x="3893884" y="74753"/>
                </a:lnTo>
                <a:lnTo>
                  <a:pt x="3900943" y="15596"/>
                </a:lnTo>
                <a:lnTo>
                  <a:pt x="3886387" y="70321"/>
                </a:lnTo>
                <a:lnTo>
                  <a:pt x="3885675" y="73494"/>
                </a:lnTo>
                <a:lnTo>
                  <a:pt x="3887591" y="82196"/>
                </a:lnTo>
                <a:lnTo>
                  <a:pt x="3891093" y="83181"/>
                </a:lnTo>
                <a:lnTo>
                  <a:pt x="3894158" y="83181"/>
                </a:lnTo>
                <a:lnTo>
                  <a:pt x="3897204" y="81667"/>
                </a:lnTo>
                <a:lnTo>
                  <a:pt x="3900725" y="74753"/>
                </a:lnTo>
                <a:close/>
              </a:path>
              <a:path w="4636051" h="105344">
                <a:moveTo>
                  <a:pt x="3885238" y="76249"/>
                </a:moveTo>
                <a:lnTo>
                  <a:pt x="3885238" y="79532"/>
                </a:lnTo>
                <a:lnTo>
                  <a:pt x="3887591" y="82196"/>
                </a:lnTo>
                <a:lnTo>
                  <a:pt x="3885675" y="73494"/>
                </a:lnTo>
                <a:lnTo>
                  <a:pt x="3885238" y="76249"/>
                </a:lnTo>
                <a:close/>
              </a:path>
              <a:path w="4636051" h="105344">
                <a:moveTo>
                  <a:pt x="3897204" y="81667"/>
                </a:moveTo>
                <a:lnTo>
                  <a:pt x="3900232" y="78639"/>
                </a:lnTo>
                <a:lnTo>
                  <a:pt x="3901984" y="76851"/>
                </a:lnTo>
                <a:lnTo>
                  <a:pt x="3904428" y="73640"/>
                </a:lnTo>
                <a:lnTo>
                  <a:pt x="3907565" y="69007"/>
                </a:lnTo>
                <a:lnTo>
                  <a:pt x="3904629" y="70157"/>
                </a:lnTo>
                <a:lnTo>
                  <a:pt x="3900725" y="74753"/>
                </a:lnTo>
                <a:lnTo>
                  <a:pt x="3897204" y="81667"/>
                </a:lnTo>
                <a:close/>
              </a:path>
              <a:path w="4636051" h="105344">
                <a:moveTo>
                  <a:pt x="3977831" y="10397"/>
                </a:moveTo>
                <a:lnTo>
                  <a:pt x="3982820" y="10480"/>
                </a:lnTo>
                <a:lnTo>
                  <a:pt x="3985328" y="13024"/>
                </a:lnTo>
                <a:lnTo>
                  <a:pt x="3984999" y="15596"/>
                </a:lnTo>
                <a:lnTo>
                  <a:pt x="3977941" y="74753"/>
                </a:lnTo>
                <a:lnTo>
                  <a:pt x="3978651" y="71908"/>
                </a:lnTo>
                <a:lnTo>
                  <a:pt x="3995890" y="6129"/>
                </a:lnTo>
                <a:lnTo>
                  <a:pt x="3985629" y="7533"/>
                </a:lnTo>
                <a:lnTo>
                  <a:pt x="3981360" y="8117"/>
                </a:lnTo>
                <a:lnTo>
                  <a:pt x="3977831" y="10397"/>
                </a:lnTo>
                <a:close/>
              </a:path>
              <a:path w="4636051" h="105344">
                <a:moveTo>
                  <a:pt x="3995890" y="6129"/>
                </a:moveTo>
                <a:lnTo>
                  <a:pt x="3995124" y="5581"/>
                </a:lnTo>
                <a:lnTo>
                  <a:pt x="3992205" y="6311"/>
                </a:lnTo>
                <a:lnTo>
                  <a:pt x="3989724" y="6858"/>
                </a:lnTo>
                <a:lnTo>
                  <a:pt x="3985629" y="7533"/>
                </a:lnTo>
                <a:lnTo>
                  <a:pt x="3995890" y="6129"/>
                </a:lnTo>
                <a:close/>
              </a:path>
              <a:path w="4636051" h="105344">
                <a:moveTo>
                  <a:pt x="3984781" y="74753"/>
                </a:moveTo>
                <a:lnTo>
                  <a:pt x="3980950" y="78256"/>
                </a:lnTo>
                <a:lnTo>
                  <a:pt x="3978214" y="77517"/>
                </a:lnTo>
                <a:lnTo>
                  <a:pt x="3977941" y="74753"/>
                </a:lnTo>
                <a:lnTo>
                  <a:pt x="3984999" y="15596"/>
                </a:lnTo>
                <a:lnTo>
                  <a:pt x="3970443" y="70321"/>
                </a:lnTo>
                <a:lnTo>
                  <a:pt x="3969731" y="73494"/>
                </a:lnTo>
                <a:lnTo>
                  <a:pt x="3971647" y="82196"/>
                </a:lnTo>
                <a:lnTo>
                  <a:pt x="3975149" y="83181"/>
                </a:lnTo>
                <a:lnTo>
                  <a:pt x="3978214" y="83181"/>
                </a:lnTo>
                <a:lnTo>
                  <a:pt x="3981260" y="81667"/>
                </a:lnTo>
                <a:lnTo>
                  <a:pt x="3984781" y="74753"/>
                </a:lnTo>
                <a:close/>
              </a:path>
              <a:path w="4636051" h="105344">
                <a:moveTo>
                  <a:pt x="3969294" y="76249"/>
                </a:moveTo>
                <a:lnTo>
                  <a:pt x="3969294" y="79532"/>
                </a:lnTo>
                <a:lnTo>
                  <a:pt x="3971647" y="82196"/>
                </a:lnTo>
                <a:lnTo>
                  <a:pt x="3969731" y="73494"/>
                </a:lnTo>
                <a:lnTo>
                  <a:pt x="3969294" y="76249"/>
                </a:lnTo>
                <a:close/>
              </a:path>
              <a:path w="4636051" h="105344">
                <a:moveTo>
                  <a:pt x="3981260" y="81667"/>
                </a:moveTo>
                <a:lnTo>
                  <a:pt x="3984288" y="78639"/>
                </a:lnTo>
                <a:lnTo>
                  <a:pt x="3986040" y="76851"/>
                </a:lnTo>
                <a:lnTo>
                  <a:pt x="3988484" y="73640"/>
                </a:lnTo>
                <a:lnTo>
                  <a:pt x="3991621" y="69007"/>
                </a:lnTo>
                <a:lnTo>
                  <a:pt x="3988685" y="70157"/>
                </a:lnTo>
                <a:lnTo>
                  <a:pt x="3984781" y="74753"/>
                </a:lnTo>
                <a:lnTo>
                  <a:pt x="3981260" y="81667"/>
                </a:lnTo>
                <a:close/>
              </a:path>
              <a:path w="4636051" h="105344">
                <a:moveTo>
                  <a:pt x="4020598" y="18688"/>
                </a:moveTo>
                <a:lnTo>
                  <a:pt x="4022212" y="16125"/>
                </a:lnTo>
                <a:lnTo>
                  <a:pt x="4022212" y="12768"/>
                </a:lnTo>
                <a:lnTo>
                  <a:pt x="4019522" y="9011"/>
                </a:lnTo>
                <a:lnTo>
                  <a:pt x="4016740" y="8427"/>
                </a:lnTo>
                <a:lnTo>
                  <a:pt x="4016740" y="20412"/>
                </a:lnTo>
                <a:lnTo>
                  <a:pt x="4020598" y="18688"/>
                </a:lnTo>
                <a:close/>
              </a:path>
              <a:path w="4636051" h="105344">
                <a:moveTo>
                  <a:pt x="4013967" y="19828"/>
                </a:moveTo>
                <a:lnTo>
                  <a:pt x="4016740" y="20412"/>
                </a:lnTo>
                <a:lnTo>
                  <a:pt x="4016740" y="8427"/>
                </a:lnTo>
                <a:lnTo>
                  <a:pt x="4012909" y="10178"/>
                </a:lnTo>
                <a:lnTo>
                  <a:pt x="4011322" y="12768"/>
                </a:lnTo>
                <a:lnTo>
                  <a:pt x="4011322" y="16089"/>
                </a:lnTo>
                <a:lnTo>
                  <a:pt x="4013967" y="19828"/>
                </a:lnTo>
                <a:close/>
              </a:path>
              <a:path w="4636051" h="105344">
                <a:moveTo>
                  <a:pt x="4018327" y="32834"/>
                </a:moveTo>
                <a:lnTo>
                  <a:pt x="4018081" y="32369"/>
                </a:lnTo>
                <a:lnTo>
                  <a:pt x="4015426" y="32725"/>
                </a:lnTo>
                <a:lnTo>
                  <a:pt x="4012198" y="33418"/>
                </a:lnTo>
                <a:lnTo>
                  <a:pt x="4009097" y="33929"/>
                </a:lnTo>
                <a:lnTo>
                  <a:pt x="4007273" y="71908"/>
                </a:lnTo>
                <a:lnTo>
                  <a:pt x="4018327" y="32834"/>
                </a:lnTo>
                <a:close/>
              </a:path>
              <a:path w="4636051" h="105344">
                <a:moveTo>
                  <a:pt x="4007054" y="38580"/>
                </a:moveTo>
                <a:lnTo>
                  <a:pt x="4006670" y="42192"/>
                </a:lnTo>
                <a:lnTo>
                  <a:pt x="4007273" y="71908"/>
                </a:lnTo>
                <a:lnTo>
                  <a:pt x="4009097" y="33929"/>
                </a:lnTo>
                <a:lnTo>
                  <a:pt x="4006424" y="34339"/>
                </a:lnTo>
                <a:lnTo>
                  <a:pt x="4002913" y="34822"/>
                </a:lnTo>
                <a:lnTo>
                  <a:pt x="4002730" y="36993"/>
                </a:lnTo>
                <a:lnTo>
                  <a:pt x="4007054" y="38580"/>
                </a:lnTo>
                <a:close/>
              </a:path>
              <a:path w="4636051" h="105344">
                <a:moveTo>
                  <a:pt x="3999885" y="35187"/>
                </a:moveTo>
                <a:lnTo>
                  <a:pt x="3999885" y="36993"/>
                </a:lnTo>
                <a:lnTo>
                  <a:pt x="4002730" y="36993"/>
                </a:lnTo>
                <a:lnTo>
                  <a:pt x="4002913" y="34822"/>
                </a:lnTo>
                <a:lnTo>
                  <a:pt x="3999885" y="35187"/>
                </a:lnTo>
                <a:close/>
              </a:path>
              <a:path w="4636051" h="105344">
                <a:moveTo>
                  <a:pt x="4006670" y="42192"/>
                </a:moveTo>
                <a:lnTo>
                  <a:pt x="3999009" y="70321"/>
                </a:lnTo>
                <a:lnTo>
                  <a:pt x="4000569" y="82524"/>
                </a:lnTo>
                <a:lnTo>
                  <a:pt x="4003442" y="83181"/>
                </a:lnTo>
                <a:lnTo>
                  <a:pt x="4006105" y="83181"/>
                </a:lnTo>
                <a:lnTo>
                  <a:pt x="4006506" y="75227"/>
                </a:lnTo>
                <a:lnTo>
                  <a:pt x="4007273" y="71908"/>
                </a:lnTo>
                <a:lnTo>
                  <a:pt x="4006670" y="42192"/>
                </a:lnTo>
                <a:close/>
              </a:path>
              <a:path w="4636051" h="105344">
                <a:moveTo>
                  <a:pt x="3998489" y="79897"/>
                </a:moveTo>
                <a:lnTo>
                  <a:pt x="4000569" y="82524"/>
                </a:lnTo>
                <a:lnTo>
                  <a:pt x="3999009" y="70321"/>
                </a:lnTo>
                <a:lnTo>
                  <a:pt x="3998188" y="73795"/>
                </a:lnTo>
                <a:lnTo>
                  <a:pt x="3997970" y="76559"/>
                </a:lnTo>
                <a:lnTo>
                  <a:pt x="3998489" y="79897"/>
                </a:lnTo>
                <a:close/>
              </a:path>
              <a:path w="4636051" h="105344">
                <a:moveTo>
                  <a:pt x="4015809" y="71378"/>
                </a:moveTo>
                <a:lnTo>
                  <a:pt x="4013128" y="74479"/>
                </a:lnTo>
                <a:lnTo>
                  <a:pt x="4013438" y="77562"/>
                </a:lnTo>
                <a:lnTo>
                  <a:pt x="4015700" y="74808"/>
                </a:lnTo>
                <a:lnTo>
                  <a:pt x="4018436" y="70977"/>
                </a:lnTo>
                <a:lnTo>
                  <a:pt x="4018984" y="70211"/>
                </a:lnTo>
                <a:lnTo>
                  <a:pt x="4015809" y="71378"/>
                </a:lnTo>
                <a:close/>
              </a:path>
              <a:path w="4636051" h="105344">
                <a:moveTo>
                  <a:pt x="4013438" y="77562"/>
                </a:moveTo>
                <a:lnTo>
                  <a:pt x="4013128" y="74479"/>
                </a:lnTo>
                <a:lnTo>
                  <a:pt x="4009443" y="77708"/>
                </a:lnTo>
                <a:lnTo>
                  <a:pt x="4006506" y="75227"/>
                </a:lnTo>
                <a:lnTo>
                  <a:pt x="4006105" y="83181"/>
                </a:lnTo>
                <a:lnTo>
                  <a:pt x="4008841" y="81867"/>
                </a:lnTo>
                <a:lnTo>
                  <a:pt x="4011651" y="79241"/>
                </a:lnTo>
                <a:lnTo>
                  <a:pt x="4013438" y="77562"/>
                </a:lnTo>
                <a:close/>
              </a:path>
              <a:path w="4636051" h="105344">
                <a:moveTo>
                  <a:pt x="4061714" y="42384"/>
                </a:moveTo>
                <a:lnTo>
                  <a:pt x="4060993" y="45311"/>
                </a:lnTo>
                <a:lnTo>
                  <a:pt x="4060191" y="48157"/>
                </a:lnTo>
                <a:lnTo>
                  <a:pt x="4053241" y="76231"/>
                </a:lnTo>
                <a:lnTo>
                  <a:pt x="4052048" y="77246"/>
                </a:lnTo>
                <a:lnTo>
                  <a:pt x="4048261" y="83181"/>
                </a:lnTo>
                <a:lnTo>
                  <a:pt x="4050744" y="81903"/>
                </a:lnTo>
                <a:lnTo>
                  <a:pt x="4055776" y="79313"/>
                </a:lnTo>
                <a:lnTo>
                  <a:pt x="4057837" y="67256"/>
                </a:lnTo>
                <a:lnTo>
                  <a:pt x="4061741" y="59558"/>
                </a:lnTo>
                <a:lnTo>
                  <a:pt x="4061714" y="42384"/>
                </a:lnTo>
                <a:close/>
              </a:path>
              <a:path w="4636051" h="105344">
                <a:moveTo>
                  <a:pt x="4052048" y="77246"/>
                </a:moveTo>
                <a:lnTo>
                  <a:pt x="4047969" y="80718"/>
                </a:lnTo>
                <a:lnTo>
                  <a:pt x="4039103" y="80718"/>
                </a:lnTo>
                <a:lnTo>
                  <a:pt x="4035373" y="77736"/>
                </a:lnTo>
                <a:lnTo>
                  <a:pt x="4040271" y="83181"/>
                </a:lnTo>
                <a:lnTo>
                  <a:pt x="4048261" y="83181"/>
                </a:lnTo>
                <a:lnTo>
                  <a:pt x="4052048" y="77246"/>
                </a:lnTo>
                <a:close/>
              </a:path>
              <a:path w="4636051" h="105344">
                <a:moveTo>
                  <a:pt x="4040271" y="83181"/>
                </a:moveTo>
                <a:lnTo>
                  <a:pt x="4035373" y="77736"/>
                </a:lnTo>
                <a:lnTo>
                  <a:pt x="4033102" y="73239"/>
                </a:lnTo>
                <a:lnTo>
                  <a:pt x="4033102" y="62659"/>
                </a:lnTo>
                <a:lnTo>
                  <a:pt x="4035401" y="54979"/>
                </a:lnTo>
                <a:lnTo>
                  <a:pt x="4039998" y="47172"/>
                </a:lnTo>
                <a:lnTo>
                  <a:pt x="4044886" y="38817"/>
                </a:lnTo>
                <a:lnTo>
                  <a:pt x="4040745" y="36081"/>
                </a:lnTo>
                <a:lnTo>
                  <a:pt x="4033814" y="43560"/>
                </a:lnTo>
                <a:lnTo>
                  <a:pt x="4031205" y="81721"/>
                </a:lnTo>
                <a:lnTo>
                  <a:pt x="4035236" y="83181"/>
                </a:lnTo>
                <a:lnTo>
                  <a:pt x="4040271" y="83181"/>
                </a:lnTo>
                <a:close/>
              </a:path>
              <a:path w="4636051" h="105344">
                <a:moveTo>
                  <a:pt x="4062191" y="72266"/>
                </a:moveTo>
                <a:lnTo>
                  <a:pt x="4062817" y="71579"/>
                </a:lnTo>
                <a:lnTo>
                  <a:pt x="4063374" y="68597"/>
                </a:lnTo>
                <a:lnTo>
                  <a:pt x="4063693" y="52480"/>
                </a:lnTo>
                <a:lnTo>
                  <a:pt x="4061741" y="59558"/>
                </a:lnTo>
                <a:lnTo>
                  <a:pt x="4057837" y="67256"/>
                </a:lnTo>
                <a:lnTo>
                  <a:pt x="4055776" y="79313"/>
                </a:lnTo>
                <a:lnTo>
                  <a:pt x="4061613" y="74060"/>
                </a:lnTo>
                <a:lnTo>
                  <a:pt x="4062191" y="72266"/>
                </a:lnTo>
                <a:close/>
              </a:path>
              <a:path w="4636051" h="105344">
                <a:moveTo>
                  <a:pt x="4059205" y="81977"/>
                </a:moveTo>
                <a:lnTo>
                  <a:pt x="4061613" y="74060"/>
                </a:lnTo>
                <a:lnTo>
                  <a:pt x="4055776" y="79313"/>
                </a:lnTo>
                <a:lnTo>
                  <a:pt x="4050744" y="81903"/>
                </a:lnTo>
                <a:lnTo>
                  <a:pt x="4059205" y="81977"/>
                </a:lnTo>
                <a:close/>
              </a:path>
              <a:path w="4636051" h="105344">
                <a:moveTo>
                  <a:pt x="4074108" y="44582"/>
                </a:moveTo>
                <a:lnTo>
                  <a:pt x="4073050" y="46024"/>
                </a:lnTo>
                <a:lnTo>
                  <a:pt x="4073050" y="48814"/>
                </a:lnTo>
                <a:lnTo>
                  <a:pt x="4073050" y="46024"/>
                </a:lnTo>
                <a:lnTo>
                  <a:pt x="4070388" y="49653"/>
                </a:lnTo>
                <a:lnTo>
                  <a:pt x="4067122" y="59485"/>
                </a:lnTo>
                <a:lnTo>
                  <a:pt x="4065599" y="62577"/>
                </a:lnTo>
                <a:lnTo>
                  <a:pt x="4066403" y="33840"/>
                </a:lnTo>
                <a:lnTo>
                  <a:pt x="4062982" y="34585"/>
                </a:lnTo>
                <a:lnTo>
                  <a:pt x="4061814" y="34841"/>
                </a:lnTo>
                <a:lnTo>
                  <a:pt x="4059918" y="35199"/>
                </a:lnTo>
                <a:lnTo>
                  <a:pt x="4058722" y="35424"/>
                </a:lnTo>
                <a:lnTo>
                  <a:pt x="4054664" y="37924"/>
                </a:lnTo>
                <a:lnTo>
                  <a:pt x="4057345" y="37650"/>
                </a:lnTo>
                <a:lnTo>
                  <a:pt x="4061477" y="39155"/>
                </a:lnTo>
                <a:lnTo>
                  <a:pt x="4061430" y="36227"/>
                </a:lnTo>
                <a:lnTo>
                  <a:pt x="4062708" y="39401"/>
                </a:lnTo>
                <a:lnTo>
                  <a:pt x="4063693" y="43286"/>
                </a:lnTo>
                <a:lnTo>
                  <a:pt x="4064486" y="65587"/>
                </a:lnTo>
                <a:lnTo>
                  <a:pt x="4069640" y="64137"/>
                </a:lnTo>
                <a:lnTo>
                  <a:pt x="4069055" y="56311"/>
                </a:lnTo>
                <a:lnTo>
                  <a:pt x="4071573" y="52225"/>
                </a:lnTo>
                <a:lnTo>
                  <a:pt x="4073050" y="50129"/>
                </a:lnTo>
                <a:lnTo>
                  <a:pt x="4074054" y="48704"/>
                </a:lnTo>
                <a:lnTo>
                  <a:pt x="4074108" y="44582"/>
                </a:lnTo>
                <a:close/>
              </a:path>
              <a:path w="4636051" h="105344">
                <a:moveTo>
                  <a:pt x="4066758" y="33974"/>
                </a:moveTo>
                <a:lnTo>
                  <a:pt x="4071138" y="39657"/>
                </a:lnTo>
                <a:lnTo>
                  <a:pt x="4072777" y="32451"/>
                </a:lnTo>
                <a:lnTo>
                  <a:pt x="4066403" y="33840"/>
                </a:lnTo>
                <a:lnTo>
                  <a:pt x="4065937" y="56476"/>
                </a:lnTo>
                <a:lnTo>
                  <a:pt x="4067122" y="59485"/>
                </a:lnTo>
                <a:lnTo>
                  <a:pt x="4070388" y="49653"/>
                </a:lnTo>
                <a:lnTo>
                  <a:pt x="4071138" y="39657"/>
                </a:lnTo>
                <a:lnTo>
                  <a:pt x="4066758" y="33974"/>
                </a:lnTo>
                <a:lnTo>
                  <a:pt x="4069275" y="37239"/>
                </a:lnTo>
                <a:lnTo>
                  <a:pt x="4066758" y="33974"/>
                </a:lnTo>
                <a:close/>
              </a:path>
              <a:path w="4636051" h="105344">
                <a:moveTo>
                  <a:pt x="4065937" y="56476"/>
                </a:moveTo>
                <a:lnTo>
                  <a:pt x="4066403" y="33840"/>
                </a:lnTo>
                <a:lnTo>
                  <a:pt x="4065599" y="62577"/>
                </a:lnTo>
                <a:lnTo>
                  <a:pt x="4067122" y="59485"/>
                </a:lnTo>
                <a:lnTo>
                  <a:pt x="4065937" y="56476"/>
                </a:lnTo>
                <a:close/>
              </a:path>
              <a:path w="4636051" h="105344">
                <a:moveTo>
                  <a:pt x="4073050" y="46024"/>
                </a:moveTo>
                <a:lnTo>
                  <a:pt x="4073050" y="44363"/>
                </a:lnTo>
                <a:lnTo>
                  <a:pt x="4071792" y="40504"/>
                </a:lnTo>
                <a:lnTo>
                  <a:pt x="4071138" y="39657"/>
                </a:lnTo>
                <a:lnTo>
                  <a:pt x="4070388" y="49653"/>
                </a:lnTo>
                <a:lnTo>
                  <a:pt x="4073050" y="46024"/>
                </a:lnTo>
                <a:close/>
              </a:path>
              <a:path w="4636051" h="105344">
                <a:moveTo>
                  <a:pt x="4098716" y="36756"/>
                </a:moveTo>
                <a:lnTo>
                  <a:pt x="4097603" y="34585"/>
                </a:lnTo>
                <a:lnTo>
                  <a:pt x="4097731" y="45694"/>
                </a:lnTo>
                <a:lnTo>
                  <a:pt x="4098443" y="42630"/>
                </a:lnTo>
                <a:lnTo>
                  <a:pt x="4098716" y="39894"/>
                </a:lnTo>
                <a:lnTo>
                  <a:pt x="4098716" y="36756"/>
                </a:lnTo>
                <a:close/>
              </a:path>
              <a:path w="4636051" h="105344">
                <a:moveTo>
                  <a:pt x="4089887" y="74689"/>
                </a:moveTo>
                <a:lnTo>
                  <a:pt x="4090562" y="71908"/>
                </a:lnTo>
                <a:lnTo>
                  <a:pt x="4097731" y="45694"/>
                </a:lnTo>
                <a:lnTo>
                  <a:pt x="4097603" y="34585"/>
                </a:lnTo>
                <a:lnTo>
                  <a:pt x="4094210" y="32761"/>
                </a:lnTo>
                <a:lnTo>
                  <a:pt x="4091219" y="32451"/>
                </a:lnTo>
                <a:lnTo>
                  <a:pt x="4089887" y="74689"/>
                </a:lnTo>
                <a:close/>
              </a:path>
              <a:path w="4636051" h="105344">
                <a:moveTo>
                  <a:pt x="4084105" y="38307"/>
                </a:moveTo>
                <a:lnTo>
                  <a:pt x="4086841" y="38307"/>
                </a:lnTo>
                <a:lnTo>
                  <a:pt x="4088638" y="38626"/>
                </a:lnTo>
                <a:lnTo>
                  <a:pt x="4089687" y="41535"/>
                </a:lnTo>
                <a:lnTo>
                  <a:pt x="4089413" y="83181"/>
                </a:lnTo>
                <a:lnTo>
                  <a:pt x="4092277" y="81739"/>
                </a:lnTo>
                <a:lnTo>
                  <a:pt x="4095269" y="78857"/>
                </a:lnTo>
                <a:lnTo>
                  <a:pt x="4097020" y="77216"/>
                </a:lnTo>
                <a:lnTo>
                  <a:pt x="4099391" y="74370"/>
                </a:lnTo>
                <a:lnTo>
                  <a:pt x="4097987" y="72546"/>
                </a:lnTo>
                <a:lnTo>
                  <a:pt x="4093481" y="77152"/>
                </a:lnTo>
                <a:lnTo>
                  <a:pt x="4090435" y="77490"/>
                </a:lnTo>
                <a:lnTo>
                  <a:pt x="4089887" y="74689"/>
                </a:lnTo>
                <a:lnTo>
                  <a:pt x="4091219" y="32451"/>
                </a:lnTo>
                <a:lnTo>
                  <a:pt x="4087060" y="32451"/>
                </a:lnTo>
                <a:lnTo>
                  <a:pt x="4084105" y="38307"/>
                </a:lnTo>
                <a:close/>
              </a:path>
              <a:path w="4636051" h="105344">
                <a:moveTo>
                  <a:pt x="4074108" y="44582"/>
                </a:moveTo>
                <a:lnTo>
                  <a:pt x="4076498" y="45749"/>
                </a:lnTo>
                <a:lnTo>
                  <a:pt x="4080657" y="40787"/>
                </a:lnTo>
                <a:lnTo>
                  <a:pt x="4084105" y="38307"/>
                </a:lnTo>
                <a:lnTo>
                  <a:pt x="4087060" y="32451"/>
                </a:lnTo>
                <a:lnTo>
                  <a:pt x="4082354" y="35388"/>
                </a:lnTo>
                <a:lnTo>
                  <a:pt x="4077100" y="41262"/>
                </a:lnTo>
                <a:lnTo>
                  <a:pt x="4074108" y="44582"/>
                </a:lnTo>
                <a:close/>
              </a:path>
              <a:path w="4636051" h="105344">
                <a:moveTo>
                  <a:pt x="4100796" y="68898"/>
                </a:moveTo>
                <a:lnTo>
                  <a:pt x="4097987" y="72546"/>
                </a:lnTo>
                <a:lnTo>
                  <a:pt x="4099391" y="74370"/>
                </a:lnTo>
                <a:lnTo>
                  <a:pt x="4102383" y="70321"/>
                </a:lnTo>
                <a:lnTo>
                  <a:pt x="4100796" y="68898"/>
                </a:lnTo>
                <a:close/>
              </a:path>
              <a:path w="4636051" h="105344">
                <a:moveTo>
                  <a:pt x="4083092" y="81950"/>
                </a:moveTo>
                <a:lnTo>
                  <a:pt x="4086677" y="83181"/>
                </a:lnTo>
                <a:lnTo>
                  <a:pt x="4089413" y="83181"/>
                </a:lnTo>
                <a:lnTo>
                  <a:pt x="4089687" y="41535"/>
                </a:lnTo>
                <a:lnTo>
                  <a:pt x="4089367" y="44463"/>
                </a:lnTo>
                <a:lnTo>
                  <a:pt x="4088757" y="47117"/>
                </a:lnTo>
                <a:lnTo>
                  <a:pt x="4083092" y="81950"/>
                </a:lnTo>
                <a:close/>
              </a:path>
              <a:path w="4636051" h="105344">
                <a:moveTo>
                  <a:pt x="4083092" y="81950"/>
                </a:moveTo>
                <a:lnTo>
                  <a:pt x="4088757" y="47117"/>
                </a:lnTo>
                <a:lnTo>
                  <a:pt x="4081861" y="73713"/>
                </a:lnTo>
                <a:lnTo>
                  <a:pt x="4081597" y="74826"/>
                </a:lnTo>
                <a:lnTo>
                  <a:pt x="4081369" y="77490"/>
                </a:lnTo>
                <a:lnTo>
                  <a:pt x="4083092" y="81950"/>
                </a:lnTo>
                <a:close/>
              </a:path>
              <a:path w="4636051" h="105344">
                <a:moveTo>
                  <a:pt x="4061714" y="42384"/>
                </a:moveTo>
                <a:lnTo>
                  <a:pt x="4061741" y="59558"/>
                </a:lnTo>
                <a:lnTo>
                  <a:pt x="4063693" y="52480"/>
                </a:lnTo>
                <a:lnTo>
                  <a:pt x="4063693" y="46023"/>
                </a:lnTo>
                <a:lnTo>
                  <a:pt x="4063693" y="52480"/>
                </a:lnTo>
                <a:lnTo>
                  <a:pt x="4063374" y="68597"/>
                </a:lnTo>
                <a:lnTo>
                  <a:pt x="4064486" y="65587"/>
                </a:lnTo>
                <a:lnTo>
                  <a:pt x="4063693" y="43286"/>
                </a:lnTo>
                <a:lnTo>
                  <a:pt x="4062708" y="39401"/>
                </a:lnTo>
                <a:lnTo>
                  <a:pt x="4061714" y="42384"/>
                </a:lnTo>
                <a:close/>
              </a:path>
              <a:path w="4636051" h="105344">
                <a:moveTo>
                  <a:pt x="4062434" y="32342"/>
                </a:moveTo>
                <a:lnTo>
                  <a:pt x="4056305" y="32342"/>
                </a:lnTo>
                <a:lnTo>
                  <a:pt x="4059096" y="34640"/>
                </a:lnTo>
                <a:lnTo>
                  <a:pt x="4059918" y="35199"/>
                </a:lnTo>
                <a:lnTo>
                  <a:pt x="4061814" y="34841"/>
                </a:lnTo>
                <a:lnTo>
                  <a:pt x="4062982" y="34585"/>
                </a:lnTo>
                <a:lnTo>
                  <a:pt x="4066403" y="33840"/>
                </a:lnTo>
                <a:lnTo>
                  <a:pt x="4062434" y="32342"/>
                </a:lnTo>
                <a:close/>
              </a:path>
              <a:path w="4636051" h="105344">
                <a:moveTo>
                  <a:pt x="4040745" y="36081"/>
                </a:moveTo>
                <a:lnTo>
                  <a:pt x="4044886" y="38817"/>
                </a:lnTo>
                <a:lnTo>
                  <a:pt x="4050121" y="34640"/>
                </a:lnTo>
                <a:lnTo>
                  <a:pt x="4059096" y="34640"/>
                </a:lnTo>
                <a:lnTo>
                  <a:pt x="4056305" y="32342"/>
                </a:lnTo>
                <a:lnTo>
                  <a:pt x="4048242" y="32342"/>
                </a:lnTo>
                <a:lnTo>
                  <a:pt x="4040745" y="36081"/>
                </a:lnTo>
                <a:close/>
              </a:path>
              <a:path w="4636051" h="105344">
                <a:moveTo>
                  <a:pt x="4031205" y="81721"/>
                </a:moveTo>
                <a:lnTo>
                  <a:pt x="4033814" y="43560"/>
                </a:lnTo>
                <a:lnTo>
                  <a:pt x="4027027" y="50857"/>
                </a:lnTo>
                <a:lnTo>
                  <a:pt x="4023635" y="58500"/>
                </a:lnTo>
                <a:lnTo>
                  <a:pt x="4023635" y="66490"/>
                </a:lnTo>
                <a:lnTo>
                  <a:pt x="4025149" y="75884"/>
                </a:lnTo>
                <a:lnTo>
                  <a:pt x="4028177" y="78803"/>
                </a:lnTo>
                <a:lnTo>
                  <a:pt x="4031205" y="81721"/>
                </a:lnTo>
                <a:close/>
              </a:path>
              <a:path w="4636051" h="105344">
                <a:moveTo>
                  <a:pt x="4071573" y="52225"/>
                </a:moveTo>
                <a:lnTo>
                  <a:pt x="4069055" y="56311"/>
                </a:lnTo>
                <a:lnTo>
                  <a:pt x="4069640" y="64137"/>
                </a:lnTo>
                <a:lnTo>
                  <a:pt x="4073050" y="56548"/>
                </a:lnTo>
                <a:lnTo>
                  <a:pt x="4073050" y="50129"/>
                </a:lnTo>
                <a:lnTo>
                  <a:pt x="4071573" y="52225"/>
                </a:lnTo>
                <a:close/>
              </a:path>
              <a:path w="4636051" h="105344">
                <a:moveTo>
                  <a:pt x="4063374" y="68597"/>
                </a:moveTo>
                <a:lnTo>
                  <a:pt x="4062817" y="71579"/>
                </a:lnTo>
                <a:lnTo>
                  <a:pt x="4069640" y="64137"/>
                </a:lnTo>
                <a:lnTo>
                  <a:pt x="4064486" y="65587"/>
                </a:lnTo>
                <a:lnTo>
                  <a:pt x="4063374" y="68597"/>
                </a:lnTo>
                <a:close/>
              </a:path>
              <a:path w="4636051" h="105344">
                <a:moveTo>
                  <a:pt x="4062708" y="39401"/>
                </a:moveTo>
                <a:lnTo>
                  <a:pt x="4061430" y="36227"/>
                </a:lnTo>
                <a:lnTo>
                  <a:pt x="4061477" y="39155"/>
                </a:lnTo>
                <a:lnTo>
                  <a:pt x="4061714" y="42384"/>
                </a:lnTo>
                <a:lnTo>
                  <a:pt x="4062708" y="39401"/>
                </a:lnTo>
                <a:close/>
              </a:path>
              <a:path w="4636051" h="105344">
                <a:moveTo>
                  <a:pt x="4160691" y="18688"/>
                </a:moveTo>
                <a:lnTo>
                  <a:pt x="4162306" y="16125"/>
                </a:lnTo>
                <a:lnTo>
                  <a:pt x="4162306" y="12768"/>
                </a:lnTo>
                <a:lnTo>
                  <a:pt x="4159615" y="9011"/>
                </a:lnTo>
                <a:lnTo>
                  <a:pt x="4156833" y="8427"/>
                </a:lnTo>
                <a:lnTo>
                  <a:pt x="4156833" y="20412"/>
                </a:lnTo>
                <a:lnTo>
                  <a:pt x="4160691" y="18688"/>
                </a:lnTo>
                <a:close/>
              </a:path>
              <a:path w="4636051" h="105344">
                <a:moveTo>
                  <a:pt x="4154060" y="19828"/>
                </a:moveTo>
                <a:lnTo>
                  <a:pt x="4156833" y="20412"/>
                </a:lnTo>
                <a:lnTo>
                  <a:pt x="4156833" y="8427"/>
                </a:lnTo>
                <a:lnTo>
                  <a:pt x="4153003" y="10178"/>
                </a:lnTo>
                <a:lnTo>
                  <a:pt x="4151416" y="12768"/>
                </a:lnTo>
                <a:lnTo>
                  <a:pt x="4151416" y="16089"/>
                </a:lnTo>
                <a:lnTo>
                  <a:pt x="4154060" y="19828"/>
                </a:lnTo>
                <a:close/>
              </a:path>
              <a:path w="4636051" h="105344">
                <a:moveTo>
                  <a:pt x="4158421" y="32834"/>
                </a:moveTo>
                <a:lnTo>
                  <a:pt x="4158173" y="32369"/>
                </a:lnTo>
                <a:lnTo>
                  <a:pt x="4155519" y="32725"/>
                </a:lnTo>
                <a:lnTo>
                  <a:pt x="4152291" y="33418"/>
                </a:lnTo>
                <a:lnTo>
                  <a:pt x="4149190" y="33929"/>
                </a:lnTo>
                <a:lnTo>
                  <a:pt x="4147366" y="71908"/>
                </a:lnTo>
                <a:lnTo>
                  <a:pt x="4158421" y="32834"/>
                </a:lnTo>
                <a:close/>
              </a:path>
              <a:path w="4636051" h="105344">
                <a:moveTo>
                  <a:pt x="4147147" y="38580"/>
                </a:moveTo>
                <a:lnTo>
                  <a:pt x="4146764" y="42192"/>
                </a:lnTo>
                <a:lnTo>
                  <a:pt x="4147366" y="71908"/>
                </a:lnTo>
                <a:lnTo>
                  <a:pt x="4149190" y="33929"/>
                </a:lnTo>
                <a:lnTo>
                  <a:pt x="4146518" y="34339"/>
                </a:lnTo>
                <a:lnTo>
                  <a:pt x="4143006" y="34822"/>
                </a:lnTo>
                <a:lnTo>
                  <a:pt x="4142824" y="36993"/>
                </a:lnTo>
                <a:lnTo>
                  <a:pt x="4147147" y="38580"/>
                </a:lnTo>
                <a:close/>
              </a:path>
              <a:path w="4636051" h="105344">
                <a:moveTo>
                  <a:pt x="4139978" y="35187"/>
                </a:moveTo>
                <a:lnTo>
                  <a:pt x="4139978" y="36993"/>
                </a:lnTo>
                <a:lnTo>
                  <a:pt x="4142824" y="36993"/>
                </a:lnTo>
                <a:lnTo>
                  <a:pt x="4143006" y="34822"/>
                </a:lnTo>
                <a:lnTo>
                  <a:pt x="4139978" y="35187"/>
                </a:lnTo>
                <a:close/>
              </a:path>
              <a:path w="4636051" h="105344">
                <a:moveTo>
                  <a:pt x="4146764" y="42192"/>
                </a:moveTo>
                <a:lnTo>
                  <a:pt x="4139102" y="70321"/>
                </a:lnTo>
                <a:lnTo>
                  <a:pt x="4140662" y="82524"/>
                </a:lnTo>
                <a:lnTo>
                  <a:pt x="4143535" y="83181"/>
                </a:lnTo>
                <a:lnTo>
                  <a:pt x="4146198" y="83181"/>
                </a:lnTo>
                <a:lnTo>
                  <a:pt x="4146599" y="75227"/>
                </a:lnTo>
                <a:lnTo>
                  <a:pt x="4147366" y="71908"/>
                </a:lnTo>
                <a:lnTo>
                  <a:pt x="4146764" y="42192"/>
                </a:lnTo>
                <a:close/>
              </a:path>
              <a:path w="4636051" h="105344">
                <a:moveTo>
                  <a:pt x="4138583" y="79897"/>
                </a:moveTo>
                <a:lnTo>
                  <a:pt x="4140662" y="82524"/>
                </a:lnTo>
                <a:lnTo>
                  <a:pt x="4139102" y="70321"/>
                </a:lnTo>
                <a:lnTo>
                  <a:pt x="4138282" y="73795"/>
                </a:lnTo>
                <a:lnTo>
                  <a:pt x="4138063" y="76559"/>
                </a:lnTo>
                <a:lnTo>
                  <a:pt x="4138583" y="79897"/>
                </a:lnTo>
                <a:close/>
              </a:path>
              <a:path w="4636051" h="105344">
                <a:moveTo>
                  <a:pt x="4155903" y="71378"/>
                </a:moveTo>
                <a:lnTo>
                  <a:pt x="4153221" y="74479"/>
                </a:lnTo>
                <a:lnTo>
                  <a:pt x="4153531" y="77562"/>
                </a:lnTo>
                <a:lnTo>
                  <a:pt x="4155793" y="74808"/>
                </a:lnTo>
                <a:lnTo>
                  <a:pt x="4158529" y="70977"/>
                </a:lnTo>
                <a:lnTo>
                  <a:pt x="4159077" y="70211"/>
                </a:lnTo>
                <a:lnTo>
                  <a:pt x="4155903" y="71378"/>
                </a:lnTo>
                <a:close/>
              </a:path>
              <a:path w="4636051" h="105344">
                <a:moveTo>
                  <a:pt x="4153531" y="77562"/>
                </a:moveTo>
                <a:lnTo>
                  <a:pt x="4153221" y="74479"/>
                </a:lnTo>
                <a:lnTo>
                  <a:pt x="4149537" y="77708"/>
                </a:lnTo>
                <a:lnTo>
                  <a:pt x="4146599" y="75227"/>
                </a:lnTo>
                <a:lnTo>
                  <a:pt x="4146198" y="83181"/>
                </a:lnTo>
                <a:lnTo>
                  <a:pt x="4148935" y="81867"/>
                </a:lnTo>
                <a:lnTo>
                  <a:pt x="4151744" y="79241"/>
                </a:lnTo>
                <a:lnTo>
                  <a:pt x="4153531" y="77562"/>
                </a:lnTo>
                <a:close/>
              </a:path>
              <a:path w="4636051" h="105344">
                <a:moveTo>
                  <a:pt x="4213308" y="32944"/>
                </a:moveTo>
                <a:lnTo>
                  <a:pt x="4212871" y="32451"/>
                </a:lnTo>
                <a:lnTo>
                  <a:pt x="4203075" y="34585"/>
                </a:lnTo>
                <a:lnTo>
                  <a:pt x="4201907" y="34841"/>
                </a:lnTo>
                <a:lnTo>
                  <a:pt x="4201570" y="39155"/>
                </a:lnTo>
                <a:lnTo>
                  <a:pt x="4201807" y="42384"/>
                </a:lnTo>
                <a:lnTo>
                  <a:pt x="4203467" y="68597"/>
                </a:lnTo>
                <a:lnTo>
                  <a:pt x="4206030" y="56476"/>
                </a:lnTo>
                <a:lnTo>
                  <a:pt x="4213308" y="32944"/>
                </a:lnTo>
                <a:close/>
              </a:path>
              <a:path w="4636051" h="105344">
                <a:moveTo>
                  <a:pt x="4198815" y="35424"/>
                </a:moveTo>
                <a:lnTo>
                  <a:pt x="4194757" y="37924"/>
                </a:lnTo>
                <a:lnTo>
                  <a:pt x="4197438" y="37650"/>
                </a:lnTo>
                <a:lnTo>
                  <a:pt x="4201570" y="39155"/>
                </a:lnTo>
                <a:lnTo>
                  <a:pt x="4201907" y="34841"/>
                </a:lnTo>
                <a:lnTo>
                  <a:pt x="4198815" y="35424"/>
                </a:lnTo>
                <a:close/>
              </a:path>
              <a:path w="4636051" h="105344">
                <a:moveTo>
                  <a:pt x="4204580" y="65587"/>
                </a:moveTo>
                <a:lnTo>
                  <a:pt x="4205693" y="62577"/>
                </a:lnTo>
                <a:lnTo>
                  <a:pt x="4207215" y="59485"/>
                </a:lnTo>
                <a:lnTo>
                  <a:pt x="4209149" y="56311"/>
                </a:lnTo>
                <a:lnTo>
                  <a:pt x="4211667" y="52225"/>
                </a:lnTo>
                <a:lnTo>
                  <a:pt x="4210481" y="49653"/>
                </a:lnTo>
                <a:lnTo>
                  <a:pt x="4206030" y="56476"/>
                </a:lnTo>
                <a:lnTo>
                  <a:pt x="4204580" y="65587"/>
                </a:lnTo>
                <a:close/>
              </a:path>
              <a:path w="4636051" h="105344">
                <a:moveTo>
                  <a:pt x="4201707" y="74060"/>
                </a:moveTo>
                <a:lnTo>
                  <a:pt x="4203467" y="68597"/>
                </a:lnTo>
                <a:lnTo>
                  <a:pt x="4201807" y="42384"/>
                </a:lnTo>
                <a:lnTo>
                  <a:pt x="4201086" y="45311"/>
                </a:lnTo>
                <a:lnTo>
                  <a:pt x="4200284" y="48157"/>
                </a:lnTo>
                <a:lnTo>
                  <a:pt x="4199299" y="81977"/>
                </a:lnTo>
                <a:lnTo>
                  <a:pt x="4201707" y="74060"/>
                </a:lnTo>
                <a:close/>
              </a:path>
              <a:path w="4636051" h="105344">
                <a:moveTo>
                  <a:pt x="4238810" y="36756"/>
                </a:moveTo>
                <a:lnTo>
                  <a:pt x="4237697" y="34585"/>
                </a:lnTo>
                <a:lnTo>
                  <a:pt x="4237824" y="45694"/>
                </a:lnTo>
                <a:lnTo>
                  <a:pt x="4238536" y="42630"/>
                </a:lnTo>
                <a:lnTo>
                  <a:pt x="4238810" y="39894"/>
                </a:lnTo>
                <a:lnTo>
                  <a:pt x="4238810" y="36756"/>
                </a:lnTo>
                <a:close/>
              </a:path>
              <a:path w="4636051" h="105344">
                <a:moveTo>
                  <a:pt x="4229981" y="74689"/>
                </a:moveTo>
                <a:lnTo>
                  <a:pt x="4230655" y="71908"/>
                </a:lnTo>
                <a:lnTo>
                  <a:pt x="4237824" y="45694"/>
                </a:lnTo>
                <a:lnTo>
                  <a:pt x="4237697" y="34585"/>
                </a:lnTo>
                <a:lnTo>
                  <a:pt x="4234304" y="32761"/>
                </a:lnTo>
                <a:lnTo>
                  <a:pt x="4231313" y="32451"/>
                </a:lnTo>
                <a:lnTo>
                  <a:pt x="4229981" y="74689"/>
                </a:lnTo>
                <a:close/>
              </a:path>
              <a:path w="4636051" h="105344">
                <a:moveTo>
                  <a:pt x="4224198" y="38307"/>
                </a:moveTo>
                <a:lnTo>
                  <a:pt x="4226935" y="38307"/>
                </a:lnTo>
                <a:lnTo>
                  <a:pt x="4228731" y="38626"/>
                </a:lnTo>
                <a:lnTo>
                  <a:pt x="4229780" y="41535"/>
                </a:lnTo>
                <a:lnTo>
                  <a:pt x="4229507" y="83181"/>
                </a:lnTo>
                <a:lnTo>
                  <a:pt x="4232370" y="81739"/>
                </a:lnTo>
                <a:lnTo>
                  <a:pt x="4235362" y="78857"/>
                </a:lnTo>
                <a:lnTo>
                  <a:pt x="4237113" y="77216"/>
                </a:lnTo>
                <a:lnTo>
                  <a:pt x="4239485" y="74370"/>
                </a:lnTo>
                <a:lnTo>
                  <a:pt x="4238080" y="72546"/>
                </a:lnTo>
                <a:lnTo>
                  <a:pt x="4233575" y="77152"/>
                </a:lnTo>
                <a:lnTo>
                  <a:pt x="4230528" y="77490"/>
                </a:lnTo>
                <a:lnTo>
                  <a:pt x="4229981" y="74689"/>
                </a:lnTo>
                <a:lnTo>
                  <a:pt x="4231313" y="32451"/>
                </a:lnTo>
                <a:lnTo>
                  <a:pt x="4227153" y="32451"/>
                </a:lnTo>
                <a:lnTo>
                  <a:pt x="4224198" y="38307"/>
                </a:lnTo>
                <a:close/>
              </a:path>
              <a:path w="4636051" h="105344">
                <a:moveTo>
                  <a:pt x="4211667" y="52225"/>
                </a:moveTo>
                <a:lnTo>
                  <a:pt x="4214148" y="48704"/>
                </a:lnTo>
                <a:lnTo>
                  <a:pt x="4216591" y="45749"/>
                </a:lnTo>
                <a:lnTo>
                  <a:pt x="4220750" y="40787"/>
                </a:lnTo>
                <a:lnTo>
                  <a:pt x="4224198" y="38307"/>
                </a:lnTo>
                <a:lnTo>
                  <a:pt x="4227153" y="32451"/>
                </a:lnTo>
                <a:lnTo>
                  <a:pt x="4222447" y="35388"/>
                </a:lnTo>
                <a:lnTo>
                  <a:pt x="4217194" y="41262"/>
                </a:lnTo>
                <a:lnTo>
                  <a:pt x="4214202" y="44582"/>
                </a:lnTo>
                <a:lnTo>
                  <a:pt x="4211667" y="52225"/>
                </a:lnTo>
                <a:close/>
              </a:path>
              <a:path w="4636051" h="105344">
                <a:moveTo>
                  <a:pt x="4240889" y="68898"/>
                </a:moveTo>
                <a:lnTo>
                  <a:pt x="4238080" y="72546"/>
                </a:lnTo>
                <a:lnTo>
                  <a:pt x="4239485" y="74370"/>
                </a:lnTo>
                <a:lnTo>
                  <a:pt x="4242477" y="70321"/>
                </a:lnTo>
                <a:lnTo>
                  <a:pt x="4240889" y="68898"/>
                </a:lnTo>
                <a:close/>
              </a:path>
              <a:path w="4636051" h="105344">
                <a:moveTo>
                  <a:pt x="4223186" y="81950"/>
                </a:moveTo>
                <a:lnTo>
                  <a:pt x="4226771" y="83181"/>
                </a:lnTo>
                <a:lnTo>
                  <a:pt x="4229507" y="83181"/>
                </a:lnTo>
                <a:lnTo>
                  <a:pt x="4229780" y="41535"/>
                </a:lnTo>
                <a:lnTo>
                  <a:pt x="4229461" y="44463"/>
                </a:lnTo>
                <a:lnTo>
                  <a:pt x="4228850" y="47117"/>
                </a:lnTo>
                <a:lnTo>
                  <a:pt x="4223186" y="81950"/>
                </a:lnTo>
                <a:close/>
              </a:path>
              <a:path w="4636051" h="105344">
                <a:moveTo>
                  <a:pt x="4223186" y="81950"/>
                </a:moveTo>
                <a:lnTo>
                  <a:pt x="4228850" y="47117"/>
                </a:lnTo>
                <a:lnTo>
                  <a:pt x="4221955" y="73713"/>
                </a:lnTo>
                <a:lnTo>
                  <a:pt x="4221690" y="74826"/>
                </a:lnTo>
                <a:lnTo>
                  <a:pt x="4221463" y="77490"/>
                </a:lnTo>
                <a:lnTo>
                  <a:pt x="4223186" y="81950"/>
                </a:lnTo>
                <a:close/>
              </a:path>
              <a:path w="4636051" h="105344">
                <a:moveTo>
                  <a:pt x="4252984" y="35023"/>
                </a:moveTo>
                <a:lnTo>
                  <a:pt x="4254789" y="36884"/>
                </a:lnTo>
                <a:lnTo>
                  <a:pt x="4258456" y="39182"/>
                </a:lnTo>
                <a:lnTo>
                  <a:pt x="4259058" y="72473"/>
                </a:lnTo>
                <a:lnTo>
                  <a:pt x="4260043" y="69554"/>
                </a:lnTo>
                <a:lnTo>
                  <a:pt x="4261611" y="64921"/>
                </a:lnTo>
                <a:lnTo>
                  <a:pt x="4262313" y="33163"/>
                </a:lnTo>
                <a:lnTo>
                  <a:pt x="4258939" y="33819"/>
                </a:lnTo>
                <a:lnTo>
                  <a:pt x="4255829" y="34439"/>
                </a:lnTo>
                <a:lnTo>
                  <a:pt x="4252984" y="35023"/>
                </a:lnTo>
                <a:close/>
              </a:path>
              <a:path w="4636051" h="105344">
                <a:moveTo>
                  <a:pt x="4286447" y="32907"/>
                </a:moveTo>
                <a:lnTo>
                  <a:pt x="4283410" y="32342"/>
                </a:lnTo>
                <a:lnTo>
                  <a:pt x="4283519" y="43615"/>
                </a:lnTo>
                <a:lnTo>
                  <a:pt x="4286447" y="43077"/>
                </a:lnTo>
                <a:lnTo>
                  <a:pt x="4288772" y="39565"/>
                </a:lnTo>
                <a:lnTo>
                  <a:pt x="4288772" y="36464"/>
                </a:lnTo>
                <a:lnTo>
                  <a:pt x="4286447" y="32907"/>
                </a:lnTo>
                <a:close/>
              </a:path>
              <a:path w="4636051" h="105344">
                <a:moveTo>
                  <a:pt x="4274189" y="41499"/>
                </a:moveTo>
                <a:lnTo>
                  <a:pt x="4276241" y="39511"/>
                </a:lnTo>
                <a:lnTo>
                  <a:pt x="4278922" y="40222"/>
                </a:lnTo>
                <a:lnTo>
                  <a:pt x="4280947" y="42958"/>
                </a:lnTo>
                <a:lnTo>
                  <a:pt x="4283519" y="43615"/>
                </a:lnTo>
                <a:lnTo>
                  <a:pt x="4283410" y="32342"/>
                </a:lnTo>
                <a:lnTo>
                  <a:pt x="4280236" y="32342"/>
                </a:lnTo>
                <a:lnTo>
                  <a:pt x="4276889" y="34466"/>
                </a:lnTo>
                <a:lnTo>
                  <a:pt x="4274189" y="41499"/>
                </a:lnTo>
                <a:close/>
              </a:path>
              <a:path w="4636051" h="105344">
                <a:moveTo>
                  <a:pt x="4264311" y="58391"/>
                </a:moveTo>
                <a:lnTo>
                  <a:pt x="4266427" y="53757"/>
                </a:lnTo>
                <a:lnTo>
                  <a:pt x="4268826" y="49452"/>
                </a:lnTo>
                <a:lnTo>
                  <a:pt x="4271507" y="45475"/>
                </a:lnTo>
                <a:lnTo>
                  <a:pt x="4274189" y="41499"/>
                </a:lnTo>
                <a:lnTo>
                  <a:pt x="4276889" y="34466"/>
                </a:lnTo>
                <a:lnTo>
                  <a:pt x="4273368" y="38717"/>
                </a:lnTo>
                <a:lnTo>
                  <a:pt x="4269847" y="42968"/>
                </a:lnTo>
                <a:lnTo>
                  <a:pt x="4266774" y="47664"/>
                </a:lnTo>
                <a:lnTo>
                  <a:pt x="4264311" y="58391"/>
                </a:lnTo>
                <a:close/>
              </a:path>
              <a:path w="4636051" h="105344">
                <a:moveTo>
                  <a:pt x="4265688" y="32506"/>
                </a:moveTo>
                <a:lnTo>
                  <a:pt x="4262313" y="33163"/>
                </a:lnTo>
                <a:lnTo>
                  <a:pt x="4263034" y="61199"/>
                </a:lnTo>
                <a:lnTo>
                  <a:pt x="4264311" y="58391"/>
                </a:lnTo>
                <a:lnTo>
                  <a:pt x="4266774" y="47664"/>
                </a:lnTo>
                <a:lnTo>
                  <a:pt x="4264147" y="52809"/>
                </a:lnTo>
                <a:lnTo>
                  <a:pt x="4262943" y="55162"/>
                </a:lnTo>
                <a:lnTo>
                  <a:pt x="4265688" y="32506"/>
                </a:lnTo>
                <a:close/>
              </a:path>
              <a:path w="4636051" h="105344">
                <a:moveTo>
                  <a:pt x="4258300" y="42447"/>
                </a:moveTo>
                <a:lnTo>
                  <a:pt x="4257681" y="45439"/>
                </a:lnTo>
                <a:lnTo>
                  <a:pt x="4257744" y="76614"/>
                </a:lnTo>
                <a:lnTo>
                  <a:pt x="4259058" y="72473"/>
                </a:lnTo>
                <a:lnTo>
                  <a:pt x="4258456" y="39182"/>
                </a:lnTo>
                <a:lnTo>
                  <a:pt x="4258300" y="42447"/>
                </a:lnTo>
                <a:close/>
              </a:path>
              <a:path w="4636051" h="105344">
                <a:moveTo>
                  <a:pt x="4256759" y="49033"/>
                </a:moveTo>
                <a:lnTo>
                  <a:pt x="4247675" y="81977"/>
                </a:lnTo>
                <a:lnTo>
                  <a:pt x="4256102" y="81977"/>
                </a:lnTo>
                <a:lnTo>
                  <a:pt x="4257744" y="76614"/>
                </a:lnTo>
                <a:lnTo>
                  <a:pt x="4257681" y="45439"/>
                </a:lnTo>
                <a:lnTo>
                  <a:pt x="4256759" y="49033"/>
                </a:lnTo>
                <a:close/>
              </a:path>
              <a:path w="4636051" h="105344">
                <a:moveTo>
                  <a:pt x="4265688" y="32506"/>
                </a:moveTo>
                <a:lnTo>
                  <a:pt x="4262943" y="55162"/>
                </a:lnTo>
                <a:lnTo>
                  <a:pt x="4268415" y="33983"/>
                </a:lnTo>
                <a:lnTo>
                  <a:pt x="4267649" y="32177"/>
                </a:lnTo>
                <a:lnTo>
                  <a:pt x="4265688" y="32506"/>
                </a:lnTo>
                <a:close/>
              </a:path>
              <a:path w="4636051" h="105344">
                <a:moveTo>
                  <a:pt x="4344153" y="74224"/>
                </a:moveTo>
                <a:lnTo>
                  <a:pt x="4344500" y="82432"/>
                </a:lnTo>
                <a:lnTo>
                  <a:pt x="4347236" y="83181"/>
                </a:lnTo>
                <a:lnTo>
                  <a:pt x="4346999" y="37796"/>
                </a:lnTo>
                <a:lnTo>
                  <a:pt x="4344481" y="34531"/>
                </a:lnTo>
                <a:lnTo>
                  <a:pt x="4342072" y="51264"/>
                </a:lnTo>
                <a:lnTo>
                  <a:pt x="4343926" y="50136"/>
                </a:lnTo>
                <a:lnTo>
                  <a:pt x="4346999" y="45640"/>
                </a:lnTo>
                <a:lnTo>
                  <a:pt x="4346999" y="40387"/>
                </a:lnTo>
                <a:lnTo>
                  <a:pt x="4346999" y="45640"/>
                </a:lnTo>
                <a:lnTo>
                  <a:pt x="4344153" y="74224"/>
                </a:lnTo>
                <a:close/>
              </a:path>
              <a:path w="4636051" h="105344">
                <a:moveTo>
                  <a:pt x="4347236" y="83181"/>
                </a:moveTo>
                <a:lnTo>
                  <a:pt x="4347327" y="35059"/>
                </a:lnTo>
                <a:lnTo>
                  <a:pt x="4345467" y="32177"/>
                </a:lnTo>
                <a:lnTo>
                  <a:pt x="4341760" y="33169"/>
                </a:lnTo>
                <a:lnTo>
                  <a:pt x="4341581" y="33217"/>
                </a:lnTo>
                <a:lnTo>
                  <a:pt x="4340268" y="41134"/>
                </a:lnTo>
                <a:lnTo>
                  <a:pt x="4339611" y="39793"/>
                </a:lnTo>
                <a:lnTo>
                  <a:pt x="4339611" y="43560"/>
                </a:lnTo>
                <a:lnTo>
                  <a:pt x="4342072" y="51264"/>
                </a:lnTo>
                <a:lnTo>
                  <a:pt x="4341162" y="45110"/>
                </a:lnTo>
                <a:lnTo>
                  <a:pt x="4342072" y="51264"/>
                </a:lnTo>
                <a:lnTo>
                  <a:pt x="4344481" y="34531"/>
                </a:lnTo>
                <a:lnTo>
                  <a:pt x="4346999" y="37796"/>
                </a:lnTo>
                <a:lnTo>
                  <a:pt x="4347236" y="83181"/>
                </a:lnTo>
                <a:close/>
              </a:path>
              <a:path w="4636051" h="105344">
                <a:moveTo>
                  <a:pt x="4339611" y="39793"/>
                </a:moveTo>
                <a:lnTo>
                  <a:pt x="4340268" y="41134"/>
                </a:lnTo>
                <a:lnTo>
                  <a:pt x="4341581" y="33217"/>
                </a:lnTo>
                <a:lnTo>
                  <a:pt x="4338079" y="33983"/>
                </a:lnTo>
                <a:lnTo>
                  <a:pt x="4334577" y="34750"/>
                </a:lnTo>
                <a:lnTo>
                  <a:pt x="4337696" y="32561"/>
                </a:lnTo>
                <a:lnTo>
                  <a:pt x="4329998" y="32561"/>
                </a:lnTo>
                <a:lnTo>
                  <a:pt x="4324416" y="42538"/>
                </a:lnTo>
                <a:lnTo>
                  <a:pt x="4326468" y="40250"/>
                </a:lnTo>
                <a:lnTo>
                  <a:pt x="4331029" y="36200"/>
                </a:lnTo>
                <a:lnTo>
                  <a:pt x="4332919" y="35792"/>
                </a:lnTo>
                <a:lnTo>
                  <a:pt x="4335726" y="35187"/>
                </a:lnTo>
                <a:lnTo>
                  <a:pt x="4338626" y="36419"/>
                </a:lnTo>
                <a:lnTo>
                  <a:pt x="4339611" y="39729"/>
                </a:lnTo>
                <a:close/>
              </a:path>
              <a:path w="4636051" h="105344">
                <a:moveTo>
                  <a:pt x="4370913" y="43961"/>
                </a:moveTo>
                <a:lnTo>
                  <a:pt x="4370913" y="47354"/>
                </a:lnTo>
                <a:lnTo>
                  <a:pt x="4373937" y="48071"/>
                </a:lnTo>
                <a:lnTo>
                  <a:pt x="4373869" y="33290"/>
                </a:lnTo>
                <a:lnTo>
                  <a:pt x="4370256" y="32561"/>
                </a:lnTo>
                <a:lnTo>
                  <a:pt x="4369053" y="32561"/>
                </a:lnTo>
                <a:lnTo>
                  <a:pt x="4368451" y="41015"/>
                </a:lnTo>
                <a:lnTo>
                  <a:pt x="4370913" y="43961"/>
                </a:lnTo>
                <a:close/>
              </a:path>
              <a:path w="4636051" h="105344">
                <a:moveTo>
                  <a:pt x="4366399" y="34476"/>
                </a:moveTo>
                <a:lnTo>
                  <a:pt x="4365988" y="37978"/>
                </a:lnTo>
                <a:lnTo>
                  <a:pt x="4368451" y="41015"/>
                </a:lnTo>
                <a:lnTo>
                  <a:pt x="4369053" y="32561"/>
                </a:lnTo>
                <a:lnTo>
                  <a:pt x="4366399" y="34476"/>
                </a:lnTo>
                <a:close/>
              </a:path>
              <a:path w="4636051" h="105344">
                <a:moveTo>
                  <a:pt x="4376058" y="36209"/>
                </a:moveTo>
                <a:lnTo>
                  <a:pt x="4373869" y="33290"/>
                </a:lnTo>
                <a:lnTo>
                  <a:pt x="4373937" y="48071"/>
                </a:lnTo>
                <a:lnTo>
                  <a:pt x="4376605" y="39729"/>
                </a:lnTo>
                <a:lnTo>
                  <a:pt x="4376058" y="36209"/>
                </a:lnTo>
                <a:close/>
              </a:path>
              <a:path w="4636051" h="105344">
                <a:moveTo>
                  <a:pt x="4361519" y="62166"/>
                </a:moveTo>
                <a:lnTo>
                  <a:pt x="4361993" y="65614"/>
                </a:lnTo>
                <a:lnTo>
                  <a:pt x="4365935" y="60468"/>
                </a:lnTo>
                <a:lnTo>
                  <a:pt x="4373937" y="48071"/>
                </a:lnTo>
                <a:lnTo>
                  <a:pt x="4370913" y="47354"/>
                </a:lnTo>
                <a:lnTo>
                  <a:pt x="4369034" y="51222"/>
                </a:lnTo>
                <a:lnTo>
                  <a:pt x="4365277" y="56694"/>
                </a:lnTo>
                <a:lnTo>
                  <a:pt x="4361519" y="62166"/>
                </a:lnTo>
                <a:close/>
              </a:path>
              <a:path w="4636051" h="105344">
                <a:moveTo>
                  <a:pt x="4347765" y="36993"/>
                </a:moveTo>
                <a:lnTo>
                  <a:pt x="4347327" y="35059"/>
                </a:lnTo>
                <a:lnTo>
                  <a:pt x="4352763" y="77326"/>
                </a:lnTo>
                <a:lnTo>
                  <a:pt x="4361993" y="65614"/>
                </a:lnTo>
                <a:lnTo>
                  <a:pt x="4361519" y="62166"/>
                </a:lnTo>
                <a:lnTo>
                  <a:pt x="4357761" y="66891"/>
                </a:lnTo>
                <a:lnTo>
                  <a:pt x="4354004" y="70868"/>
                </a:lnTo>
                <a:lnTo>
                  <a:pt x="4352198" y="72783"/>
                </a:lnTo>
                <a:lnTo>
                  <a:pt x="4347765" y="36993"/>
                </a:lnTo>
                <a:close/>
              </a:path>
              <a:path w="4636051" h="105344">
                <a:moveTo>
                  <a:pt x="4352198" y="72783"/>
                </a:moveTo>
                <a:lnTo>
                  <a:pt x="4351760" y="65267"/>
                </a:lnTo>
                <a:lnTo>
                  <a:pt x="4351322" y="59594"/>
                </a:lnTo>
                <a:lnTo>
                  <a:pt x="4350884" y="55764"/>
                </a:lnTo>
                <a:lnTo>
                  <a:pt x="4350191" y="49598"/>
                </a:lnTo>
                <a:lnTo>
                  <a:pt x="4349152" y="43341"/>
                </a:lnTo>
                <a:lnTo>
                  <a:pt x="4347765" y="36993"/>
                </a:lnTo>
                <a:lnTo>
                  <a:pt x="4352198" y="72783"/>
                </a:lnTo>
                <a:close/>
              </a:path>
              <a:path w="4636051" h="105344">
                <a:moveTo>
                  <a:pt x="4343926" y="50136"/>
                </a:moveTo>
                <a:lnTo>
                  <a:pt x="4342074" y="51276"/>
                </a:lnTo>
                <a:lnTo>
                  <a:pt x="4342512" y="54085"/>
                </a:lnTo>
                <a:lnTo>
                  <a:pt x="4342968" y="58409"/>
                </a:lnTo>
                <a:lnTo>
                  <a:pt x="4343442" y="64246"/>
                </a:lnTo>
                <a:lnTo>
                  <a:pt x="4343916" y="70083"/>
                </a:lnTo>
                <a:lnTo>
                  <a:pt x="4344153" y="74224"/>
                </a:lnTo>
                <a:lnTo>
                  <a:pt x="4346999" y="45640"/>
                </a:lnTo>
                <a:lnTo>
                  <a:pt x="4343926" y="50136"/>
                </a:lnTo>
                <a:close/>
              </a:path>
              <a:path w="4636051" h="105344">
                <a:moveTo>
                  <a:pt x="4340706" y="73166"/>
                </a:moveTo>
                <a:lnTo>
                  <a:pt x="4340925" y="69828"/>
                </a:lnTo>
                <a:lnTo>
                  <a:pt x="4337605" y="72565"/>
                </a:lnTo>
                <a:lnTo>
                  <a:pt x="4333319" y="75519"/>
                </a:lnTo>
                <a:lnTo>
                  <a:pt x="4330254" y="77344"/>
                </a:lnTo>
                <a:lnTo>
                  <a:pt x="4335289" y="77490"/>
                </a:lnTo>
                <a:lnTo>
                  <a:pt x="4338353" y="75300"/>
                </a:lnTo>
                <a:lnTo>
                  <a:pt x="4340706" y="73166"/>
                </a:lnTo>
                <a:close/>
              </a:path>
              <a:path w="4636051" h="105344">
                <a:moveTo>
                  <a:pt x="4329852" y="81393"/>
                </a:moveTo>
                <a:lnTo>
                  <a:pt x="4335289" y="77490"/>
                </a:lnTo>
                <a:lnTo>
                  <a:pt x="4330254" y="77344"/>
                </a:lnTo>
                <a:lnTo>
                  <a:pt x="4327353" y="78256"/>
                </a:lnTo>
                <a:lnTo>
                  <a:pt x="4324617" y="78256"/>
                </a:lnTo>
                <a:lnTo>
                  <a:pt x="4324398" y="83345"/>
                </a:lnTo>
                <a:lnTo>
                  <a:pt x="4329852" y="81393"/>
                </a:lnTo>
                <a:close/>
              </a:path>
              <a:path w="4636051" h="105344">
                <a:moveTo>
                  <a:pt x="4314457" y="63818"/>
                </a:moveTo>
                <a:lnTo>
                  <a:pt x="4314853" y="44428"/>
                </a:lnTo>
                <a:lnTo>
                  <a:pt x="4311665" y="81977"/>
                </a:lnTo>
                <a:lnTo>
                  <a:pt x="4315059" y="83345"/>
                </a:lnTo>
                <a:lnTo>
                  <a:pt x="4324398" y="83345"/>
                </a:lnTo>
                <a:lnTo>
                  <a:pt x="4324617" y="78256"/>
                </a:lnTo>
                <a:lnTo>
                  <a:pt x="4321735" y="78256"/>
                </a:lnTo>
                <a:lnTo>
                  <a:pt x="4317147" y="75574"/>
                </a:lnTo>
                <a:lnTo>
                  <a:pt x="4314001" y="71287"/>
                </a:lnTo>
                <a:lnTo>
                  <a:pt x="4314001" y="66727"/>
                </a:lnTo>
                <a:lnTo>
                  <a:pt x="4314457" y="63818"/>
                </a:lnTo>
                <a:close/>
              </a:path>
              <a:path w="4636051" h="105344">
                <a:moveTo>
                  <a:pt x="4332919" y="35792"/>
                </a:moveTo>
                <a:lnTo>
                  <a:pt x="4334413" y="36665"/>
                </a:lnTo>
                <a:lnTo>
                  <a:pt x="4338517" y="37559"/>
                </a:lnTo>
                <a:lnTo>
                  <a:pt x="4339611" y="39793"/>
                </a:lnTo>
                <a:lnTo>
                  <a:pt x="4338626" y="36419"/>
                </a:lnTo>
                <a:lnTo>
                  <a:pt x="4335726" y="35187"/>
                </a:lnTo>
                <a:lnTo>
                  <a:pt x="4332919" y="35792"/>
                </a:lnTo>
                <a:close/>
              </a:path>
              <a:path w="4636051" h="105344">
                <a:moveTo>
                  <a:pt x="4337778" y="53876"/>
                </a:moveTo>
                <a:lnTo>
                  <a:pt x="4342072" y="51264"/>
                </a:lnTo>
                <a:lnTo>
                  <a:pt x="4339611" y="43560"/>
                </a:lnTo>
                <a:lnTo>
                  <a:pt x="4337422" y="47418"/>
                </a:lnTo>
                <a:lnTo>
                  <a:pt x="4333044" y="51304"/>
                </a:lnTo>
                <a:lnTo>
                  <a:pt x="4331631" y="57615"/>
                </a:lnTo>
                <a:lnTo>
                  <a:pt x="4337778" y="53876"/>
                </a:lnTo>
                <a:close/>
              </a:path>
              <a:path w="4636051" h="105344">
                <a:moveTo>
                  <a:pt x="4315313" y="43943"/>
                </a:moveTo>
                <a:lnTo>
                  <a:pt x="4315259" y="61127"/>
                </a:lnTo>
                <a:lnTo>
                  <a:pt x="4318378" y="60744"/>
                </a:lnTo>
                <a:lnTo>
                  <a:pt x="4325164" y="59904"/>
                </a:lnTo>
                <a:lnTo>
                  <a:pt x="4331631" y="57615"/>
                </a:lnTo>
                <a:lnTo>
                  <a:pt x="4333044" y="51304"/>
                </a:lnTo>
                <a:lnTo>
                  <a:pt x="4328666" y="55189"/>
                </a:lnTo>
                <a:lnTo>
                  <a:pt x="4322993" y="57642"/>
                </a:lnTo>
                <a:lnTo>
                  <a:pt x="4316026" y="58664"/>
                </a:lnTo>
                <a:lnTo>
                  <a:pt x="4315313" y="43943"/>
                </a:lnTo>
                <a:close/>
              </a:path>
              <a:path w="4636051" h="105344">
                <a:moveTo>
                  <a:pt x="4314853" y="44428"/>
                </a:moveTo>
                <a:lnTo>
                  <a:pt x="4314457" y="63818"/>
                </a:lnTo>
                <a:lnTo>
                  <a:pt x="4315259" y="61127"/>
                </a:lnTo>
                <a:lnTo>
                  <a:pt x="4315313" y="43943"/>
                </a:lnTo>
                <a:lnTo>
                  <a:pt x="4314853" y="44428"/>
                </a:lnTo>
                <a:close/>
              </a:path>
              <a:path w="4636051" h="105344">
                <a:moveTo>
                  <a:pt x="4311665" y="81977"/>
                </a:moveTo>
                <a:lnTo>
                  <a:pt x="4314853" y="44428"/>
                </a:lnTo>
                <a:lnTo>
                  <a:pt x="4306990" y="55768"/>
                </a:lnTo>
                <a:lnTo>
                  <a:pt x="4304369" y="67475"/>
                </a:lnTo>
                <a:lnTo>
                  <a:pt x="4304369" y="72583"/>
                </a:lnTo>
                <a:lnTo>
                  <a:pt x="4305828" y="76504"/>
                </a:lnTo>
                <a:lnTo>
                  <a:pt x="4308747" y="79241"/>
                </a:lnTo>
                <a:lnTo>
                  <a:pt x="4311665" y="81977"/>
                </a:lnTo>
                <a:close/>
              </a:path>
              <a:path w="4636051" h="105344">
                <a:moveTo>
                  <a:pt x="4340542" y="32561"/>
                </a:moveTo>
                <a:lnTo>
                  <a:pt x="4337696" y="32561"/>
                </a:lnTo>
                <a:lnTo>
                  <a:pt x="4338079" y="33983"/>
                </a:lnTo>
                <a:lnTo>
                  <a:pt x="4341581" y="33217"/>
                </a:lnTo>
                <a:lnTo>
                  <a:pt x="4341760" y="33169"/>
                </a:lnTo>
                <a:lnTo>
                  <a:pt x="4340542" y="32561"/>
                </a:lnTo>
                <a:close/>
              </a:path>
              <a:path w="4636051" h="105344">
                <a:moveTo>
                  <a:pt x="4319126" y="50948"/>
                </a:moveTo>
                <a:lnTo>
                  <a:pt x="4320658" y="48084"/>
                </a:lnTo>
                <a:lnTo>
                  <a:pt x="4322592" y="45092"/>
                </a:lnTo>
                <a:lnTo>
                  <a:pt x="4324416" y="42538"/>
                </a:lnTo>
                <a:lnTo>
                  <a:pt x="4329998" y="32561"/>
                </a:lnTo>
                <a:lnTo>
                  <a:pt x="4322537" y="36354"/>
                </a:lnTo>
                <a:lnTo>
                  <a:pt x="4319126" y="50948"/>
                </a:lnTo>
                <a:close/>
              </a:path>
              <a:path w="4636051" h="105344">
                <a:moveTo>
                  <a:pt x="4322537" y="36354"/>
                </a:moveTo>
                <a:lnTo>
                  <a:pt x="4315313" y="43943"/>
                </a:lnTo>
                <a:lnTo>
                  <a:pt x="4316026" y="58664"/>
                </a:lnTo>
                <a:lnTo>
                  <a:pt x="4316718" y="56804"/>
                </a:lnTo>
                <a:lnTo>
                  <a:pt x="4317995" y="53684"/>
                </a:lnTo>
                <a:lnTo>
                  <a:pt x="4319126" y="50948"/>
                </a:lnTo>
                <a:lnTo>
                  <a:pt x="4322537" y="36354"/>
                </a:lnTo>
                <a:close/>
              </a:path>
              <a:path w="4636051" h="105344">
                <a:moveTo>
                  <a:pt x="4410753" y="73166"/>
                </a:moveTo>
                <a:lnTo>
                  <a:pt x="4410971" y="69828"/>
                </a:lnTo>
                <a:lnTo>
                  <a:pt x="4407652" y="72565"/>
                </a:lnTo>
                <a:lnTo>
                  <a:pt x="4403365" y="75519"/>
                </a:lnTo>
                <a:lnTo>
                  <a:pt x="4400300" y="77344"/>
                </a:lnTo>
                <a:lnTo>
                  <a:pt x="4405335" y="77490"/>
                </a:lnTo>
                <a:lnTo>
                  <a:pt x="4408399" y="75300"/>
                </a:lnTo>
                <a:lnTo>
                  <a:pt x="4410753" y="73166"/>
                </a:lnTo>
                <a:close/>
              </a:path>
              <a:path w="4636051" h="105344">
                <a:moveTo>
                  <a:pt x="4399898" y="81393"/>
                </a:moveTo>
                <a:lnTo>
                  <a:pt x="4405335" y="77490"/>
                </a:lnTo>
                <a:lnTo>
                  <a:pt x="4400300" y="77344"/>
                </a:lnTo>
                <a:lnTo>
                  <a:pt x="4397400" y="78256"/>
                </a:lnTo>
                <a:lnTo>
                  <a:pt x="4394664" y="78256"/>
                </a:lnTo>
                <a:lnTo>
                  <a:pt x="4394445" y="83345"/>
                </a:lnTo>
                <a:lnTo>
                  <a:pt x="4399898" y="81393"/>
                </a:lnTo>
                <a:close/>
              </a:path>
              <a:path w="4636051" h="105344">
                <a:moveTo>
                  <a:pt x="4384503" y="63818"/>
                </a:moveTo>
                <a:lnTo>
                  <a:pt x="4384899" y="44428"/>
                </a:lnTo>
                <a:lnTo>
                  <a:pt x="4381712" y="81977"/>
                </a:lnTo>
                <a:lnTo>
                  <a:pt x="4385106" y="83345"/>
                </a:lnTo>
                <a:lnTo>
                  <a:pt x="4394445" y="83345"/>
                </a:lnTo>
                <a:lnTo>
                  <a:pt x="4394664" y="78256"/>
                </a:lnTo>
                <a:lnTo>
                  <a:pt x="4391782" y="78256"/>
                </a:lnTo>
                <a:lnTo>
                  <a:pt x="4387194" y="75574"/>
                </a:lnTo>
                <a:lnTo>
                  <a:pt x="4384047" y="71287"/>
                </a:lnTo>
                <a:lnTo>
                  <a:pt x="4384047" y="66727"/>
                </a:lnTo>
                <a:lnTo>
                  <a:pt x="4384503" y="63818"/>
                </a:lnTo>
                <a:close/>
              </a:path>
              <a:path w="4636051" h="105344">
                <a:moveTo>
                  <a:pt x="4401075" y="36200"/>
                </a:moveTo>
                <a:lnTo>
                  <a:pt x="4405772" y="35187"/>
                </a:lnTo>
                <a:lnTo>
                  <a:pt x="4408673" y="36419"/>
                </a:lnTo>
                <a:lnTo>
                  <a:pt x="4409658" y="39729"/>
                </a:lnTo>
                <a:lnTo>
                  <a:pt x="4409658" y="43560"/>
                </a:lnTo>
                <a:lnTo>
                  <a:pt x="4407469" y="47418"/>
                </a:lnTo>
                <a:lnTo>
                  <a:pt x="4403091" y="51304"/>
                </a:lnTo>
                <a:lnTo>
                  <a:pt x="4407824" y="53876"/>
                </a:lnTo>
                <a:lnTo>
                  <a:pt x="4413972" y="50136"/>
                </a:lnTo>
                <a:lnTo>
                  <a:pt x="4410589" y="32561"/>
                </a:lnTo>
                <a:lnTo>
                  <a:pt x="4407743" y="32561"/>
                </a:lnTo>
                <a:lnTo>
                  <a:pt x="4401075" y="36200"/>
                </a:lnTo>
                <a:close/>
              </a:path>
              <a:path w="4636051" h="105344">
                <a:moveTo>
                  <a:pt x="4400045" y="32561"/>
                </a:moveTo>
                <a:lnTo>
                  <a:pt x="4392584" y="36354"/>
                </a:lnTo>
                <a:lnTo>
                  <a:pt x="4392639" y="45092"/>
                </a:lnTo>
                <a:lnTo>
                  <a:pt x="4394463" y="42538"/>
                </a:lnTo>
                <a:lnTo>
                  <a:pt x="4396515" y="40250"/>
                </a:lnTo>
                <a:lnTo>
                  <a:pt x="4401075" y="36200"/>
                </a:lnTo>
                <a:lnTo>
                  <a:pt x="4407743" y="32561"/>
                </a:lnTo>
                <a:lnTo>
                  <a:pt x="4400045" y="32561"/>
                </a:lnTo>
                <a:close/>
              </a:path>
              <a:path w="4636051" h="105344">
                <a:moveTo>
                  <a:pt x="4392584" y="36354"/>
                </a:moveTo>
                <a:lnTo>
                  <a:pt x="4385360" y="43943"/>
                </a:lnTo>
                <a:lnTo>
                  <a:pt x="4386072" y="58664"/>
                </a:lnTo>
                <a:lnTo>
                  <a:pt x="4386765" y="56804"/>
                </a:lnTo>
                <a:lnTo>
                  <a:pt x="4388042" y="53684"/>
                </a:lnTo>
                <a:lnTo>
                  <a:pt x="4389173" y="50948"/>
                </a:lnTo>
                <a:lnTo>
                  <a:pt x="4390705" y="48084"/>
                </a:lnTo>
                <a:lnTo>
                  <a:pt x="4392639" y="45092"/>
                </a:lnTo>
                <a:lnTo>
                  <a:pt x="4392584" y="36354"/>
                </a:lnTo>
                <a:close/>
              </a:path>
              <a:path w="4636051" h="105344">
                <a:moveTo>
                  <a:pt x="4410589" y="32561"/>
                </a:moveTo>
                <a:lnTo>
                  <a:pt x="4413972" y="50136"/>
                </a:lnTo>
                <a:lnTo>
                  <a:pt x="4417046" y="45640"/>
                </a:lnTo>
                <a:lnTo>
                  <a:pt x="4417046" y="37796"/>
                </a:lnTo>
                <a:lnTo>
                  <a:pt x="4414528" y="34531"/>
                </a:lnTo>
                <a:lnTo>
                  <a:pt x="4410589" y="32561"/>
                </a:lnTo>
                <a:close/>
              </a:path>
              <a:path w="4636051" h="105344">
                <a:moveTo>
                  <a:pt x="4407824" y="53876"/>
                </a:moveTo>
                <a:lnTo>
                  <a:pt x="4403091" y="51304"/>
                </a:lnTo>
                <a:lnTo>
                  <a:pt x="4398713" y="55189"/>
                </a:lnTo>
                <a:lnTo>
                  <a:pt x="4393040" y="57642"/>
                </a:lnTo>
                <a:lnTo>
                  <a:pt x="4386072" y="58664"/>
                </a:lnTo>
                <a:lnTo>
                  <a:pt x="4385360" y="43943"/>
                </a:lnTo>
                <a:lnTo>
                  <a:pt x="4384899" y="44428"/>
                </a:lnTo>
                <a:lnTo>
                  <a:pt x="4385306" y="61127"/>
                </a:lnTo>
                <a:lnTo>
                  <a:pt x="4388425" y="60744"/>
                </a:lnTo>
                <a:lnTo>
                  <a:pt x="4395210" y="59904"/>
                </a:lnTo>
                <a:lnTo>
                  <a:pt x="4401677" y="57615"/>
                </a:lnTo>
                <a:lnTo>
                  <a:pt x="4407824" y="53876"/>
                </a:lnTo>
                <a:close/>
              </a:path>
              <a:path w="4636051" h="105344">
                <a:moveTo>
                  <a:pt x="4381712" y="81977"/>
                </a:moveTo>
                <a:lnTo>
                  <a:pt x="4384899" y="44428"/>
                </a:lnTo>
                <a:lnTo>
                  <a:pt x="4377036" y="55768"/>
                </a:lnTo>
                <a:lnTo>
                  <a:pt x="4374415" y="67475"/>
                </a:lnTo>
                <a:lnTo>
                  <a:pt x="4374415" y="72583"/>
                </a:lnTo>
                <a:lnTo>
                  <a:pt x="4375875" y="76504"/>
                </a:lnTo>
                <a:lnTo>
                  <a:pt x="4378794" y="79241"/>
                </a:lnTo>
                <a:lnTo>
                  <a:pt x="4381712" y="81977"/>
                </a:lnTo>
                <a:close/>
              </a:path>
              <a:path w="4636051" h="105344">
                <a:moveTo>
                  <a:pt x="4451467" y="32944"/>
                </a:moveTo>
                <a:lnTo>
                  <a:pt x="4451029" y="32451"/>
                </a:lnTo>
                <a:lnTo>
                  <a:pt x="4441234" y="34585"/>
                </a:lnTo>
                <a:lnTo>
                  <a:pt x="4440066" y="34841"/>
                </a:lnTo>
                <a:lnTo>
                  <a:pt x="4439729" y="39155"/>
                </a:lnTo>
                <a:lnTo>
                  <a:pt x="4439966" y="42384"/>
                </a:lnTo>
                <a:lnTo>
                  <a:pt x="4441626" y="68597"/>
                </a:lnTo>
                <a:lnTo>
                  <a:pt x="4444189" y="56476"/>
                </a:lnTo>
                <a:lnTo>
                  <a:pt x="4451467" y="32944"/>
                </a:lnTo>
                <a:close/>
              </a:path>
              <a:path w="4636051" h="105344">
                <a:moveTo>
                  <a:pt x="4436974" y="35424"/>
                </a:moveTo>
                <a:lnTo>
                  <a:pt x="4432916" y="37924"/>
                </a:lnTo>
                <a:lnTo>
                  <a:pt x="4435597" y="37650"/>
                </a:lnTo>
                <a:lnTo>
                  <a:pt x="4439729" y="39155"/>
                </a:lnTo>
                <a:lnTo>
                  <a:pt x="4440066" y="34841"/>
                </a:lnTo>
                <a:lnTo>
                  <a:pt x="4436974" y="35424"/>
                </a:lnTo>
                <a:close/>
              </a:path>
              <a:path w="4636051" h="105344">
                <a:moveTo>
                  <a:pt x="4442739" y="65587"/>
                </a:moveTo>
                <a:lnTo>
                  <a:pt x="4443852" y="62577"/>
                </a:lnTo>
                <a:lnTo>
                  <a:pt x="4445374" y="59485"/>
                </a:lnTo>
                <a:lnTo>
                  <a:pt x="4447308" y="56311"/>
                </a:lnTo>
                <a:lnTo>
                  <a:pt x="4449825" y="52225"/>
                </a:lnTo>
                <a:lnTo>
                  <a:pt x="4448640" y="49653"/>
                </a:lnTo>
                <a:lnTo>
                  <a:pt x="4444189" y="56476"/>
                </a:lnTo>
                <a:lnTo>
                  <a:pt x="4442739" y="65587"/>
                </a:lnTo>
                <a:close/>
              </a:path>
              <a:path w="4636051" h="105344">
                <a:moveTo>
                  <a:pt x="4439866" y="74060"/>
                </a:moveTo>
                <a:lnTo>
                  <a:pt x="4441626" y="68597"/>
                </a:lnTo>
                <a:lnTo>
                  <a:pt x="4439966" y="42384"/>
                </a:lnTo>
                <a:lnTo>
                  <a:pt x="4439245" y="45311"/>
                </a:lnTo>
                <a:lnTo>
                  <a:pt x="4438443" y="48157"/>
                </a:lnTo>
                <a:lnTo>
                  <a:pt x="4437457" y="81977"/>
                </a:lnTo>
                <a:lnTo>
                  <a:pt x="4439866" y="74060"/>
                </a:lnTo>
                <a:close/>
              </a:path>
              <a:path w="4636051" h="105344">
                <a:moveTo>
                  <a:pt x="4476969" y="36756"/>
                </a:moveTo>
                <a:lnTo>
                  <a:pt x="4475856" y="34585"/>
                </a:lnTo>
                <a:lnTo>
                  <a:pt x="4475983" y="45694"/>
                </a:lnTo>
                <a:lnTo>
                  <a:pt x="4476695" y="42630"/>
                </a:lnTo>
                <a:lnTo>
                  <a:pt x="4476969" y="39894"/>
                </a:lnTo>
                <a:lnTo>
                  <a:pt x="4476969" y="36756"/>
                </a:lnTo>
                <a:close/>
              </a:path>
              <a:path w="4636051" h="105344">
                <a:moveTo>
                  <a:pt x="4468140" y="74689"/>
                </a:moveTo>
                <a:lnTo>
                  <a:pt x="4468814" y="71908"/>
                </a:lnTo>
                <a:lnTo>
                  <a:pt x="4475983" y="45694"/>
                </a:lnTo>
                <a:lnTo>
                  <a:pt x="4475856" y="34585"/>
                </a:lnTo>
                <a:lnTo>
                  <a:pt x="4472462" y="32761"/>
                </a:lnTo>
                <a:lnTo>
                  <a:pt x="4469471" y="32451"/>
                </a:lnTo>
                <a:lnTo>
                  <a:pt x="4468140" y="74689"/>
                </a:lnTo>
                <a:close/>
              </a:path>
              <a:path w="4636051" h="105344">
                <a:moveTo>
                  <a:pt x="4462357" y="38307"/>
                </a:moveTo>
                <a:lnTo>
                  <a:pt x="4465093" y="38307"/>
                </a:lnTo>
                <a:lnTo>
                  <a:pt x="4466890" y="38626"/>
                </a:lnTo>
                <a:lnTo>
                  <a:pt x="4467939" y="41535"/>
                </a:lnTo>
                <a:lnTo>
                  <a:pt x="4467665" y="83181"/>
                </a:lnTo>
                <a:lnTo>
                  <a:pt x="4470529" y="81739"/>
                </a:lnTo>
                <a:lnTo>
                  <a:pt x="4473521" y="78857"/>
                </a:lnTo>
                <a:lnTo>
                  <a:pt x="4475272" y="77216"/>
                </a:lnTo>
                <a:lnTo>
                  <a:pt x="4477644" y="74370"/>
                </a:lnTo>
                <a:lnTo>
                  <a:pt x="4476239" y="72546"/>
                </a:lnTo>
                <a:lnTo>
                  <a:pt x="4471733" y="77152"/>
                </a:lnTo>
                <a:lnTo>
                  <a:pt x="4468687" y="77490"/>
                </a:lnTo>
                <a:lnTo>
                  <a:pt x="4468140" y="74689"/>
                </a:lnTo>
                <a:lnTo>
                  <a:pt x="4469471" y="32451"/>
                </a:lnTo>
                <a:lnTo>
                  <a:pt x="4465312" y="32451"/>
                </a:lnTo>
                <a:lnTo>
                  <a:pt x="4462357" y="38307"/>
                </a:lnTo>
                <a:close/>
              </a:path>
              <a:path w="4636051" h="105344">
                <a:moveTo>
                  <a:pt x="4449825" y="52225"/>
                </a:moveTo>
                <a:lnTo>
                  <a:pt x="4452306" y="48704"/>
                </a:lnTo>
                <a:lnTo>
                  <a:pt x="4454750" y="45749"/>
                </a:lnTo>
                <a:lnTo>
                  <a:pt x="4458909" y="40787"/>
                </a:lnTo>
                <a:lnTo>
                  <a:pt x="4462357" y="38307"/>
                </a:lnTo>
                <a:lnTo>
                  <a:pt x="4465312" y="32451"/>
                </a:lnTo>
                <a:lnTo>
                  <a:pt x="4460606" y="35388"/>
                </a:lnTo>
                <a:lnTo>
                  <a:pt x="4455353" y="41262"/>
                </a:lnTo>
                <a:lnTo>
                  <a:pt x="4452361" y="44582"/>
                </a:lnTo>
                <a:lnTo>
                  <a:pt x="4449825" y="52225"/>
                </a:lnTo>
                <a:close/>
              </a:path>
              <a:path w="4636051" h="105344">
                <a:moveTo>
                  <a:pt x="4479048" y="68898"/>
                </a:moveTo>
                <a:lnTo>
                  <a:pt x="4476239" y="72546"/>
                </a:lnTo>
                <a:lnTo>
                  <a:pt x="4477644" y="74370"/>
                </a:lnTo>
                <a:lnTo>
                  <a:pt x="4480635" y="70321"/>
                </a:lnTo>
                <a:lnTo>
                  <a:pt x="4479048" y="68898"/>
                </a:lnTo>
                <a:close/>
              </a:path>
              <a:path w="4636051" h="105344">
                <a:moveTo>
                  <a:pt x="4461344" y="81950"/>
                </a:moveTo>
                <a:lnTo>
                  <a:pt x="4464929" y="83181"/>
                </a:lnTo>
                <a:lnTo>
                  <a:pt x="4467665" y="83181"/>
                </a:lnTo>
                <a:lnTo>
                  <a:pt x="4467939" y="41535"/>
                </a:lnTo>
                <a:lnTo>
                  <a:pt x="4467620" y="44463"/>
                </a:lnTo>
                <a:lnTo>
                  <a:pt x="4467009" y="47117"/>
                </a:lnTo>
                <a:lnTo>
                  <a:pt x="4461344" y="81950"/>
                </a:lnTo>
                <a:close/>
              </a:path>
              <a:path w="4636051" h="105344">
                <a:moveTo>
                  <a:pt x="4461344" y="81950"/>
                </a:moveTo>
                <a:lnTo>
                  <a:pt x="4467009" y="47117"/>
                </a:lnTo>
                <a:lnTo>
                  <a:pt x="4460114" y="73713"/>
                </a:lnTo>
                <a:lnTo>
                  <a:pt x="4459849" y="74826"/>
                </a:lnTo>
                <a:lnTo>
                  <a:pt x="4459621" y="77490"/>
                </a:lnTo>
                <a:lnTo>
                  <a:pt x="4461344" y="81950"/>
                </a:lnTo>
                <a:close/>
              </a:path>
              <a:path w="4636051" h="105344">
                <a:moveTo>
                  <a:pt x="4497490" y="33983"/>
                </a:moveTo>
                <a:lnTo>
                  <a:pt x="4489446" y="35570"/>
                </a:lnTo>
                <a:lnTo>
                  <a:pt x="4491999" y="37103"/>
                </a:lnTo>
                <a:lnTo>
                  <a:pt x="4496067" y="38926"/>
                </a:lnTo>
                <a:lnTo>
                  <a:pt x="4496340" y="73731"/>
                </a:lnTo>
                <a:lnTo>
                  <a:pt x="4496997" y="71087"/>
                </a:lnTo>
                <a:lnTo>
                  <a:pt x="4506683" y="33874"/>
                </a:lnTo>
                <a:lnTo>
                  <a:pt x="4506191" y="32342"/>
                </a:lnTo>
                <a:lnTo>
                  <a:pt x="4497490" y="33983"/>
                </a:lnTo>
                <a:close/>
              </a:path>
              <a:path w="4636051" h="105344">
                <a:moveTo>
                  <a:pt x="4533243" y="70539"/>
                </a:moveTo>
                <a:lnTo>
                  <a:pt x="4530525" y="73878"/>
                </a:lnTo>
                <a:lnTo>
                  <a:pt x="4527789" y="76659"/>
                </a:lnTo>
                <a:lnTo>
                  <a:pt x="4524961" y="77708"/>
                </a:lnTo>
                <a:lnTo>
                  <a:pt x="4524104" y="75045"/>
                </a:lnTo>
                <a:lnTo>
                  <a:pt x="4524743" y="72400"/>
                </a:lnTo>
                <a:lnTo>
                  <a:pt x="4535085" y="33600"/>
                </a:lnTo>
                <a:lnTo>
                  <a:pt x="4526822" y="33600"/>
                </a:lnTo>
                <a:lnTo>
                  <a:pt x="4524633" y="39729"/>
                </a:lnTo>
                <a:lnTo>
                  <a:pt x="4523903" y="83181"/>
                </a:lnTo>
                <a:lnTo>
                  <a:pt x="4527260" y="81156"/>
                </a:lnTo>
                <a:lnTo>
                  <a:pt x="4530871" y="77106"/>
                </a:lnTo>
                <a:lnTo>
                  <a:pt x="4533243" y="70539"/>
                </a:lnTo>
                <a:close/>
              </a:path>
              <a:path w="4636051" h="105344">
                <a:moveTo>
                  <a:pt x="4524633" y="39729"/>
                </a:moveTo>
                <a:lnTo>
                  <a:pt x="4522955" y="44199"/>
                </a:lnTo>
                <a:lnTo>
                  <a:pt x="4521787" y="47008"/>
                </a:lnTo>
                <a:lnTo>
                  <a:pt x="4520201" y="56585"/>
                </a:lnTo>
                <a:lnTo>
                  <a:pt x="4518997" y="61236"/>
                </a:lnTo>
                <a:lnTo>
                  <a:pt x="4520802" y="83181"/>
                </a:lnTo>
                <a:lnTo>
                  <a:pt x="4523903" y="83181"/>
                </a:lnTo>
                <a:lnTo>
                  <a:pt x="4524633" y="39729"/>
                </a:lnTo>
                <a:close/>
              </a:path>
              <a:path w="4636051" h="105344">
                <a:moveTo>
                  <a:pt x="4519890" y="51531"/>
                </a:moveTo>
                <a:lnTo>
                  <a:pt x="4517811" y="55636"/>
                </a:lnTo>
                <a:lnTo>
                  <a:pt x="4519817" y="56585"/>
                </a:lnTo>
                <a:lnTo>
                  <a:pt x="4520201" y="56585"/>
                </a:lnTo>
                <a:lnTo>
                  <a:pt x="4521787" y="47008"/>
                </a:lnTo>
                <a:lnTo>
                  <a:pt x="4519890" y="51531"/>
                </a:lnTo>
                <a:close/>
              </a:path>
              <a:path w="4636051" h="105344">
                <a:moveTo>
                  <a:pt x="4506930" y="71251"/>
                </a:moveTo>
                <a:lnTo>
                  <a:pt x="4507942" y="74316"/>
                </a:lnTo>
                <a:lnTo>
                  <a:pt x="4510824" y="70849"/>
                </a:lnTo>
                <a:lnTo>
                  <a:pt x="4514783" y="64940"/>
                </a:lnTo>
                <a:lnTo>
                  <a:pt x="4519817" y="56585"/>
                </a:lnTo>
                <a:lnTo>
                  <a:pt x="4517811" y="55636"/>
                </a:lnTo>
                <a:lnTo>
                  <a:pt x="4515549" y="59321"/>
                </a:lnTo>
                <a:lnTo>
                  <a:pt x="4513032" y="63443"/>
                </a:lnTo>
                <a:lnTo>
                  <a:pt x="4510159" y="67420"/>
                </a:lnTo>
                <a:lnTo>
                  <a:pt x="4506930" y="71251"/>
                </a:lnTo>
                <a:close/>
              </a:path>
              <a:path w="4636051" h="105344">
                <a:moveTo>
                  <a:pt x="4496997" y="76285"/>
                </a:moveTo>
                <a:lnTo>
                  <a:pt x="4498219" y="83235"/>
                </a:lnTo>
                <a:lnTo>
                  <a:pt x="4502944" y="80262"/>
                </a:lnTo>
                <a:lnTo>
                  <a:pt x="4507942" y="74316"/>
                </a:lnTo>
                <a:lnTo>
                  <a:pt x="4506930" y="71251"/>
                </a:lnTo>
                <a:lnTo>
                  <a:pt x="4503701" y="75081"/>
                </a:lnTo>
                <a:lnTo>
                  <a:pt x="4501011" y="76997"/>
                </a:lnTo>
                <a:lnTo>
                  <a:pt x="4496997" y="76285"/>
                </a:lnTo>
                <a:close/>
              </a:path>
              <a:path w="4636051" h="105344">
                <a:moveTo>
                  <a:pt x="4488132" y="73166"/>
                </a:moveTo>
                <a:lnTo>
                  <a:pt x="4490485" y="82469"/>
                </a:lnTo>
                <a:lnTo>
                  <a:pt x="4493769" y="83235"/>
                </a:lnTo>
                <a:lnTo>
                  <a:pt x="4498219" y="83235"/>
                </a:lnTo>
                <a:lnTo>
                  <a:pt x="4496997" y="76285"/>
                </a:lnTo>
                <a:lnTo>
                  <a:pt x="4496340" y="73731"/>
                </a:lnTo>
                <a:lnTo>
                  <a:pt x="4495794" y="42466"/>
                </a:lnTo>
                <a:lnTo>
                  <a:pt x="4488132" y="73166"/>
                </a:lnTo>
                <a:close/>
              </a:path>
              <a:path w="4636051" h="105344">
                <a:moveTo>
                  <a:pt x="4490485" y="82469"/>
                </a:moveTo>
                <a:lnTo>
                  <a:pt x="4488132" y="73166"/>
                </a:lnTo>
                <a:lnTo>
                  <a:pt x="4487950" y="74005"/>
                </a:lnTo>
                <a:lnTo>
                  <a:pt x="4487640" y="76997"/>
                </a:lnTo>
                <a:lnTo>
                  <a:pt x="4487640" y="79624"/>
                </a:lnTo>
                <a:lnTo>
                  <a:pt x="4490485" y="82469"/>
                </a:lnTo>
                <a:close/>
              </a:path>
              <a:path w="4636051" h="105344">
                <a:moveTo>
                  <a:pt x="4533243" y="70539"/>
                </a:moveTo>
                <a:lnTo>
                  <a:pt x="4530871" y="77106"/>
                </a:lnTo>
                <a:lnTo>
                  <a:pt x="4534447" y="72710"/>
                </a:lnTo>
                <a:lnTo>
                  <a:pt x="4536125" y="69937"/>
                </a:lnTo>
                <a:lnTo>
                  <a:pt x="4533243" y="70539"/>
                </a:lnTo>
                <a:close/>
              </a:path>
              <a:path w="4636051" h="105344">
                <a:moveTo>
                  <a:pt x="4517975" y="65067"/>
                </a:moveTo>
                <a:lnTo>
                  <a:pt x="4517136" y="68259"/>
                </a:lnTo>
                <a:lnTo>
                  <a:pt x="4517884" y="82743"/>
                </a:lnTo>
                <a:lnTo>
                  <a:pt x="4520802" y="83181"/>
                </a:lnTo>
                <a:lnTo>
                  <a:pt x="4518997" y="61236"/>
                </a:lnTo>
                <a:lnTo>
                  <a:pt x="4517975" y="65067"/>
                </a:lnTo>
                <a:close/>
              </a:path>
              <a:path w="4636051" h="105344">
                <a:moveTo>
                  <a:pt x="4517884" y="82743"/>
                </a:moveTo>
                <a:lnTo>
                  <a:pt x="4517136" y="68259"/>
                </a:lnTo>
                <a:lnTo>
                  <a:pt x="4516479" y="70813"/>
                </a:lnTo>
                <a:lnTo>
                  <a:pt x="4515786" y="73512"/>
                </a:lnTo>
                <a:lnTo>
                  <a:pt x="4515330" y="76814"/>
                </a:lnTo>
                <a:lnTo>
                  <a:pt x="4515330" y="79624"/>
                </a:lnTo>
                <a:lnTo>
                  <a:pt x="4517884" y="82743"/>
                </a:lnTo>
                <a:close/>
              </a:path>
              <a:path w="4636051" h="105344">
                <a:moveTo>
                  <a:pt x="4578865" y="73166"/>
                </a:moveTo>
                <a:lnTo>
                  <a:pt x="4579083" y="69828"/>
                </a:lnTo>
                <a:lnTo>
                  <a:pt x="4575764" y="72565"/>
                </a:lnTo>
                <a:lnTo>
                  <a:pt x="4571477" y="75519"/>
                </a:lnTo>
                <a:lnTo>
                  <a:pt x="4568412" y="77344"/>
                </a:lnTo>
                <a:lnTo>
                  <a:pt x="4573447" y="77490"/>
                </a:lnTo>
                <a:lnTo>
                  <a:pt x="4576511" y="75300"/>
                </a:lnTo>
                <a:lnTo>
                  <a:pt x="4578865" y="73166"/>
                </a:lnTo>
                <a:close/>
              </a:path>
              <a:path w="4636051" h="105344">
                <a:moveTo>
                  <a:pt x="4568010" y="81393"/>
                </a:moveTo>
                <a:lnTo>
                  <a:pt x="4573447" y="77490"/>
                </a:lnTo>
                <a:lnTo>
                  <a:pt x="4568412" y="77344"/>
                </a:lnTo>
                <a:lnTo>
                  <a:pt x="4565512" y="78256"/>
                </a:lnTo>
                <a:lnTo>
                  <a:pt x="4562776" y="78256"/>
                </a:lnTo>
                <a:lnTo>
                  <a:pt x="4562557" y="83345"/>
                </a:lnTo>
                <a:lnTo>
                  <a:pt x="4568010" y="81393"/>
                </a:lnTo>
                <a:close/>
              </a:path>
              <a:path w="4636051" h="105344">
                <a:moveTo>
                  <a:pt x="4552615" y="63818"/>
                </a:moveTo>
                <a:lnTo>
                  <a:pt x="4553011" y="44428"/>
                </a:lnTo>
                <a:lnTo>
                  <a:pt x="4549824" y="81977"/>
                </a:lnTo>
                <a:lnTo>
                  <a:pt x="4553218" y="83345"/>
                </a:lnTo>
                <a:lnTo>
                  <a:pt x="4562557" y="83345"/>
                </a:lnTo>
                <a:lnTo>
                  <a:pt x="4562776" y="78256"/>
                </a:lnTo>
                <a:lnTo>
                  <a:pt x="4559894" y="78256"/>
                </a:lnTo>
                <a:lnTo>
                  <a:pt x="4555306" y="75574"/>
                </a:lnTo>
                <a:lnTo>
                  <a:pt x="4552159" y="71287"/>
                </a:lnTo>
                <a:lnTo>
                  <a:pt x="4552159" y="66727"/>
                </a:lnTo>
                <a:lnTo>
                  <a:pt x="4552615" y="63818"/>
                </a:lnTo>
                <a:close/>
              </a:path>
              <a:path w="4636051" h="105344">
                <a:moveTo>
                  <a:pt x="4569187" y="36200"/>
                </a:moveTo>
                <a:lnTo>
                  <a:pt x="4573884" y="35187"/>
                </a:lnTo>
                <a:lnTo>
                  <a:pt x="4576785" y="36419"/>
                </a:lnTo>
                <a:lnTo>
                  <a:pt x="4577770" y="39729"/>
                </a:lnTo>
                <a:lnTo>
                  <a:pt x="4577770" y="43560"/>
                </a:lnTo>
                <a:lnTo>
                  <a:pt x="4575581" y="47418"/>
                </a:lnTo>
                <a:lnTo>
                  <a:pt x="4571203" y="51304"/>
                </a:lnTo>
                <a:lnTo>
                  <a:pt x="4575936" y="53876"/>
                </a:lnTo>
                <a:lnTo>
                  <a:pt x="4582084" y="50136"/>
                </a:lnTo>
                <a:lnTo>
                  <a:pt x="4578701" y="32561"/>
                </a:lnTo>
                <a:lnTo>
                  <a:pt x="4575855" y="32561"/>
                </a:lnTo>
                <a:lnTo>
                  <a:pt x="4569187" y="36200"/>
                </a:lnTo>
                <a:close/>
              </a:path>
              <a:path w="4636051" h="105344">
                <a:moveTo>
                  <a:pt x="4568157" y="32561"/>
                </a:moveTo>
                <a:lnTo>
                  <a:pt x="4560696" y="36354"/>
                </a:lnTo>
                <a:lnTo>
                  <a:pt x="4560751" y="45092"/>
                </a:lnTo>
                <a:lnTo>
                  <a:pt x="4562575" y="42538"/>
                </a:lnTo>
                <a:lnTo>
                  <a:pt x="4564627" y="40250"/>
                </a:lnTo>
                <a:lnTo>
                  <a:pt x="4569187" y="36200"/>
                </a:lnTo>
                <a:lnTo>
                  <a:pt x="4575855" y="32561"/>
                </a:lnTo>
                <a:lnTo>
                  <a:pt x="4568157" y="32561"/>
                </a:lnTo>
                <a:close/>
              </a:path>
              <a:path w="4636051" h="105344">
                <a:moveTo>
                  <a:pt x="4560696" y="36354"/>
                </a:moveTo>
                <a:lnTo>
                  <a:pt x="4553472" y="43943"/>
                </a:lnTo>
                <a:lnTo>
                  <a:pt x="4554184" y="58664"/>
                </a:lnTo>
                <a:lnTo>
                  <a:pt x="4554877" y="56804"/>
                </a:lnTo>
                <a:lnTo>
                  <a:pt x="4556154" y="53684"/>
                </a:lnTo>
                <a:lnTo>
                  <a:pt x="4557285" y="50948"/>
                </a:lnTo>
                <a:lnTo>
                  <a:pt x="4558817" y="48084"/>
                </a:lnTo>
                <a:lnTo>
                  <a:pt x="4560751" y="45092"/>
                </a:lnTo>
                <a:lnTo>
                  <a:pt x="4560696" y="36354"/>
                </a:lnTo>
                <a:close/>
              </a:path>
              <a:path w="4636051" h="105344">
                <a:moveTo>
                  <a:pt x="4578701" y="32561"/>
                </a:moveTo>
                <a:lnTo>
                  <a:pt x="4582084" y="50136"/>
                </a:lnTo>
                <a:lnTo>
                  <a:pt x="4585158" y="45640"/>
                </a:lnTo>
                <a:lnTo>
                  <a:pt x="4585158" y="37796"/>
                </a:lnTo>
                <a:lnTo>
                  <a:pt x="4582640" y="34531"/>
                </a:lnTo>
                <a:lnTo>
                  <a:pt x="4578701" y="32561"/>
                </a:lnTo>
                <a:close/>
              </a:path>
              <a:path w="4636051" h="105344">
                <a:moveTo>
                  <a:pt x="4575936" y="53876"/>
                </a:moveTo>
                <a:lnTo>
                  <a:pt x="4571203" y="51304"/>
                </a:lnTo>
                <a:lnTo>
                  <a:pt x="4566825" y="55189"/>
                </a:lnTo>
                <a:lnTo>
                  <a:pt x="4561152" y="57643"/>
                </a:lnTo>
                <a:lnTo>
                  <a:pt x="4554184" y="58664"/>
                </a:lnTo>
                <a:lnTo>
                  <a:pt x="4553472" y="43943"/>
                </a:lnTo>
                <a:lnTo>
                  <a:pt x="4553011" y="44428"/>
                </a:lnTo>
                <a:lnTo>
                  <a:pt x="4553418" y="61127"/>
                </a:lnTo>
                <a:lnTo>
                  <a:pt x="4556537" y="60744"/>
                </a:lnTo>
                <a:lnTo>
                  <a:pt x="4563323" y="59904"/>
                </a:lnTo>
                <a:lnTo>
                  <a:pt x="4569789" y="57615"/>
                </a:lnTo>
                <a:lnTo>
                  <a:pt x="4575936" y="53876"/>
                </a:lnTo>
                <a:close/>
              </a:path>
              <a:path w="4636051" h="105344">
                <a:moveTo>
                  <a:pt x="4549824" y="81977"/>
                </a:moveTo>
                <a:lnTo>
                  <a:pt x="4553011" y="44428"/>
                </a:lnTo>
                <a:lnTo>
                  <a:pt x="4545149" y="55768"/>
                </a:lnTo>
                <a:lnTo>
                  <a:pt x="4542527" y="67475"/>
                </a:lnTo>
                <a:lnTo>
                  <a:pt x="4542527" y="72583"/>
                </a:lnTo>
                <a:lnTo>
                  <a:pt x="4543987" y="76504"/>
                </a:lnTo>
                <a:lnTo>
                  <a:pt x="4546906" y="79241"/>
                </a:lnTo>
                <a:lnTo>
                  <a:pt x="4549824" y="81977"/>
                </a:lnTo>
                <a:close/>
              </a:path>
              <a:path w="4636051" h="105344">
                <a:moveTo>
                  <a:pt x="4632147" y="34476"/>
                </a:moveTo>
                <a:lnTo>
                  <a:pt x="4628827" y="34139"/>
                </a:lnTo>
                <a:lnTo>
                  <a:pt x="4629867" y="40003"/>
                </a:lnTo>
                <a:lnTo>
                  <a:pt x="4630816" y="41791"/>
                </a:lnTo>
                <a:lnTo>
                  <a:pt x="4631527" y="44454"/>
                </a:lnTo>
                <a:lnTo>
                  <a:pt x="4632001" y="47993"/>
                </a:lnTo>
                <a:lnTo>
                  <a:pt x="4633807" y="47993"/>
                </a:lnTo>
                <a:lnTo>
                  <a:pt x="4636051" y="32451"/>
                </a:lnTo>
                <a:lnTo>
                  <a:pt x="4632147" y="34476"/>
                </a:lnTo>
                <a:close/>
              </a:path>
              <a:path w="4636051" h="105344">
                <a:moveTo>
                  <a:pt x="4611261" y="54851"/>
                </a:moveTo>
                <a:lnTo>
                  <a:pt x="4613997" y="58938"/>
                </a:lnTo>
                <a:lnTo>
                  <a:pt x="4615366" y="39000"/>
                </a:lnTo>
                <a:lnTo>
                  <a:pt x="4618512" y="35525"/>
                </a:lnTo>
                <a:lnTo>
                  <a:pt x="4621549" y="35023"/>
                </a:lnTo>
                <a:lnTo>
                  <a:pt x="4625344" y="35023"/>
                </a:lnTo>
                <a:lnTo>
                  <a:pt x="4628116" y="36683"/>
                </a:lnTo>
                <a:lnTo>
                  <a:pt x="4629867" y="40003"/>
                </a:lnTo>
                <a:lnTo>
                  <a:pt x="4628827" y="34139"/>
                </a:lnTo>
                <a:lnTo>
                  <a:pt x="4624231" y="32788"/>
                </a:lnTo>
                <a:lnTo>
                  <a:pt x="4620400" y="32451"/>
                </a:lnTo>
                <a:lnTo>
                  <a:pt x="4616204" y="32451"/>
                </a:lnTo>
                <a:lnTo>
                  <a:pt x="4612967" y="33664"/>
                </a:lnTo>
                <a:lnTo>
                  <a:pt x="4611261" y="54851"/>
                </a:lnTo>
                <a:close/>
              </a:path>
              <a:path w="4636051" h="105344">
                <a:moveTo>
                  <a:pt x="4618065" y="48011"/>
                </a:moveTo>
                <a:lnTo>
                  <a:pt x="4616779" y="46004"/>
                </a:lnTo>
                <a:lnTo>
                  <a:pt x="4615366" y="42429"/>
                </a:lnTo>
                <a:lnTo>
                  <a:pt x="4615366" y="39000"/>
                </a:lnTo>
                <a:lnTo>
                  <a:pt x="4613997" y="58938"/>
                </a:lnTo>
                <a:lnTo>
                  <a:pt x="4618539" y="65669"/>
                </a:lnTo>
                <a:lnTo>
                  <a:pt x="4618065" y="48011"/>
                </a:lnTo>
                <a:close/>
              </a:path>
              <a:path w="4636051" h="105344">
                <a:moveTo>
                  <a:pt x="4611261" y="54851"/>
                </a:moveTo>
                <a:lnTo>
                  <a:pt x="4612967" y="33664"/>
                </a:lnTo>
                <a:lnTo>
                  <a:pt x="4608406" y="38517"/>
                </a:lnTo>
                <a:lnTo>
                  <a:pt x="4607266" y="41316"/>
                </a:lnTo>
                <a:lnTo>
                  <a:pt x="4607266" y="44490"/>
                </a:lnTo>
                <a:lnTo>
                  <a:pt x="4607795" y="48649"/>
                </a:lnTo>
                <a:lnTo>
                  <a:pt x="4609546" y="52116"/>
                </a:lnTo>
                <a:lnTo>
                  <a:pt x="4611261" y="54851"/>
                </a:lnTo>
                <a:close/>
              </a:path>
              <a:path w="4636051" h="105344">
                <a:moveTo>
                  <a:pt x="4629485" y="69445"/>
                </a:moveTo>
                <a:lnTo>
                  <a:pt x="4629485" y="67329"/>
                </a:lnTo>
                <a:lnTo>
                  <a:pt x="4628226" y="63535"/>
                </a:lnTo>
                <a:lnTo>
                  <a:pt x="4625963" y="59358"/>
                </a:lnTo>
                <a:lnTo>
                  <a:pt x="4623957" y="56476"/>
                </a:lnTo>
                <a:lnTo>
                  <a:pt x="4620564" y="72400"/>
                </a:lnTo>
                <a:lnTo>
                  <a:pt x="4620564" y="74990"/>
                </a:lnTo>
                <a:lnTo>
                  <a:pt x="4621093" y="82105"/>
                </a:lnTo>
                <a:lnTo>
                  <a:pt x="4624450" y="79405"/>
                </a:lnTo>
                <a:lnTo>
                  <a:pt x="4627806" y="76705"/>
                </a:lnTo>
                <a:lnTo>
                  <a:pt x="4629485" y="73385"/>
                </a:lnTo>
                <a:lnTo>
                  <a:pt x="4629485" y="69445"/>
                </a:lnTo>
                <a:close/>
              </a:path>
              <a:path w="4636051" h="105344">
                <a:moveTo>
                  <a:pt x="4618539" y="65669"/>
                </a:moveTo>
                <a:lnTo>
                  <a:pt x="4619123" y="66508"/>
                </a:lnTo>
                <a:lnTo>
                  <a:pt x="4620372" y="69481"/>
                </a:lnTo>
                <a:lnTo>
                  <a:pt x="4620564" y="72400"/>
                </a:lnTo>
                <a:lnTo>
                  <a:pt x="4623957" y="56476"/>
                </a:lnTo>
                <a:lnTo>
                  <a:pt x="4620072" y="50894"/>
                </a:lnTo>
                <a:lnTo>
                  <a:pt x="4618539" y="65669"/>
                </a:lnTo>
                <a:close/>
              </a:path>
              <a:path w="4636051" h="105344">
                <a:moveTo>
                  <a:pt x="4619807" y="77070"/>
                </a:moveTo>
                <a:lnTo>
                  <a:pt x="4616779" y="80208"/>
                </a:lnTo>
                <a:lnTo>
                  <a:pt x="4617098" y="83454"/>
                </a:lnTo>
                <a:lnTo>
                  <a:pt x="4621093" y="82105"/>
                </a:lnTo>
                <a:lnTo>
                  <a:pt x="4620564" y="74990"/>
                </a:lnTo>
                <a:lnTo>
                  <a:pt x="4619807" y="77070"/>
                </a:lnTo>
                <a:close/>
              </a:path>
              <a:path w="4636051" h="105344">
                <a:moveTo>
                  <a:pt x="4612684" y="80992"/>
                </a:moveTo>
                <a:lnTo>
                  <a:pt x="4608707" y="80992"/>
                </a:lnTo>
                <a:lnTo>
                  <a:pt x="4608835" y="83144"/>
                </a:lnTo>
                <a:lnTo>
                  <a:pt x="4612465" y="83454"/>
                </a:lnTo>
                <a:lnTo>
                  <a:pt x="4617098" y="83454"/>
                </a:lnTo>
                <a:lnTo>
                  <a:pt x="4616779" y="80208"/>
                </a:lnTo>
                <a:lnTo>
                  <a:pt x="4612684" y="80992"/>
                </a:lnTo>
                <a:close/>
              </a:path>
              <a:path w="4636051" h="105344">
                <a:moveTo>
                  <a:pt x="4606062" y="82524"/>
                </a:moveTo>
                <a:lnTo>
                  <a:pt x="4608835" y="83144"/>
                </a:lnTo>
                <a:lnTo>
                  <a:pt x="4608707" y="80992"/>
                </a:lnTo>
                <a:lnTo>
                  <a:pt x="4605716" y="79113"/>
                </a:lnTo>
                <a:lnTo>
                  <a:pt x="4603709" y="75355"/>
                </a:lnTo>
                <a:lnTo>
                  <a:pt x="4603289" y="81904"/>
                </a:lnTo>
                <a:lnTo>
                  <a:pt x="4606062" y="82524"/>
                </a:lnTo>
                <a:close/>
              </a:path>
              <a:path w="4636051" h="105344">
                <a:moveTo>
                  <a:pt x="4603289" y="81904"/>
                </a:moveTo>
                <a:lnTo>
                  <a:pt x="4603709" y="75355"/>
                </a:lnTo>
                <a:lnTo>
                  <a:pt x="4602615" y="73312"/>
                </a:lnTo>
                <a:lnTo>
                  <a:pt x="4601666" y="70083"/>
                </a:lnTo>
                <a:lnTo>
                  <a:pt x="4600864" y="65669"/>
                </a:lnTo>
                <a:lnTo>
                  <a:pt x="4600517" y="81594"/>
                </a:lnTo>
                <a:lnTo>
                  <a:pt x="4603289" y="81904"/>
                </a:lnTo>
                <a:close/>
              </a:path>
              <a:path w="4636051" h="105344">
                <a:moveTo>
                  <a:pt x="4599058" y="65669"/>
                </a:moveTo>
                <a:lnTo>
                  <a:pt x="4596869" y="83564"/>
                </a:lnTo>
                <a:lnTo>
                  <a:pt x="4600517" y="81594"/>
                </a:lnTo>
                <a:lnTo>
                  <a:pt x="4600864" y="65669"/>
                </a:lnTo>
                <a:lnTo>
                  <a:pt x="4599058" y="65669"/>
                </a:lnTo>
                <a:close/>
              </a:path>
              <a:path w="4636051" h="105344">
                <a:moveTo>
                  <a:pt x="4618065" y="48011"/>
                </a:moveTo>
                <a:lnTo>
                  <a:pt x="4618539" y="65669"/>
                </a:lnTo>
                <a:lnTo>
                  <a:pt x="4620072" y="50894"/>
                </a:lnTo>
                <a:lnTo>
                  <a:pt x="4618065" y="48011"/>
                </a:lnTo>
                <a:close/>
              </a:path>
              <a:path w="4636051" h="105344">
                <a:moveTo>
                  <a:pt x="4552159" y="66727"/>
                </a:moveTo>
                <a:lnTo>
                  <a:pt x="4552159" y="71287"/>
                </a:lnTo>
                <a:lnTo>
                  <a:pt x="4552159" y="66727"/>
                </a:lnTo>
                <a:close/>
              </a:path>
              <a:path w="4636051" h="105344">
                <a:moveTo>
                  <a:pt x="4553011" y="44428"/>
                </a:moveTo>
                <a:lnTo>
                  <a:pt x="4552615" y="63818"/>
                </a:lnTo>
                <a:lnTo>
                  <a:pt x="4553418" y="61127"/>
                </a:lnTo>
                <a:lnTo>
                  <a:pt x="4553011" y="44428"/>
                </a:lnTo>
                <a:close/>
              </a:path>
              <a:path w="4636051" h="105344">
                <a:moveTo>
                  <a:pt x="4495794" y="42466"/>
                </a:moveTo>
                <a:lnTo>
                  <a:pt x="4496340" y="73731"/>
                </a:lnTo>
                <a:lnTo>
                  <a:pt x="4496067" y="38926"/>
                </a:lnTo>
                <a:lnTo>
                  <a:pt x="4495794" y="42466"/>
                </a:lnTo>
                <a:close/>
              </a:path>
              <a:path w="4636051" h="105344">
                <a:moveTo>
                  <a:pt x="4491999" y="37103"/>
                </a:moveTo>
                <a:lnTo>
                  <a:pt x="4489446" y="35570"/>
                </a:lnTo>
                <a:lnTo>
                  <a:pt x="4489446" y="37103"/>
                </a:lnTo>
                <a:lnTo>
                  <a:pt x="4491999" y="37103"/>
                </a:lnTo>
                <a:close/>
              </a:path>
              <a:path w="4636051" h="105344">
                <a:moveTo>
                  <a:pt x="4448640" y="49653"/>
                </a:moveTo>
                <a:lnTo>
                  <a:pt x="4449825" y="52225"/>
                </a:lnTo>
                <a:lnTo>
                  <a:pt x="4452361" y="44582"/>
                </a:lnTo>
                <a:lnTo>
                  <a:pt x="4448640" y="49653"/>
                </a:lnTo>
                <a:close/>
              </a:path>
              <a:path w="4636051" h="105344">
                <a:moveTo>
                  <a:pt x="4437457" y="81977"/>
                </a:moveTo>
                <a:lnTo>
                  <a:pt x="4438443" y="48157"/>
                </a:lnTo>
                <a:lnTo>
                  <a:pt x="4428976" y="81977"/>
                </a:lnTo>
                <a:lnTo>
                  <a:pt x="4437457" y="81977"/>
                </a:lnTo>
                <a:close/>
              </a:path>
              <a:path w="4636051" h="105344">
                <a:moveTo>
                  <a:pt x="4444189" y="56476"/>
                </a:moveTo>
                <a:lnTo>
                  <a:pt x="4441626" y="68597"/>
                </a:lnTo>
                <a:lnTo>
                  <a:pt x="4442739" y="65587"/>
                </a:lnTo>
                <a:lnTo>
                  <a:pt x="4444189" y="56476"/>
                </a:lnTo>
                <a:close/>
              </a:path>
              <a:path w="4636051" h="105344">
                <a:moveTo>
                  <a:pt x="4384047" y="66727"/>
                </a:moveTo>
                <a:lnTo>
                  <a:pt x="4384047" y="71287"/>
                </a:lnTo>
                <a:lnTo>
                  <a:pt x="4384047" y="66727"/>
                </a:lnTo>
                <a:close/>
              </a:path>
              <a:path w="4636051" h="105344">
                <a:moveTo>
                  <a:pt x="4384899" y="44428"/>
                </a:moveTo>
                <a:lnTo>
                  <a:pt x="4384503" y="63818"/>
                </a:lnTo>
                <a:lnTo>
                  <a:pt x="4385306" y="61127"/>
                </a:lnTo>
                <a:lnTo>
                  <a:pt x="4384899" y="44428"/>
                </a:lnTo>
                <a:close/>
              </a:path>
              <a:path w="4636051" h="105344">
                <a:moveTo>
                  <a:pt x="4337696" y="32561"/>
                </a:moveTo>
                <a:lnTo>
                  <a:pt x="4334577" y="34750"/>
                </a:lnTo>
                <a:lnTo>
                  <a:pt x="4338079" y="33983"/>
                </a:lnTo>
                <a:lnTo>
                  <a:pt x="4337696" y="32561"/>
                </a:lnTo>
                <a:close/>
              </a:path>
              <a:path w="4636051" h="105344">
                <a:moveTo>
                  <a:pt x="4314001" y="66727"/>
                </a:moveTo>
                <a:lnTo>
                  <a:pt x="4314001" y="71287"/>
                </a:lnTo>
                <a:lnTo>
                  <a:pt x="4314001" y="66727"/>
                </a:lnTo>
                <a:close/>
              </a:path>
              <a:path w="4636051" h="105344">
                <a:moveTo>
                  <a:pt x="4334413" y="36665"/>
                </a:moveTo>
                <a:lnTo>
                  <a:pt x="4332919" y="35792"/>
                </a:lnTo>
                <a:lnTo>
                  <a:pt x="4331184" y="36884"/>
                </a:lnTo>
                <a:lnTo>
                  <a:pt x="4334413" y="36665"/>
                </a:lnTo>
                <a:close/>
              </a:path>
              <a:path w="4636051" h="105344">
                <a:moveTo>
                  <a:pt x="4344500" y="82432"/>
                </a:moveTo>
                <a:lnTo>
                  <a:pt x="4344153" y="74224"/>
                </a:lnTo>
                <a:lnTo>
                  <a:pt x="4344153" y="78675"/>
                </a:lnTo>
                <a:lnTo>
                  <a:pt x="4344500" y="82432"/>
                </a:lnTo>
                <a:close/>
              </a:path>
              <a:path w="4636051" h="105344">
                <a:moveTo>
                  <a:pt x="4347327" y="35059"/>
                </a:moveTo>
                <a:lnTo>
                  <a:pt x="4347236" y="83181"/>
                </a:lnTo>
                <a:lnTo>
                  <a:pt x="4352763" y="77326"/>
                </a:lnTo>
                <a:lnTo>
                  <a:pt x="4347327" y="35059"/>
                </a:lnTo>
                <a:close/>
              </a:path>
              <a:path w="4636051" h="105344">
                <a:moveTo>
                  <a:pt x="4262313" y="33163"/>
                </a:moveTo>
                <a:lnTo>
                  <a:pt x="4261611" y="64921"/>
                </a:lnTo>
                <a:lnTo>
                  <a:pt x="4263034" y="61199"/>
                </a:lnTo>
                <a:lnTo>
                  <a:pt x="4262313" y="33163"/>
                </a:lnTo>
                <a:close/>
              </a:path>
              <a:path w="4636051" h="105344">
                <a:moveTo>
                  <a:pt x="4254789" y="36884"/>
                </a:moveTo>
                <a:lnTo>
                  <a:pt x="4252984" y="35023"/>
                </a:lnTo>
                <a:lnTo>
                  <a:pt x="4251706" y="37157"/>
                </a:lnTo>
                <a:lnTo>
                  <a:pt x="4254789" y="36884"/>
                </a:lnTo>
                <a:close/>
              </a:path>
              <a:path w="4636051" h="105344">
                <a:moveTo>
                  <a:pt x="4210481" y="49653"/>
                </a:moveTo>
                <a:lnTo>
                  <a:pt x="4211667" y="52225"/>
                </a:lnTo>
                <a:lnTo>
                  <a:pt x="4214202" y="44582"/>
                </a:lnTo>
                <a:lnTo>
                  <a:pt x="4210481" y="49653"/>
                </a:lnTo>
                <a:close/>
              </a:path>
              <a:path w="4636051" h="105344">
                <a:moveTo>
                  <a:pt x="4199299" y="81977"/>
                </a:moveTo>
                <a:lnTo>
                  <a:pt x="4200284" y="48157"/>
                </a:lnTo>
                <a:lnTo>
                  <a:pt x="4190817" y="81977"/>
                </a:lnTo>
                <a:lnTo>
                  <a:pt x="4199299" y="81977"/>
                </a:lnTo>
                <a:close/>
              </a:path>
              <a:path w="4636051" h="105344">
                <a:moveTo>
                  <a:pt x="4206030" y="56476"/>
                </a:moveTo>
                <a:lnTo>
                  <a:pt x="4203467" y="68597"/>
                </a:lnTo>
                <a:lnTo>
                  <a:pt x="4204580" y="65587"/>
                </a:lnTo>
                <a:lnTo>
                  <a:pt x="4206030" y="56476"/>
                </a:lnTo>
                <a:close/>
              </a:path>
              <a:path w="4636051" h="105344">
                <a:moveTo>
                  <a:pt x="4053241" y="76231"/>
                </a:moveTo>
                <a:lnTo>
                  <a:pt x="4060191" y="48157"/>
                </a:lnTo>
                <a:lnTo>
                  <a:pt x="4052048" y="77246"/>
                </a:lnTo>
                <a:lnTo>
                  <a:pt x="4053241" y="76231"/>
                </a:lnTo>
                <a:close/>
              </a:path>
              <a:path w="4636051" h="105344">
                <a:moveTo>
                  <a:pt x="4072777" y="32451"/>
                </a:moveTo>
                <a:lnTo>
                  <a:pt x="4071138" y="39657"/>
                </a:lnTo>
                <a:lnTo>
                  <a:pt x="4073215" y="32944"/>
                </a:lnTo>
                <a:lnTo>
                  <a:pt x="4072777" y="32451"/>
                </a:lnTo>
                <a:close/>
              </a:path>
              <a:path w="4636051" h="105344">
                <a:moveTo>
                  <a:pt x="4025149" y="75884"/>
                </a:moveTo>
                <a:lnTo>
                  <a:pt x="4023635" y="66490"/>
                </a:lnTo>
                <a:lnTo>
                  <a:pt x="4023635" y="71780"/>
                </a:lnTo>
                <a:lnTo>
                  <a:pt x="4025149" y="75884"/>
                </a:lnTo>
                <a:close/>
              </a:path>
              <a:path w="4636051" h="105344">
                <a:moveTo>
                  <a:pt x="4033102" y="62659"/>
                </a:moveTo>
                <a:lnTo>
                  <a:pt x="4033102" y="73239"/>
                </a:lnTo>
                <a:lnTo>
                  <a:pt x="4033102" y="62659"/>
                </a:lnTo>
                <a:close/>
              </a:path>
              <a:path w="4636051" h="105344">
                <a:moveTo>
                  <a:pt x="4074108" y="44582"/>
                </a:moveTo>
                <a:lnTo>
                  <a:pt x="4074054" y="48704"/>
                </a:lnTo>
                <a:lnTo>
                  <a:pt x="4076498" y="45749"/>
                </a:lnTo>
                <a:lnTo>
                  <a:pt x="4074108" y="44582"/>
                </a:lnTo>
                <a:close/>
              </a:path>
              <a:path w="4636051" h="105344">
                <a:moveTo>
                  <a:pt x="3862801" y="75519"/>
                </a:moveTo>
                <a:lnTo>
                  <a:pt x="3860475" y="82524"/>
                </a:lnTo>
                <a:lnTo>
                  <a:pt x="3862226" y="82924"/>
                </a:lnTo>
                <a:lnTo>
                  <a:pt x="3862801" y="75519"/>
                </a:lnTo>
                <a:close/>
              </a:path>
              <a:path w="4636051" h="105344">
                <a:moveTo>
                  <a:pt x="3866577" y="42192"/>
                </a:moveTo>
                <a:lnTo>
                  <a:pt x="3870846" y="45694"/>
                </a:lnTo>
                <a:lnTo>
                  <a:pt x="3866960" y="38580"/>
                </a:lnTo>
                <a:lnTo>
                  <a:pt x="3866577" y="42192"/>
                </a:lnTo>
                <a:close/>
              </a:path>
              <a:path w="4636051" h="105344">
                <a:moveTo>
                  <a:pt x="3869569" y="77663"/>
                </a:moveTo>
                <a:lnTo>
                  <a:pt x="3868748" y="81867"/>
                </a:lnTo>
                <a:lnTo>
                  <a:pt x="3871557" y="79241"/>
                </a:lnTo>
                <a:lnTo>
                  <a:pt x="3869569" y="77663"/>
                </a:lnTo>
                <a:close/>
              </a:path>
              <a:path w="4636051" h="105344">
                <a:moveTo>
                  <a:pt x="3875716" y="71378"/>
                </a:moveTo>
                <a:lnTo>
                  <a:pt x="3878342" y="70977"/>
                </a:lnTo>
                <a:lnTo>
                  <a:pt x="3878890" y="70211"/>
                </a:lnTo>
                <a:lnTo>
                  <a:pt x="3875716" y="71378"/>
                </a:lnTo>
                <a:close/>
              </a:path>
              <a:path w="4636051" h="105344">
                <a:moveTo>
                  <a:pt x="3860995" y="32451"/>
                </a:moveTo>
                <a:lnTo>
                  <a:pt x="3862820" y="34822"/>
                </a:lnTo>
                <a:lnTo>
                  <a:pt x="3865045" y="32451"/>
                </a:lnTo>
                <a:lnTo>
                  <a:pt x="3860995" y="32451"/>
                </a:lnTo>
                <a:close/>
              </a:path>
              <a:path w="4636051" h="105344">
                <a:moveTo>
                  <a:pt x="3594927" y="19007"/>
                </a:moveTo>
                <a:lnTo>
                  <a:pt x="3594927" y="25063"/>
                </a:lnTo>
                <a:lnTo>
                  <a:pt x="3594927" y="19007"/>
                </a:lnTo>
                <a:close/>
              </a:path>
              <a:path w="4636051" h="105344">
                <a:moveTo>
                  <a:pt x="3280100" y="36464"/>
                </a:moveTo>
                <a:lnTo>
                  <a:pt x="3278969" y="34275"/>
                </a:lnTo>
                <a:lnTo>
                  <a:pt x="3278704" y="34329"/>
                </a:lnTo>
                <a:lnTo>
                  <a:pt x="3280100" y="36464"/>
                </a:lnTo>
                <a:close/>
              </a:path>
              <a:path w="4636051" h="105344">
                <a:moveTo>
                  <a:pt x="3222640" y="37923"/>
                </a:moveTo>
                <a:lnTo>
                  <a:pt x="3213939" y="34257"/>
                </a:lnTo>
                <a:lnTo>
                  <a:pt x="3213173" y="37923"/>
                </a:lnTo>
                <a:lnTo>
                  <a:pt x="3222640" y="37923"/>
                </a:lnTo>
                <a:close/>
              </a:path>
              <a:path w="4636051" h="105344">
                <a:moveTo>
                  <a:pt x="3028233" y="9959"/>
                </a:moveTo>
                <a:lnTo>
                  <a:pt x="3028124" y="7333"/>
                </a:lnTo>
                <a:lnTo>
                  <a:pt x="3024320" y="9740"/>
                </a:lnTo>
                <a:lnTo>
                  <a:pt x="3028233" y="9959"/>
                </a:lnTo>
                <a:close/>
              </a:path>
              <a:path w="4636051" h="105344">
                <a:moveTo>
                  <a:pt x="3026892" y="38526"/>
                </a:moveTo>
                <a:lnTo>
                  <a:pt x="3030385" y="54774"/>
                </a:lnTo>
                <a:lnTo>
                  <a:pt x="3028096" y="34366"/>
                </a:lnTo>
                <a:lnTo>
                  <a:pt x="3026892" y="38526"/>
                </a:lnTo>
                <a:close/>
              </a:path>
              <a:path w="4636051" h="105344">
                <a:moveTo>
                  <a:pt x="2995317" y="63425"/>
                </a:moveTo>
                <a:lnTo>
                  <a:pt x="2995317" y="72144"/>
                </a:lnTo>
                <a:lnTo>
                  <a:pt x="2995317" y="63425"/>
                </a:lnTo>
                <a:close/>
              </a:path>
              <a:path w="4636051" h="105344">
                <a:moveTo>
                  <a:pt x="3006722" y="35619"/>
                </a:moveTo>
                <a:lnTo>
                  <a:pt x="2997560" y="56511"/>
                </a:lnTo>
                <a:lnTo>
                  <a:pt x="3002048" y="48485"/>
                </a:lnTo>
                <a:lnTo>
                  <a:pt x="3006722" y="35619"/>
                </a:lnTo>
                <a:close/>
              </a:path>
              <a:path w="4636051" h="105344">
                <a:moveTo>
                  <a:pt x="2952194" y="34257"/>
                </a:moveTo>
                <a:lnTo>
                  <a:pt x="2963741" y="35296"/>
                </a:lnTo>
                <a:lnTo>
                  <a:pt x="2966184" y="34257"/>
                </a:lnTo>
                <a:lnTo>
                  <a:pt x="2952194" y="34257"/>
                </a:lnTo>
                <a:close/>
              </a:path>
              <a:path w="4636051" h="105344">
                <a:moveTo>
                  <a:pt x="2942453" y="37923"/>
                </a:moveTo>
                <a:lnTo>
                  <a:pt x="2933752" y="34257"/>
                </a:lnTo>
                <a:lnTo>
                  <a:pt x="2932986" y="37923"/>
                </a:lnTo>
                <a:lnTo>
                  <a:pt x="2942453" y="37923"/>
                </a:lnTo>
                <a:close/>
              </a:path>
              <a:path w="4636051" h="105344">
                <a:moveTo>
                  <a:pt x="2884336" y="62659"/>
                </a:moveTo>
                <a:lnTo>
                  <a:pt x="2884336" y="73239"/>
                </a:lnTo>
                <a:lnTo>
                  <a:pt x="2884336" y="62659"/>
                </a:lnTo>
                <a:close/>
              </a:path>
              <a:path w="4636051" h="105344">
                <a:moveTo>
                  <a:pt x="2660187" y="62659"/>
                </a:moveTo>
                <a:lnTo>
                  <a:pt x="2660187" y="73239"/>
                </a:lnTo>
                <a:lnTo>
                  <a:pt x="2660187" y="62659"/>
                </a:lnTo>
                <a:close/>
              </a:path>
              <a:path w="4636051" h="105344">
                <a:moveTo>
                  <a:pt x="2503995" y="43432"/>
                </a:moveTo>
                <a:lnTo>
                  <a:pt x="2502582" y="34531"/>
                </a:lnTo>
                <a:lnTo>
                  <a:pt x="2502582" y="39638"/>
                </a:lnTo>
                <a:lnTo>
                  <a:pt x="2503995" y="43432"/>
                </a:lnTo>
                <a:close/>
              </a:path>
              <a:path w="4636051" h="105344">
                <a:moveTo>
                  <a:pt x="2281935" y="62659"/>
                </a:moveTo>
                <a:lnTo>
                  <a:pt x="2281935" y="73239"/>
                </a:lnTo>
                <a:lnTo>
                  <a:pt x="2281935" y="62659"/>
                </a:lnTo>
                <a:close/>
              </a:path>
              <a:path w="4636051" h="105344">
                <a:moveTo>
                  <a:pt x="2167945" y="81977"/>
                </a:moveTo>
                <a:lnTo>
                  <a:pt x="2168930" y="48157"/>
                </a:lnTo>
                <a:lnTo>
                  <a:pt x="2159463" y="81977"/>
                </a:lnTo>
                <a:lnTo>
                  <a:pt x="2167945" y="81977"/>
                </a:lnTo>
                <a:close/>
              </a:path>
              <a:path w="4636051" h="105344">
                <a:moveTo>
                  <a:pt x="2057785" y="62659"/>
                </a:moveTo>
                <a:lnTo>
                  <a:pt x="2057785" y="73239"/>
                </a:lnTo>
                <a:lnTo>
                  <a:pt x="2057785" y="62659"/>
                </a:lnTo>
                <a:close/>
              </a:path>
              <a:path w="4636051" h="105344">
                <a:moveTo>
                  <a:pt x="2002350" y="58609"/>
                </a:moveTo>
                <a:lnTo>
                  <a:pt x="2002350" y="70065"/>
                </a:lnTo>
                <a:lnTo>
                  <a:pt x="2002350" y="58609"/>
                </a:lnTo>
                <a:close/>
              </a:path>
              <a:path w="4636051" h="105344">
                <a:moveTo>
                  <a:pt x="1853045" y="10743"/>
                </a:moveTo>
                <a:lnTo>
                  <a:pt x="1849725" y="8864"/>
                </a:lnTo>
                <a:lnTo>
                  <a:pt x="1849725" y="10671"/>
                </a:lnTo>
                <a:lnTo>
                  <a:pt x="1853045" y="10743"/>
                </a:lnTo>
                <a:close/>
              </a:path>
              <a:path w="4636051" h="105344">
                <a:moveTo>
                  <a:pt x="1687550" y="81757"/>
                </a:moveTo>
                <a:lnTo>
                  <a:pt x="1686675" y="74999"/>
                </a:lnTo>
                <a:lnTo>
                  <a:pt x="1686428" y="78200"/>
                </a:lnTo>
                <a:lnTo>
                  <a:pt x="1687550" y="81757"/>
                </a:lnTo>
                <a:close/>
              </a:path>
              <a:path w="4636051" h="105344">
                <a:moveTo>
                  <a:pt x="1600913" y="10743"/>
                </a:moveTo>
                <a:lnTo>
                  <a:pt x="1597557" y="8864"/>
                </a:lnTo>
                <a:lnTo>
                  <a:pt x="1597557" y="10671"/>
                </a:lnTo>
                <a:lnTo>
                  <a:pt x="1600913" y="10743"/>
                </a:lnTo>
                <a:close/>
              </a:path>
              <a:path w="4636051" h="105344">
                <a:moveTo>
                  <a:pt x="1397431" y="81977"/>
                </a:moveTo>
                <a:lnTo>
                  <a:pt x="1398416" y="48157"/>
                </a:lnTo>
                <a:lnTo>
                  <a:pt x="1388949" y="81977"/>
                </a:lnTo>
                <a:lnTo>
                  <a:pt x="1397431" y="81977"/>
                </a:lnTo>
                <a:close/>
              </a:path>
              <a:path w="4636051" h="105344">
                <a:moveTo>
                  <a:pt x="1287272" y="62658"/>
                </a:moveTo>
                <a:lnTo>
                  <a:pt x="1287272" y="73238"/>
                </a:lnTo>
                <a:lnTo>
                  <a:pt x="1287272" y="62658"/>
                </a:lnTo>
                <a:close/>
              </a:path>
              <a:path w="4636051" h="105344">
                <a:moveTo>
                  <a:pt x="1231836" y="58609"/>
                </a:moveTo>
                <a:lnTo>
                  <a:pt x="1231836" y="70065"/>
                </a:lnTo>
                <a:lnTo>
                  <a:pt x="1231836" y="58609"/>
                </a:lnTo>
                <a:close/>
              </a:path>
              <a:path w="4636051" h="105344">
                <a:moveTo>
                  <a:pt x="1082531" y="10743"/>
                </a:moveTo>
                <a:lnTo>
                  <a:pt x="1079211" y="8864"/>
                </a:lnTo>
                <a:lnTo>
                  <a:pt x="1079211" y="10670"/>
                </a:lnTo>
                <a:lnTo>
                  <a:pt x="1082531" y="10743"/>
                </a:lnTo>
                <a:close/>
              </a:path>
              <a:path w="4636051" h="105344">
                <a:moveTo>
                  <a:pt x="980626" y="104778"/>
                </a:moveTo>
                <a:lnTo>
                  <a:pt x="977753" y="100144"/>
                </a:lnTo>
                <a:lnTo>
                  <a:pt x="977753" y="101713"/>
                </a:lnTo>
                <a:lnTo>
                  <a:pt x="980626" y="104778"/>
                </a:lnTo>
                <a:close/>
              </a:path>
              <a:path w="4636051" h="105344">
                <a:moveTo>
                  <a:pt x="732234" y="77899"/>
                </a:moveTo>
                <a:lnTo>
                  <a:pt x="730948" y="69280"/>
                </a:lnTo>
                <a:lnTo>
                  <a:pt x="730948" y="74314"/>
                </a:lnTo>
                <a:lnTo>
                  <a:pt x="732234" y="77899"/>
                </a:lnTo>
                <a:close/>
              </a:path>
              <a:path w="4636051" h="105344">
                <a:moveTo>
                  <a:pt x="109703" y="57879"/>
                </a:moveTo>
                <a:lnTo>
                  <a:pt x="108681" y="51659"/>
                </a:lnTo>
                <a:lnTo>
                  <a:pt x="108681" y="55088"/>
                </a:lnTo>
                <a:lnTo>
                  <a:pt x="109703" y="57879"/>
                </a:lnTo>
                <a:close/>
              </a:path>
              <a:path w="4636051" h="105344">
                <a:moveTo>
                  <a:pt x="23166" y="79677"/>
                </a:moveTo>
                <a:lnTo>
                  <a:pt x="19645" y="77215"/>
                </a:lnTo>
                <a:lnTo>
                  <a:pt x="19873" y="73320"/>
                </a:lnTo>
                <a:lnTo>
                  <a:pt x="20740" y="70210"/>
                </a:lnTo>
                <a:lnTo>
                  <a:pt x="27580" y="45310"/>
                </a:lnTo>
                <a:lnTo>
                  <a:pt x="24242" y="16453"/>
                </a:lnTo>
                <a:lnTo>
                  <a:pt x="23695" y="19207"/>
                </a:lnTo>
                <a:lnTo>
                  <a:pt x="22929" y="22327"/>
                </a:lnTo>
                <a:lnTo>
                  <a:pt x="9193" y="71907"/>
                </a:lnTo>
                <a:lnTo>
                  <a:pt x="8208" y="75373"/>
                </a:lnTo>
                <a:lnTo>
                  <a:pt x="5417" y="78747"/>
                </a:lnTo>
                <a:lnTo>
                  <a:pt x="2626" y="79952"/>
                </a:lnTo>
                <a:lnTo>
                  <a:pt x="0" y="80170"/>
                </a:lnTo>
                <a:lnTo>
                  <a:pt x="0" y="81976"/>
                </a:lnTo>
                <a:lnTo>
                  <a:pt x="28237" y="81976"/>
                </a:lnTo>
                <a:lnTo>
                  <a:pt x="28237" y="80170"/>
                </a:lnTo>
                <a:lnTo>
                  <a:pt x="25209" y="79987"/>
                </a:lnTo>
                <a:lnTo>
                  <a:pt x="23166" y="79677"/>
                </a:lnTo>
                <a:close/>
              </a:path>
              <a:path w="4636051" h="105344">
                <a:moveTo>
                  <a:pt x="71305" y="8864"/>
                </a:moveTo>
                <a:lnTo>
                  <a:pt x="15541" y="8864"/>
                </a:lnTo>
                <a:lnTo>
                  <a:pt x="15541" y="10670"/>
                </a:lnTo>
                <a:lnTo>
                  <a:pt x="18715" y="10743"/>
                </a:lnTo>
                <a:lnTo>
                  <a:pt x="20959" y="11108"/>
                </a:lnTo>
                <a:lnTo>
                  <a:pt x="24242" y="13716"/>
                </a:lnTo>
                <a:lnTo>
                  <a:pt x="24242" y="16453"/>
                </a:lnTo>
                <a:lnTo>
                  <a:pt x="27580" y="45310"/>
                </a:lnTo>
                <a:lnTo>
                  <a:pt x="28620" y="41534"/>
                </a:lnTo>
                <a:lnTo>
                  <a:pt x="36008" y="15431"/>
                </a:lnTo>
                <a:lnTo>
                  <a:pt x="38306" y="12968"/>
                </a:lnTo>
                <a:lnTo>
                  <a:pt x="41827" y="12476"/>
                </a:lnTo>
                <a:lnTo>
                  <a:pt x="53684" y="12476"/>
                </a:lnTo>
                <a:lnTo>
                  <a:pt x="59156" y="13041"/>
                </a:lnTo>
                <a:lnTo>
                  <a:pt x="61783" y="14172"/>
                </a:lnTo>
                <a:lnTo>
                  <a:pt x="64410" y="15303"/>
                </a:lnTo>
                <a:lnTo>
                  <a:pt x="65723" y="17565"/>
                </a:lnTo>
                <a:lnTo>
                  <a:pt x="65668" y="22983"/>
                </a:lnTo>
                <a:lnTo>
                  <a:pt x="67803" y="25938"/>
                </a:lnTo>
                <a:lnTo>
                  <a:pt x="71305" y="8864"/>
                </a:lnTo>
                <a:close/>
              </a:path>
              <a:path w="4636051" h="105344">
                <a:moveTo>
                  <a:pt x="38215" y="41243"/>
                </a:moveTo>
                <a:lnTo>
                  <a:pt x="28620" y="41534"/>
                </a:lnTo>
                <a:lnTo>
                  <a:pt x="27580" y="45310"/>
                </a:lnTo>
                <a:lnTo>
                  <a:pt x="38106" y="45310"/>
                </a:lnTo>
                <a:lnTo>
                  <a:pt x="40842" y="45548"/>
                </a:lnTo>
                <a:lnTo>
                  <a:pt x="42192" y="46022"/>
                </a:lnTo>
                <a:lnTo>
                  <a:pt x="45420" y="48393"/>
                </a:lnTo>
                <a:lnTo>
                  <a:pt x="45366" y="52297"/>
                </a:lnTo>
                <a:lnTo>
                  <a:pt x="44891" y="55197"/>
                </a:lnTo>
                <a:lnTo>
                  <a:pt x="46405" y="57897"/>
                </a:lnTo>
                <a:lnTo>
                  <a:pt x="54833" y="31684"/>
                </a:lnTo>
                <a:lnTo>
                  <a:pt x="52918" y="31137"/>
                </a:lnTo>
                <a:lnTo>
                  <a:pt x="50364" y="36026"/>
                </a:lnTo>
                <a:lnTo>
                  <a:pt x="48075" y="38908"/>
                </a:lnTo>
                <a:lnTo>
                  <a:pt x="44025" y="40659"/>
                </a:lnTo>
                <a:lnTo>
                  <a:pt x="38215" y="41243"/>
                </a:lnTo>
                <a:close/>
              </a:path>
              <a:path w="4636051" h="105344">
                <a:moveTo>
                  <a:pt x="97983" y="18687"/>
                </a:moveTo>
                <a:lnTo>
                  <a:pt x="99597" y="16124"/>
                </a:lnTo>
                <a:lnTo>
                  <a:pt x="99597" y="12768"/>
                </a:lnTo>
                <a:lnTo>
                  <a:pt x="96907" y="9010"/>
                </a:lnTo>
                <a:lnTo>
                  <a:pt x="94125" y="8426"/>
                </a:lnTo>
                <a:lnTo>
                  <a:pt x="90294" y="10177"/>
                </a:lnTo>
                <a:lnTo>
                  <a:pt x="88707" y="12768"/>
                </a:lnTo>
                <a:lnTo>
                  <a:pt x="88707" y="16088"/>
                </a:lnTo>
                <a:lnTo>
                  <a:pt x="91352" y="19827"/>
                </a:lnTo>
                <a:lnTo>
                  <a:pt x="94125" y="20411"/>
                </a:lnTo>
                <a:lnTo>
                  <a:pt x="97983" y="18687"/>
                </a:lnTo>
                <a:close/>
              </a:path>
              <a:path w="4636051" h="105344">
                <a:moveTo>
                  <a:pt x="93194" y="71378"/>
                </a:moveTo>
                <a:lnTo>
                  <a:pt x="90513" y="74479"/>
                </a:lnTo>
                <a:lnTo>
                  <a:pt x="86828" y="77707"/>
                </a:lnTo>
                <a:lnTo>
                  <a:pt x="83891" y="75226"/>
                </a:lnTo>
                <a:lnTo>
                  <a:pt x="84658" y="71907"/>
                </a:lnTo>
                <a:lnTo>
                  <a:pt x="95712" y="32834"/>
                </a:lnTo>
                <a:lnTo>
                  <a:pt x="95465" y="32368"/>
                </a:lnTo>
                <a:lnTo>
                  <a:pt x="92811" y="32724"/>
                </a:lnTo>
                <a:lnTo>
                  <a:pt x="89583" y="33417"/>
                </a:lnTo>
                <a:lnTo>
                  <a:pt x="86482" y="33928"/>
                </a:lnTo>
                <a:lnTo>
                  <a:pt x="83809" y="34338"/>
                </a:lnTo>
                <a:lnTo>
                  <a:pt x="80298" y="34822"/>
                </a:lnTo>
                <a:lnTo>
                  <a:pt x="77270" y="35187"/>
                </a:lnTo>
                <a:lnTo>
                  <a:pt x="77270" y="36992"/>
                </a:lnTo>
                <a:lnTo>
                  <a:pt x="80115" y="36992"/>
                </a:lnTo>
                <a:lnTo>
                  <a:pt x="84439" y="38579"/>
                </a:lnTo>
                <a:lnTo>
                  <a:pt x="84056" y="42191"/>
                </a:lnTo>
                <a:lnTo>
                  <a:pt x="76394" y="70320"/>
                </a:lnTo>
                <a:lnTo>
                  <a:pt x="75573" y="73795"/>
                </a:lnTo>
                <a:lnTo>
                  <a:pt x="75354" y="76558"/>
                </a:lnTo>
                <a:lnTo>
                  <a:pt x="75874" y="79896"/>
                </a:lnTo>
                <a:lnTo>
                  <a:pt x="77954" y="82523"/>
                </a:lnTo>
                <a:lnTo>
                  <a:pt x="80827" y="83180"/>
                </a:lnTo>
                <a:lnTo>
                  <a:pt x="83490" y="83180"/>
                </a:lnTo>
                <a:lnTo>
                  <a:pt x="86226" y="81867"/>
                </a:lnTo>
                <a:lnTo>
                  <a:pt x="89035" y="79240"/>
                </a:lnTo>
                <a:lnTo>
                  <a:pt x="90823" y="77562"/>
                </a:lnTo>
                <a:lnTo>
                  <a:pt x="93085" y="74807"/>
                </a:lnTo>
                <a:lnTo>
                  <a:pt x="95821" y="70976"/>
                </a:lnTo>
                <a:lnTo>
                  <a:pt x="96368" y="70210"/>
                </a:lnTo>
                <a:lnTo>
                  <a:pt x="93194" y="71378"/>
                </a:lnTo>
                <a:close/>
              </a:path>
              <a:path w="4636051" h="105344">
                <a:moveTo>
                  <a:pt x="131036" y="60624"/>
                </a:moveTo>
                <a:lnTo>
                  <a:pt x="128108" y="62713"/>
                </a:lnTo>
                <a:lnTo>
                  <a:pt x="129677" y="65011"/>
                </a:lnTo>
                <a:lnTo>
                  <a:pt x="134611" y="63315"/>
                </a:lnTo>
                <a:lnTo>
                  <a:pt x="133608" y="56447"/>
                </a:lnTo>
                <a:lnTo>
                  <a:pt x="131036" y="60624"/>
                </a:lnTo>
                <a:close/>
              </a:path>
              <a:path w="4636051" h="105344">
                <a:moveTo>
                  <a:pt x="114646" y="78911"/>
                </a:moveTo>
                <a:lnTo>
                  <a:pt x="117246" y="79595"/>
                </a:lnTo>
                <a:lnTo>
                  <a:pt x="117382" y="70301"/>
                </a:lnTo>
                <a:lnTo>
                  <a:pt x="117382" y="69061"/>
                </a:lnTo>
                <a:lnTo>
                  <a:pt x="118860" y="66215"/>
                </a:lnTo>
                <a:lnTo>
                  <a:pt x="121797" y="64774"/>
                </a:lnTo>
                <a:lnTo>
                  <a:pt x="124387" y="65011"/>
                </a:lnTo>
                <a:lnTo>
                  <a:pt x="129677" y="65011"/>
                </a:lnTo>
                <a:lnTo>
                  <a:pt x="128108" y="62713"/>
                </a:lnTo>
                <a:lnTo>
                  <a:pt x="121797" y="62713"/>
                </a:lnTo>
                <a:lnTo>
                  <a:pt x="119699" y="61600"/>
                </a:lnTo>
                <a:lnTo>
                  <a:pt x="117838" y="58025"/>
                </a:lnTo>
                <a:lnTo>
                  <a:pt x="117492" y="53957"/>
                </a:lnTo>
                <a:lnTo>
                  <a:pt x="117492" y="49944"/>
                </a:lnTo>
                <a:lnTo>
                  <a:pt x="118741" y="45767"/>
                </a:lnTo>
                <a:lnTo>
                  <a:pt x="121240" y="41425"/>
                </a:lnTo>
                <a:lnTo>
                  <a:pt x="123740" y="37083"/>
                </a:lnTo>
                <a:lnTo>
                  <a:pt x="127032" y="34913"/>
                </a:lnTo>
                <a:lnTo>
                  <a:pt x="131118" y="34913"/>
                </a:lnTo>
                <a:lnTo>
                  <a:pt x="134821" y="35597"/>
                </a:lnTo>
                <a:lnTo>
                  <a:pt x="136937" y="38333"/>
                </a:lnTo>
                <a:lnTo>
                  <a:pt x="137466" y="42629"/>
                </a:lnTo>
                <a:lnTo>
                  <a:pt x="137466" y="47664"/>
                </a:lnTo>
                <a:lnTo>
                  <a:pt x="136180" y="52270"/>
                </a:lnTo>
                <a:lnTo>
                  <a:pt x="133608" y="56447"/>
                </a:lnTo>
                <a:lnTo>
                  <a:pt x="134611" y="63315"/>
                </a:lnTo>
                <a:lnTo>
                  <a:pt x="139190" y="59922"/>
                </a:lnTo>
                <a:lnTo>
                  <a:pt x="143769" y="56529"/>
                </a:lnTo>
                <a:lnTo>
                  <a:pt x="146058" y="51877"/>
                </a:lnTo>
                <a:lnTo>
                  <a:pt x="146003" y="43833"/>
                </a:lnTo>
                <a:lnTo>
                  <a:pt x="145401" y="40987"/>
                </a:lnTo>
                <a:lnTo>
                  <a:pt x="150983" y="40987"/>
                </a:lnTo>
                <a:lnTo>
                  <a:pt x="150983" y="36609"/>
                </a:lnTo>
                <a:lnTo>
                  <a:pt x="143595" y="36609"/>
                </a:lnTo>
                <a:lnTo>
                  <a:pt x="141844" y="35050"/>
                </a:lnTo>
                <a:lnTo>
                  <a:pt x="137247" y="32970"/>
                </a:lnTo>
                <a:lnTo>
                  <a:pt x="134438" y="32450"/>
                </a:lnTo>
                <a:lnTo>
                  <a:pt x="124770" y="32450"/>
                </a:lnTo>
                <a:lnTo>
                  <a:pt x="119444" y="34274"/>
                </a:lnTo>
                <a:lnTo>
                  <a:pt x="115139" y="37923"/>
                </a:lnTo>
                <a:lnTo>
                  <a:pt x="110834" y="41571"/>
                </a:lnTo>
                <a:lnTo>
                  <a:pt x="108681" y="46150"/>
                </a:lnTo>
                <a:lnTo>
                  <a:pt x="108681" y="51659"/>
                </a:lnTo>
                <a:lnTo>
                  <a:pt x="109703" y="57879"/>
                </a:lnTo>
                <a:lnTo>
                  <a:pt x="113424" y="61637"/>
                </a:lnTo>
                <a:lnTo>
                  <a:pt x="117766" y="63753"/>
                </a:lnTo>
                <a:lnTo>
                  <a:pt x="115139" y="65540"/>
                </a:lnTo>
                <a:lnTo>
                  <a:pt x="112074" y="68076"/>
                </a:lnTo>
                <a:lnTo>
                  <a:pt x="108955" y="71724"/>
                </a:lnTo>
                <a:lnTo>
                  <a:pt x="109247" y="75126"/>
                </a:lnTo>
                <a:lnTo>
                  <a:pt x="112074" y="77598"/>
                </a:lnTo>
                <a:lnTo>
                  <a:pt x="107514" y="80042"/>
                </a:lnTo>
                <a:lnTo>
                  <a:pt x="105015" y="88123"/>
                </a:lnTo>
                <a:lnTo>
                  <a:pt x="106383" y="85250"/>
                </a:lnTo>
                <a:lnTo>
                  <a:pt x="109119" y="82715"/>
                </a:lnTo>
                <a:lnTo>
                  <a:pt x="111855" y="80179"/>
                </a:lnTo>
                <a:lnTo>
                  <a:pt x="114646" y="78911"/>
                </a:lnTo>
                <a:close/>
              </a:path>
              <a:path w="4636051" h="105344">
                <a:moveTo>
                  <a:pt x="125317" y="105179"/>
                </a:moveTo>
                <a:lnTo>
                  <a:pt x="131374" y="103528"/>
                </a:lnTo>
                <a:lnTo>
                  <a:pt x="135387" y="100226"/>
                </a:lnTo>
                <a:lnTo>
                  <a:pt x="139400" y="96925"/>
                </a:lnTo>
                <a:lnTo>
                  <a:pt x="141406" y="93085"/>
                </a:lnTo>
                <a:lnTo>
                  <a:pt x="141406" y="82870"/>
                </a:lnTo>
                <a:lnTo>
                  <a:pt x="137411" y="78437"/>
                </a:lnTo>
                <a:lnTo>
                  <a:pt x="129422" y="75409"/>
                </a:lnTo>
                <a:lnTo>
                  <a:pt x="121395" y="72417"/>
                </a:lnTo>
                <a:lnTo>
                  <a:pt x="117382" y="70301"/>
                </a:lnTo>
                <a:lnTo>
                  <a:pt x="117246" y="79595"/>
                </a:lnTo>
                <a:lnTo>
                  <a:pt x="120803" y="80963"/>
                </a:lnTo>
                <a:lnTo>
                  <a:pt x="124360" y="82332"/>
                </a:lnTo>
                <a:lnTo>
                  <a:pt x="126886" y="83380"/>
                </a:lnTo>
                <a:lnTo>
                  <a:pt x="130170" y="85022"/>
                </a:lnTo>
                <a:lnTo>
                  <a:pt x="133763" y="88178"/>
                </a:lnTo>
                <a:lnTo>
                  <a:pt x="134511" y="92210"/>
                </a:lnTo>
                <a:lnTo>
                  <a:pt x="134511" y="95092"/>
                </a:lnTo>
                <a:lnTo>
                  <a:pt x="133079" y="97572"/>
                </a:lnTo>
                <a:lnTo>
                  <a:pt x="130215" y="99652"/>
                </a:lnTo>
                <a:lnTo>
                  <a:pt x="127351" y="101731"/>
                </a:lnTo>
                <a:lnTo>
                  <a:pt x="123749" y="102771"/>
                </a:lnTo>
                <a:lnTo>
                  <a:pt x="116197" y="102771"/>
                </a:lnTo>
                <a:lnTo>
                  <a:pt x="113497" y="102297"/>
                </a:lnTo>
                <a:lnTo>
                  <a:pt x="111308" y="101348"/>
                </a:lnTo>
                <a:lnTo>
                  <a:pt x="107113" y="99524"/>
                </a:lnTo>
                <a:lnTo>
                  <a:pt x="105015" y="96186"/>
                </a:lnTo>
                <a:lnTo>
                  <a:pt x="105015" y="88123"/>
                </a:lnTo>
                <a:lnTo>
                  <a:pt x="107514" y="80042"/>
                </a:lnTo>
                <a:lnTo>
                  <a:pt x="104185" y="82496"/>
                </a:lnTo>
                <a:lnTo>
                  <a:pt x="99989" y="87421"/>
                </a:lnTo>
                <a:lnTo>
                  <a:pt x="98940" y="90020"/>
                </a:lnTo>
                <a:lnTo>
                  <a:pt x="98940" y="96223"/>
                </a:lnTo>
                <a:lnTo>
                  <a:pt x="100582" y="99159"/>
                </a:lnTo>
                <a:lnTo>
                  <a:pt x="103866" y="101567"/>
                </a:lnTo>
                <a:lnTo>
                  <a:pt x="107149" y="103975"/>
                </a:lnTo>
                <a:lnTo>
                  <a:pt x="111600" y="105179"/>
                </a:lnTo>
                <a:lnTo>
                  <a:pt x="125317" y="105179"/>
                </a:lnTo>
                <a:close/>
              </a:path>
              <a:path w="4636051" h="105344">
                <a:moveTo>
                  <a:pt x="168604" y="33983"/>
                </a:moveTo>
                <a:lnTo>
                  <a:pt x="160560" y="35570"/>
                </a:lnTo>
                <a:lnTo>
                  <a:pt x="160560" y="37102"/>
                </a:lnTo>
                <a:lnTo>
                  <a:pt x="163113" y="37102"/>
                </a:lnTo>
                <a:lnTo>
                  <a:pt x="167181" y="38926"/>
                </a:lnTo>
                <a:lnTo>
                  <a:pt x="166908" y="42465"/>
                </a:lnTo>
                <a:lnTo>
                  <a:pt x="167455" y="73731"/>
                </a:lnTo>
                <a:lnTo>
                  <a:pt x="168112" y="71086"/>
                </a:lnTo>
                <a:lnTo>
                  <a:pt x="177798" y="33873"/>
                </a:lnTo>
                <a:lnTo>
                  <a:pt x="177305" y="32341"/>
                </a:lnTo>
                <a:lnTo>
                  <a:pt x="168604" y="33983"/>
                </a:lnTo>
                <a:close/>
              </a:path>
              <a:path w="4636051" h="105344">
                <a:moveTo>
                  <a:pt x="189089" y="65066"/>
                </a:moveTo>
                <a:lnTo>
                  <a:pt x="188250" y="68258"/>
                </a:lnTo>
                <a:lnTo>
                  <a:pt x="187593" y="70812"/>
                </a:lnTo>
                <a:lnTo>
                  <a:pt x="186900" y="73512"/>
                </a:lnTo>
                <a:lnTo>
                  <a:pt x="186444" y="76813"/>
                </a:lnTo>
                <a:lnTo>
                  <a:pt x="186444" y="79623"/>
                </a:lnTo>
                <a:lnTo>
                  <a:pt x="188998" y="82742"/>
                </a:lnTo>
                <a:lnTo>
                  <a:pt x="191917" y="83180"/>
                </a:lnTo>
                <a:lnTo>
                  <a:pt x="195018" y="83180"/>
                </a:lnTo>
                <a:lnTo>
                  <a:pt x="198374" y="81155"/>
                </a:lnTo>
                <a:lnTo>
                  <a:pt x="201986" y="77105"/>
                </a:lnTo>
                <a:lnTo>
                  <a:pt x="205561" y="72709"/>
                </a:lnTo>
                <a:lnTo>
                  <a:pt x="207239" y="69936"/>
                </a:lnTo>
                <a:lnTo>
                  <a:pt x="204357" y="70538"/>
                </a:lnTo>
                <a:lnTo>
                  <a:pt x="201639" y="73877"/>
                </a:lnTo>
                <a:lnTo>
                  <a:pt x="198903" y="76659"/>
                </a:lnTo>
                <a:lnTo>
                  <a:pt x="196076" y="77707"/>
                </a:lnTo>
                <a:lnTo>
                  <a:pt x="195218" y="75044"/>
                </a:lnTo>
                <a:lnTo>
                  <a:pt x="195857" y="72399"/>
                </a:lnTo>
                <a:lnTo>
                  <a:pt x="206199" y="33600"/>
                </a:lnTo>
                <a:lnTo>
                  <a:pt x="197936" y="33600"/>
                </a:lnTo>
                <a:lnTo>
                  <a:pt x="195747" y="39729"/>
                </a:lnTo>
                <a:lnTo>
                  <a:pt x="194069" y="44198"/>
                </a:lnTo>
                <a:lnTo>
                  <a:pt x="192902" y="47007"/>
                </a:lnTo>
                <a:lnTo>
                  <a:pt x="191004" y="51531"/>
                </a:lnTo>
                <a:lnTo>
                  <a:pt x="188925" y="55635"/>
                </a:lnTo>
                <a:lnTo>
                  <a:pt x="186663" y="59320"/>
                </a:lnTo>
                <a:lnTo>
                  <a:pt x="184146" y="63443"/>
                </a:lnTo>
                <a:lnTo>
                  <a:pt x="181273" y="67419"/>
                </a:lnTo>
                <a:lnTo>
                  <a:pt x="178044" y="71250"/>
                </a:lnTo>
                <a:lnTo>
                  <a:pt x="174815" y="75081"/>
                </a:lnTo>
                <a:lnTo>
                  <a:pt x="172125" y="76996"/>
                </a:lnTo>
                <a:lnTo>
                  <a:pt x="168112" y="76285"/>
                </a:lnTo>
                <a:lnTo>
                  <a:pt x="167455" y="73731"/>
                </a:lnTo>
                <a:lnTo>
                  <a:pt x="166908" y="42465"/>
                </a:lnTo>
                <a:lnTo>
                  <a:pt x="159246" y="73165"/>
                </a:lnTo>
                <a:lnTo>
                  <a:pt x="159064" y="74004"/>
                </a:lnTo>
                <a:lnTo>
                  <a:pt x="158754" y="76996"/>
                </a:lnTo>
                <a:lnTo>
                  <a:pt x="158754" y="79623"/>
                </a:lnTo>
                <a:lnTo>
                  <a:pt x="161599" y="82468"/>
                </a:lnTo>
                <a:lnTo>
                  <a:pt x="164883" y="83234"/>
                </a:lnTo>
                <a:lnTo>
                  <a:pt x="169334" y="83234"/>
                </a:lnTo>
                <a:lnTo>
                  <a:pt x="174058" y="80261"/>
                </a:lnTo>
                <a:lnTo>
                  <a:pt x="179056" y="74314"/>
                </a:lnTo>
                <a:lnTo>
                  <a:pt x="181939" y="70848"/>
                </a:lnTo>
                <a:lnTo>
                  <a:pt x="185897" y="64939"/>
                </a:lnTo>
                <a:lnTo>
                  <a:pt x="190931" y="56584"/>
                </a:lnTo>
                <a:lnTo>
                  <a:pt x="191315" y="56584"/>
                </a:lnTo>
                <a:lnTo>
                  <a:pt x="190111" y="61235"/>
                </a:lnTo>
                <a:lnTo>
                  <a:pt x="189089" y="65066"/>
                </a:lnTo>
                <a:close/>
              </a:path>
              <a:path w="4636051" h="105344">
                <a:moveTo>
                  <a:pt x="222069" y="49032"/>
                </a:moveTo>
                <a:lnTo>
                  <a:pt x="212985" y="81976"/>
                </a:lnTo>
                <a:lnTo>
                  <a:pt x="221413" y="81976"/>
                </a:lnTo>
                <a:lnTo>
                  <a:pt x="223054" y="76613"/>
                </a:lnTo>
                <a:lnTo>
                  <a:pt x="224368" y="72472"/>
                </a:lnTo>
                <a:lnTo>
                  <a:pt x="225353" y="69553"/>
                </a:lnTo>
                <a:lnTo>
                  <a:pt x="226922" y="64920"/>
                </a:lnTo>
                <a:lnTo>
                  <a:pt x="228344" y="61199"/>
                </a:lnTo>
                <a:lnTo>
                  <a:pt x="227624" y="33162"/>
                </a:lnTo>
                <a:lnTo>
                  <a:pt x="224249" y="33818"/>
                </a:lnTo>
                <a:lnTo>
                  <a:pt x="221139" y="34439"/>
                </a:lnTo>
                <a:lnTo>
                  <a:pt x="218293" y="35022"/>
                </a:lnTo>
                <a:lnTo>
                  <a:pt x="217017" y="37157"/>
                </a:lnTo>
                <a:lnTo>
                  <a:pt x="220099" y="36883"/>
                </a:lnTo>
                <a:lnTo>
                  <a:pt x="223766" y="39181"/>
                </a:lnTo>
                <a:lnTo>
                  <a:pt x="223611" y="42446"/>
                </a:lnTo>
                <a:lnTo>
                  <a:pt x="222991" y="45438"/>
                </a:lnTo>
                <a:lnTo>
                  <a:pt x="222069" y="49032"/>
                </a:lnTo>
                <a:close/>
              </a:path>
              <a:path w="4636051" h="105344">
                <a:moveTo>
                  <a:pt x="230999" y="32505"/>
                </a:moveTo>
                <a:lnTo>
                  <a:pt x="227624" y="33162"/>
                </a:lnTo>
                <a:lnTo>
                  <a:pt x="228344" y="61199"/>
                </a:lnTo>
                <a:lnTo>
                  <a:pt x="229621" y="58390"/>
                </a:lnTo>
                <a:lnTo>
                  <a:pt x="231737" y="53756"/>
                </a:lnTo>
                <a:lnTo>
                  <a:pt x="234136" y="49451"/>
                </a:lnTo>
                <a:lnTo>
                  <a:pt x="236818" y="45475"/>
                </a:lnTo>
                <a:lnTo>
                  <a:pt x="239499" y="41498"/>
                </a:lnTo>
                <a:lnTo>
                  <a:pt x="241551" y="39510"/>
                </a:lnTo>
                <a:lnTo>
                  <a:pt x="244233" y="40221"/>
                </a:lnTo>
                <a:lnTo>
                  <a:pt x="246257" y="42957"/>
                </a:lnTo>
                <a:lnTo>
                  <a:pt x="248829" y="43614"/>
                </a:lnTo>
                <a:lnTo>
                  <a:pt x="251757" y="43076"/>
                </a:lnTo>
                <a:lnTo>
                  <a:pt x="254083" y="39564"/>
                </a:lnTo>
                <a:lnTo>
                  <a:pt x="254083" y="36463"/>
                </a:lnTo>
                <a:lnTo>
                  <a:pt x="251757" y="32906"/>
                </a:lnTo>
                <a:lnTo>
                  <a:pt x="248720" y="32341"/>
                </a:lnTo>
                <a:lnTo>
                  <a:pt x="245546" y="32341"/>
                </a:lnTo>
                <a:lnTo>
                  <a:pt x="242199" y="34466"/>
                </a:lnTo>
                <a:lnTo>
                  <a:pt x="238678" y="38717"/>
                </a:lnTo>
                <a:lnTo>
                  <a:pt x="235158" y="42966"/>
                </a:lnTo>
                <a:lnTo>
                  <a:pt x="232084" y="47664"/>
                </a:lnTo>
                <a:lnTo>
                  <a:pt x="229457" y="52808"/>
                </a:lnTo>
                <a:lnTo>
                  <a:pt x="228253" y="55161"/>
                </a:lnTo>
                <a:lnTo>
                  <a:pt x="233726" y="33983"/>
                </a:lnTo>
                <a:lnTo>
                  <a:pt x="232960" y="32177"/>
                </a:lnTo>
                <a:lnTo>
                  <a:pt x="230999" y="32505"/>
                </a:lnTo>
                <a:close/>
              </a:path>
              <a:path w="4636051" h="105344">
                <a:moveTo>
                  <a:pt x="265757" y="63816"/>
                </a:moveTo>
                <a:lnTo>
                  <a:pt x="266560" y="61126"/>
                </a:lnTo>
                <a:lnTo>
                  <a:pt x="266154" y="44427"/>
                </a:lnTo>
                <a:lnTo>
                  <a:pt x="258291" y="55767"/>
                </a:lnTo>
                <a:lnTo>
                  <a:pt x="255670" y="67474"/>
                </a:lnTo>
                <a:lnTo>
                  <a:pt x="255670" y="72582"/>
                </a:lnTo>
                <a:lnTo>
                  <a:pt x="257129" y="76503"/>
                </a:lnTo>
                <a:lnTo>
                  <a:pt x="260048" y="79240"/>
                </a:lnTo>
                <a:lnTo>
                  <a:pt x="262966" y="81976"/>
                </a:lnTo>
                <a:lnTo>
                  <a:pt x="266359" y="83344"/>
                </a:lnTo>
                <a:lnTo>
                  <a:pt x="275699" y="83344"/>
                </a:lnTo>
                <a:lnTo>
                  <a:pt x="281153" y="81392"/>
                </a:lnTo>
                <a:lnTo>
                  <a:pt x="286589" y="77489"/>
                </a:lnTo>
                <a:lnTo>
                  <a:pt x="289654" y="75300"/>
                </a:lnTo>
                <a:lnTo>
                  <a:pt x="292007" y="73165"/>
                </a:lnTo>
                <a:lnTo>
                  <a:pt x="292226" y="69827"/>
                </a:lnTo>
                <a:lnTo>
                  <a:pt x="288906" y="72563"/>
                </a:lnTo>
                <a:lnTo>
                  <a:pt x="284619" y="75518"/>
                </a:lnTo>
                <a:lnTo>
                  <a:pt x="281554" y="77343"/>
                </a:lnTo>
                <a:lnTo>
                  <a:pt x="278654" y="78255"/>
                </a:lnTo>
                <a:lnTo>
                  <a:pt x="273036" y="78255"/>
                </a:lnTo>
                <a:lnTo>
                  <a:pt x="268448" y="75573"/>
                </a:lnTo>
                <a:lnTo>
                  <a:pt x="265301" y="71286"/>
                </a:lnTo>
                <a:lnTo>
                  <a:pt x="265301" y="66727"/>
                </a:lnTo>
                <a:lnTo>
                  <a:pt x="265757" y="63816"/>
                </a:lnTo>
                <a:close/>
              </a:path>
              <a:path w="4636051" h="105344">
                <a:moveTo>
                  <a:pt x="282330" y="36199"/>
                </a:moveTo>
                <a:lnTo>
                  <a:pt x="287027" y="35187"/>
                </a:lnTo>
                <a:lnTo>
                  <a:pt x="289927" y="36418"/>
                </a:lnTo>
                <a:lnTo>
                  <a:pt x="290912" y="39729"/>
                </a:lnTo>
                <a:lnTo>
                  <a:pt x="290912" y="43559"/>
                </a:lnTo>
                <a:lnTo>
                  <a:pt x="288723" y="47417"/>
                </a:lnTo>
                <a:lnTo>
                  <a:pt x="284345" y="51303"/>
                </a:lnTo>
                <a:lnTo>
                  <a:pt x="279967" y="55188"/>
                </a:lnTo>
                <a:lnTo>
                  <a:pt x="274294" y="57642"/>
                </a:lnTo>
                <a:lnTo>
                  <a:pt x="267326" y="58663"/>
                </a:lnTo>
                <a:lnTo>
                  <a:pt x="266615" y="43942"/>
                </a:lnTo>
                <a:lnTo>
                  <a:pt x="266154" y="44427"/>
                </a:lnTo>
                <a:lnTo>
                  <a:pt x="266560" y="61126"/>
                </a:lnTo>
                <a:lnTo>
                  <a:pt x="269679" y="60743"/>
                </a:lnTo>
                <a:lnTo>
                  <a:pt x="276465" y="59904"/>
                </a:lnTo>
                <a:lnTo>
                  <a:pt x="282932" y="57615"/>
                </a:lnTo>
                <a:lnTo>
                  <a:pt x="289079" y="53875"/>
                </a:lnTo>
                <a:lnTo>
                  <a:pt x="295226" y="50135"/>
                </a:lnTo>
                <a:lnTo>
                  <a:pt x="298300" y="45639"/>
                </a:lnTo>
                <a:lnTo>
                  <a:pt x="298300" y="37795"/>
                </a:lnTo>
                <a:lnTo>
                  <a:pt x="295783" y="34530"/>
                </a:lnTo>
                <a:lnTo>
                  <a:pt x="291842" y="32560"/>
                </a:lnTo>
                <a:lnTo>
                  <a:pt x="281299" y="32560"/>
                </a:lnTo>
                <a:lnTo>
                  <a:pt x="273838" y="36354"/>
                </a:lnTo>
                <a:lnTo>
                  <a:pt x="273893" y="45092"/>
                </a:lnTo>
                <a:lnTo>
                  <a:pt x="275717" y="42538"/>
                </a:lnTo>
                <a:lnTo>
                  <a:pt x="277769" y="40248"/>
                </a:lnTo>
                <a:lnTo>
                  <a:pt x="282330" y="36199"/>
                </a:lnTo>
                <a:close/>
              </a:path>
              <a:path w="4636051" h="105344">
                <a:moveTo>
                  <a:pt x="273838" y="36354"/>
                </a:moveTo>
                <a:lnTo>
                  <a:pt x="266615" y="43942"/>
                </a:lnTo>
                <a:lnTo>
                  <a:pt x="267326" y="58663"/>
                </a:lnTo>
                <a:lnTo>
                  <a:pt x="268019" y="56803"/>
                </a:lnTo>
                <a:lnTo>
                  <a:pt x="269296" y="53684"/>
                </a:lnTo>
                <a:lnTo>
                  <a:pt x="270427" y="50947"/>
                </a:lnTo>
                <a:lnTo>
                  <a:pt x="271959" y="48083"/>
                </a:lnTo>
                <a:lnTo>
                  <a:pt x="273893" y="45092"/>
                </a:lnTo>
                <a:lnTo>
                  <a:pt x="273838" y="36354"/>
                </a:lnTo>
                <a:close/>
              </a:path>
              <a:path w="4636051" h="105344">
                <a:moveTo>
                  <a:pt x="379784" y="69134"/>
                </a:moveTo>
                <a:lnTo>
                  <a:pt x="376856" y="71961"/>
                </a:lnTo>
                <a:lnTo>
                  <a:pt x="373035" y="73439"/>
                </a:lnTo>
                <a:lnTo>
                  <a:pt x="348646" y="73439"/>
                </a:lnTo>
                <a:lnTo>
                  <a:pt x="337482" y="80060"/>
                </a:lnTo>
                <a:lnTo>
                  <a:pt x="337482" y="81976"/>
                </a:lnTo>
                <a:lnTo>
                  <a:pt x="377321" y="81976"/>
                </a:lnTo>
                <a:lnTo>
                  <a:pt x="382903" y="67200"/>
                </a:lnTo>
                <a:lnTo>
                  <a:pt x="381097" y="66434"/>
                </a:lnTo>
                <a:lnTo>
                  <a:pt x="379784" y="69134"/>
                </a:lnTo>
                <a:close/>
              </a:path>
              <a:path w="4636051" h="105344">
                <a:moveTo>
                  <a:pt x="370207" y="51385"/>
                </a:moveTo>
                <a:lnTo>
                  <a:pt x="376263" y="45329"/>
                </a:lnTo>
                <a:lnTo>
                  <a:pt x="380559" y="40459"/>
                </a:lnTo>
                <a:lnTo>
                  <a:pt x="383095" y="36773"/>
                </a:lnTo>
                <a:lnTo>
                  <a:pt x="385630" y="33089"/>
                </a:lnTo>
                <a:lnTo>
                  <a:pt x="386898" y="29167"/>
                </a:lnTo>
                <a:lnTo>
                  <a:pt x="386898" y="20228"/>
                </a:lnTo>
                <a:lnTo>
                  <a:pt x="385247" y="15887"/>
                </a:lnTo>
                <a:lnTo>
                  <a:pt x="381946" y="11984"/>
                </a:lnTo>
                <a:lnTo>
                  <a:pt x="378644" y="8079"/>
                </a:lnTo>
                <a:lnTo>
                  <a:pt x="374129" y="6128"/>
                </a:lnTo>
                <a:lnTo>
                  <a:pt x="364862" y="6128"/>
                </a:lnTo>
                <a:lnTo>
                  <a:pt x="361524" y="6875"/>
                </a:lnTo>
                <a:lnTo>
                  <a:pt x="358387" y="8371"/>
                </a:lnTo>
                <a:lnTo>
                  <a:pt x="352367" y="11290"/>
                </a:lnTo>
                <a:lnTo>
                  <a:pt x="347953" y="16544"/>
                </a:lnTo>
                <a:lnTo>
                  <a:pt x="345144" y="24132"/>
                </a:lnTo>
                <a:lnTo>
                  <a:pt x="347497" y="24953"/>
                </a:lnTo>
                <a:lnTo>
                  <a:pt x="349175" y="22144"/>
                </a:lnTo>
                <a:lnTo>
                  <a:pt x="352477" y="18496"/>
                </a:lnTo>
                <a:lnTo>
                  <a:pt x="355541" y="15759"/>
                </a:lnTo>
                <a:lnTo>
                  <a:pt x="359116" y="14391"/>
                </a:lnTo>
                <a:lnTo>
                  <a:pt x="367544" y="14391"/>
                </a:lnTo>
                <a:lnTo>
                  <a:pt x="370964" y="15741"/>
                </a:lnTo>
                <a:lnTo>
                  <a:pt x="373463" y="18441"/>
                </a:lnTo>
                <a:lnTo>
                  <a:pt x="375962" y="21141"/>
                </a:lnTo>
                <a:lnTo>
                  <a:pt x="377212" y="24424"/>
                </a:lnTo>
                <a:lnTo>
                  <a:pt x="377212" y="32450"/>
                </a:lnTo>
                <a:lnTo>
                  <a:pt x="375078" y="37521"/>
                </a:lnTo>
                <a:lnTo>
                  <a:pt x="370809" y="43505"/>
                </a:lnTo>
                <a:lnTo>
                  <a:pt x="368401" y="46897"/>
                </a:lnTo>
                <a:lnTo>
                  <a:pt x="365173" y="50728"/>
                </a:lnTo>
                <a:lnTo>
                  <a:pt x="361123" y="54997"/>
                </a:lnTo>
                <a:lnTo>
                  <a:pt x="337482" y="80060"/>
                </a:lnTo>
                <a:lnTo>
                  <a:pt x="348646" y="73439"/>
                </a:lnTo>
                <a:lnTo>
                  <a:pt x="348646" y="72947"/>
                </a:lnTo>
                <a:lnTo>
                  <a:pt x="370207" y="51385"/>
                </a:lnTo>
                <a:close/>
              </a:path>
              <a:path w="4636051" h="105344">
                <a:moveTo>
                  <a:pt x="433632" y="18933"/>
                </a:moveTo>
                <a:lnTo>
                  <a:pt x="441294" y="6238"/>
                </a:lnTo>
                <a:lnTo>
                  <a:pt x="394559" y="54504"/>
                </a:lnTo>
                <a:lnTo>
                  <a:pt x="392370" y="62001"/>
                </a:lnTo>
                <a:lnTo>
                  <a:pt x="421702" y="62001"/>
                </a:lnTo>
                <a:lnTo>
                  <a:pt x="416230" y="81976"/>
                </a:lnTo>
                <a:lnTo>
                  <a:pt x="425041" y="81976"/>
                </a:lnTo>
                <a:lnTo>
                  <a:pt x="430239" y="62275"/>
                </a:lnTo>
                <a:lnTo>
                  <a:pt x="441403" y="62275"/>
                </a:lnTo>
                <a:lnTo>
                  <a:pt x="442935" y="54997"/>
                </a:lnTo>
                <a:lnTo>
                  <a:pt x="432319" y="54997"/>
                </a:lnTo>
                <a:lnTo>
                  <a:pt x="434015" y="18933"/>
                </a:lnTo>
                <a:lnTo>
                  <a:pt x="423235" y="54997"/>
                </a:lnTo>
                <a:lnTo>
                  <a:pt x="399485" y="54997"/>
                </a:lnTo>
                <a:lnTo>
                  <a:pt x="399485" y="54504"/>
                </a:lnTo>
                <a:lnTo>
                  <a:pt x="433632" y="18933"/>
                </a:lnTo>
                <a:close/>
              </a:path>
              <a:path w="4636051" h="105344">
                <a:moveTo>
                  <a:pt x="434015" y="18933"/>
                </a:moveTo>
                <a:lnTo>
                  <a:pt x="432319" y="54997"/>
                </a:lnTo>
                <a:lnTo>
                  <a:pt x="445945" y="6238"/>
                </a:lnTo>
                <a:lnTo>
                  <a:pt x="441294" y="6238"/>
                </a:lnTo>
                <a:lnTo>
                  <a:pt x="433632" y="18933"/>
                </a:lnTo>
                <a:lnTo>
                  <a:pt x="434015" y="18933"/>
                </a:lnTo>
                <a:close/>
              </a:path>
              <a:path w="4636051" h="105344">
                <a:moveTo>
                  <a:pt x="472815" y="78765"/>
                </a:moveTo>
                <a:lnTo>
                  <a:pt x="472815" y="75336"/>
                </a:lnTo>
                <a:lnTo>
                  <a:pt x="470981" y="72673"/>
                </a:lnTo>
                <a:lnTo>
                  <a:pt x="468291" y="70867"/>
                </a:lnTo>
                <a:lnTo>
                  <a:pt x="464862" y="70867"/>
                </a:lnTo>
                <a:lnTo>
                  <a:pt x="462171" y="72673"/>
                </a:lnTo>
                <a:lnTo>
                  <a:pt x="460338" y="75336"/>
                </a:lnTo>
                <a:lnTo>
                  <a:pt x="460338" y="78765"/>
                </a:lnTo>
                <a:lnTo>
                  <a:pt x="463347" y="82678"/>
                </a:lnTo>
                <a:lnTo>
                  <a:pt x="466576" y="83290"/>
                </a:lnTo>
                <a:lnTo>
                  <a:pt x="468327" y="83290"/>
                </a:lnTo>
                <a:lnTo>
                  <a:pt x="471009" y="81456"/>
                </a:lnTo>
                <a:lnTo>
                  <a:pt x="472815" y="78765"/>
                </a:lnTo>
                <a:close/>
              </a:path>
              <a:path w="4636051" h="105344">
                <a:moveTo>
                  <a:pt x="505266" y="11929"/>
                </a:moveTo>
                <a:lnTo>
                  <a:pt x="507090" y="11929"/>
                </a:lnTo>
                <a:lnTo>
                  <a:pt x="510100" y="13023"/>
                </a:lnTo>
                <a:lnTo>
                  <a:pt x="510456" y="16243"/>
                </a:lnTo>
                <a:lnTo>
                  <a:pt x="509753" y="19207"/>
                </a:lnTo>
                <a:lnTo>
                  <a:pt x="494321" y="74370"/>
                </a:lnTo>
                <a:lnTo>
                  <a:pt x="492771" y="77662"/>
                </a:lnTo>
                <a:lnTo>
                  <a:pt x="489852" y="79231"/>
                </a:lnTo>
                <a:lnTo>
                  <a:pt x="485456" y="80060"/>
                </a:lnTo>
                <a:lnTo>
                  <a:pt x="481735" y="80116"/>
                </a:lnTo>
                <a:lnTo>
                  <a:pt x="481735" y="81976"/>
                </a:lnTo>
                <a:lnTo>
                  <a:pt x="512982" y="81976"/>
                </a:lnTo>
                <a:lnTo>
                  <a:pt x="512982" y="80334"/>
                </a:lnTo>
                <a:lnTo>
                  <a:pt x="509224" y="80225"/>
                </a:lnTo>
                <a:lnTo>
                  <a:pt x="506689" y="79969"/>
                </a:lnTo>
                <a:lnTo>
                  <a:pt x="503405" y="78218"/>
                </a:lnTo>
                <a:lnTo>
                  <a:pt x="503679" y="74971"/>
                </a:lnTo>
                <a:lnTo>
                  <a:pt x="522066" y="7934"/>
                </a:lnTo>
                <a:lnTo>
                  <a:pt x="520534" y="6402"/>
                </a:lnTo>
                <a:lnTo>
                  <a:pt x="516977" y="7186"/>
                </a:lnTo>
                <a:lnTo>
                  <a:pt x="513849" y="7825"/>
                </a:lnTo>
                <a:lnTo>
                  <a:pt x="509452" y="8700"/>
                </a:lnTo>
                <a:lnTo>
                  <a:pt x="505056" y="9576"/>
                </a:lnTo>
                <a:lnTo>
                  <a:pt x="502347" y="10105"/>
                </a:lnTo>
                <a:lnTo>
                  <a:pt x="499903" y="12202"/>
                </a:lnTo>
                <a:lnTo>
                  <a:pt x="505266" y="11929"/>
                </a:lnTo>
                <a:close/>
              </a:path>
              <a:path w="4636051" h="105344">
                <a:moveTo>
                  <a:pt x="565298" y="40513"/>
                </a:moveTo>
                <a:lnTo>
                  <a:pt x="565298" y="37084"/>
                </a:lnTo>
                <a:lnTo>
                  <a:pt x="563465" y="34393"/>
                </a:lnTo>
                <a:lnTo>
                  <a:pt x="560774" y="32560"/>
                </a:lnTo>
                <a:lnTo>
                  <a:pt x="557345" y="32560"/>
                </a:lnTo>
                <a:lnTo>
                  <a:pt x="554654" y="34393"/>
                </a:lnTo>
                <a:lnTo>
                  <a:pt x="552821" y="37084"/>
                </a:lnTo>
                <a:lnTo>
                  <a:pt x="552821" y="40513"/>
                </a:lnTo>
                <a:lnTo>
                  <a:pt x="555831" y="44426"/>
                </a:lnTo>
                <a:lnTo>
                  <a:pt x="559060" y="45037"/>
                </a:lnTo>
                <a:lnTo>
                  <a:pt x="560811" y="45037"/>
                </a:lnTo>
                <a:lnTo>
                  <a:pt x="563492" y="43204"/>
                </a:lnTo>
                <a:lnTo>
                  <a:pt x="565298" y="40513"/>
                </a:lnTo>
                <a:close/>
              </a:path>
              <a:path w="4636051" h="105344">
                <a:moveTo>
                  <a:pt x="554135" y="78765"/>
                </a:moveTo>
                <a:lnTo>
                  <a:pt x="554135" y="75336"/>
                </a:lnTo>
                <a:lnTo>
                  <a:pt x="552301" y="72673"/>
                </a:lnTo>
                <a:lnTo>
                  <a:pt x="549611" y="70867"/>
                </a:lnTo>
                <a:lnTo>
                  <a:pt x="546181" y="70867"/>
                </a:lnTo>
                <a:lnTo>
                  <a:pt x="543491" y="72673"/>
                </a:lnTo>
                <a:lnTo>
                  <a:pt x="541657" y="75336"/>
                </a:lnTo>
                <a:lnTo>
                  <a:pt x="541657" y="78765"/>
                </a:lnTo>
                <a:lnTo>
                  <a:pt x="544667" y="82678"/>
                </a:lnTo>
                <a:lnTo>
                  <a:pt x="547896" y="83290"/>
                </a:lnTo>
                <a:lnTo>
                  <a:pt x="549647" y="83290"/>
                </a:lnTo>
                <a:lnTo>
                  <a:pt x="552329" y="81456"/>
                </a:lnTo>
                <a:lnTo>
                  <a:pt x="554135" y="78765"/>
                </a:lnTo>
                <a:close/>
              </a:path>
              <a:path w="4636051" h="105344">
                <a:moveTo>
                  <a:pt x="636221" y="18933"/>
                </a:moveTo>
                <a:lnTo>
                  <a:pt x="637169" y="15540"/>
                </a:lnTo>
                <a:lnTo>
                  <a:pt x="639312" y="12558"/>
                </a:lnTo>
                <a:lnTo>
                  <a:pt x="642459" y="11071"/>
                </a:lnTo>
                <a:lnTo>
                  <a:pt x="645414" y="10670"/>
                </a:lnTo>
                <a:lnTo>
                  <a:pt x="645414" y="8864"/>
                </a:lnTo>
                <a:lnTo>
                  <a:pt x="617669" y="8864"/>
                </a:lnTo>
                <a:lnTo>
                  <a:pt x="617669" y="10670"/>
                </a:lnTo>
                <a:lnTo>
                  <a:pt x="620624" y="10853"/>
                </a:lnTo>
                <a:lnTo>
                  <a:pt x="625020" y="12631"/>
                </a:lnTo>
                <a:lnTo>
                  <a:pt x="625604" y="15650"/>
                </a:lnTo>
                <a:lnTo>
                  <a:pt x="625148" y="18906"/>
                </a:lnTo>
                <a:lnTo>
                  <a:pt x="624291" y="22327"/>
                </a:lnTo>
                <a:lnTo>
                  <a:pt x="610555" y="71907"/>
                </a:lnTo>
                <a:lnTo>
                  <a:pt x="609570" y="75373"/>
                </a:lnTo>
                <a:lnTo>
                  <a:pt x="606779" y="78747"/>
                </a:lnTo>
                <a:lnTo>
                  <a:pt x="603988" y="79952"/>
                </a:lnTo>
                <a:lnTo>
                  <a:pt x="601361" y="80170"/>
                </a:lnTo>
                <a:lnTo>
                  <a:pt x="601361" y="81976"/>
                </a:lnTo>
                <a:lnTo>
                  <a:pt x="628833" y="81976"/>
                </a:lnTo>
                <a:lnTo>
                  <a:pt x="628833" y="80170"/>
                </a:lnTo>
                <a:lnTo>
                  <a:pt x="624409" y="79696"/>
                </a:lnTo>
                <a:lnTo>
                  <a:pt x="621819" y="78456"/>
                </a:lnTo>
                <a:lnTo>
                  <a:pt x="621171" y="74825"/>
                </a:lnTo>
                <a:lnTo>
                  <a:pt x="621673" y="71706"/>
                </a:lnTo>
                <a:lnTo>
                  <a:pt x="622485" y="68514"/>
                </a:lnTo>
                <a:lnTo>
                  <a:pt x="636221" y="18933"/>
                </a:lnTo>
                <a:close/>
              </a:path>
              <a:path w="4636051" h="105344">
                <a:moveTo>
                  <a:pt x="661047" y="81666"/>
                </a:moveTo>
                <a:lnTo>
                  <a:pt x="664075" y="78638"/>
                </a:lnTo>
                <a:lnTo>
                  <a:pt x="665826" y="76850"/>
                </a:lnTo>
                <a:lnTo>
                  <a:pt x="668271" y="73640"/>
                </a:lnTo>
                <a:lnTo>
                  <a:pt x="671408" y="69006"/>
                </a:lnTo>
                <a:lnTo>
                  <a:pt x="668471" y="70155"/>
                </a:lnTo>
                <a:lnTo>
                  <a:pt x="664567" y="74752"/>
                </a:lnTo>
                <a:lnTo>
                  <a:pt x="660737" y="78255"/>
                </a:lnTo>
                <a:lnTo>
                  <a:pt x="658001" y="77516"/>
                </a:lnTo>
                <a:lnTo>
                  <a:pt x="657727" y="74752"/>
                </a:lnTo>
                <a:lnTo>
                  <a:pt x="658438" y="71907"/>
                </a:lnTo>
                <a:lnTo>
                  <a:pt x="675677" y="6128"/>
                </a:lnTo>
                <a:lnTo>
                  <a:pt x="674910" y="5581"/>
                </a:lnTo>
                <a:lnTo>
                  <a:pt x="671992" y="6310"/>
                </a:lnTo>
                <a:lnTo>
                  <a:pt x="669511" y="6858"/>
                </a:lnTo>
                <a:lnTo>
                  <a:pt x="665416" y="7533"/>
                </a:lnTo>
                <a:lnTo>
                  <a:pt x="661147" y="8116"/>
                </a:lnTo>
                <a:lnTo>
                  <a:pt x="657618" y="10396"/>
                </a:lnTo>
                <a:lnTo>
                  <a:pt x="662607" y="10478"/>
                </a:lnTo>
                <a:lnTo>
                  <a:pt x="665115" y="13023"/>
                </a:lnTo>
                <a:lnTo>
                  <a:pt x="664786" y="15595"/>
                </a:lnTo>
                <a:lnTo>
                  <a:pt x="650230" y="70320"/>
                </a:lnTo>
                <a:lnTo>
                  <a:pt x="649518" y="73494"/>
                </a:lnTo>
                <a:lnTo>
                  <a:pt x="649081" y="76248"/>
                </a:lnTo>
                <a:lnTo>
                  <a:pt x="649081" y="79532"/>
                </a:lnTo>
                <a:lnTo>
                  <a:pt x="651434" y="82195"/>
                </a:lnTo>
                <a:lnTo>
                  <a:pt x="654936" y="83180"/>
                </a:lnTo>
                <a:lnTo>
                  <a:pt x="658001" y="83180"/>
                </a:lnTo>
                <a:lnTo>
                  <a:pt x="661047" y="81666"/>
                </a:lnTo>
                <a:close/>
              </a:path>
              <a:path w="4636051" h="105344">
                <a:moveTo>
                  <a:pt x="689066" y="81666"/>
                </a:moveTo>
                <a:lnTo>
                  <a:pt x="692094" y="78638"/>
                </a:lnTo>
                <a:lnTo>
                  <a:pt x="693845" y="76850"/>
                </a:lnTo>
                <a:lnTo>
                  <a:pt x="696289" y="73640"/>
                </a:lnTo>
                <a:lnTo>
                  <a:pt x="699427" y="69006"/>
                </a:lnTo>
                <a:lnTo>
                  <a:pt x="696490" y="70155"/>
                </a:lnTo>
                <a:lnTo>
                  <a:pt x="692586" y="74752"/>
                </a:lnTo>
                <a:lnTo>
                  <a:pt x="688756" y="78255"/>
                </a:lnTo>
                <a:lnTo>
                  <a:pt x="686019" y="77516"/>
                </a:lnTo>
                <a:lnTo>
                  <a:pt x="685746" y="74752"/>
                </a:lnTo>
                <a:lnTo>
                  <a:pt x="686457" y="71907"/>
                </a:lnTo>
                <a:lnTo>
                  <a:pt x="703695" y="6128"/>
                </a:lnTo>
                <a:lnTo>
                  <a:pt x="702929" y="5581"/>
                </a:lnTo>
                <a:lnTo>
                  <a:pt x="700010" y="6310"/>
                </a:lnTo>
                <a:lnTo>
                  <a:pt x="697530" y="6858"/>
                </a:lnTo>
                <a:lnTo>
                  <a:pt x="693434" y="7533"/>
                </a:lnTo>
                <a:lnTo>
                  <a:pt x="689166" y="8116"/>
                </a:lnTo>
                <a:lnTo>
                  <a:pt x="685636" y="10396"/>
                </a:lnTo>
                <a:lnTo>
                  <a:pt x="690625" y="10478"/>
                </a:lnTo>
                <a:lnTo>
                  <a:pt x="693133" y="13023"/>
                </a:lnTo>
                <a:lnTo>
                  <a:pt x="692805" y="15595"/>
                </a:lnTo>
                <a:lnTo>
                  <a:pt x="678249" y="70320"/>
                </a:lnTo>
                <a:lnTo>
                  <a:pt x="677537" y="73494"/>
                </a:lnTo>
                <a:lnTo>
                  <a:pt x="677099" y="76248"/>
                </a:lnTo>
                <a:lnTo>
                  <a:pt x="677099" y="79532"/>
                </a:lnTo>
                <a:lnTo>
                  <a:pt x="679452" y="82195"/>
                </a:lnTo>
                <a:lnTo>
                  <a:pt x="682955" y="83180"/>
                </a:lnTo>
                <a:lnTo>
                  <a:pt x="686019" y="83180"/>
                </a:lnTo>
                <a:lnTo>
                  <a:pt x="689066" y="81666"/>
                </a:lnTo>
                <a:close/>
              </a:path>
              <a:path w="4636051" h="105344">
                <a:moveTo>
                  <a:pt x="728403" y="18687"/>
                </a:moveTo>
                <a:lnTo>
                  <a:pt x="730017" y="16124"/>
                </a:lnTo>
                <a:lnTo>
                  <a:pt x="730017" y="12768"/>
                </a:lnTo>
                <a:lnTo>
                  <a:pt x="727327" y="9010"/>
                </a:lnTo>
                <a:lnTo>
                  <a:pt x="724545" y="8426"/>
                </a:lnTo>
                <a:lnTo>
                  <a:pt x="720714" y="10177"/>
                </a:lnTo>
                <a:lnTo>
                  <a:pt x="719127" y="12768"/>
                </a:lnTo>
                <a:lnTo>
                  <a:pt x="719127" y="16088"/>
                </a:lnTo>
                <a:lnTo>
                  <a:pt x="721772" y="19827"/>
                </a:lnTo>
                <a:lnTo>
                  <a:pt x="724545" y="20411"/>
                </a:lnTo>
                <a:lnTo>
                  <a:pt x="728403" y="18687"/>
                </a:lnTo>
                <a:close/>
              </a:path>
              <a:path w="4636051" h="105344">
                <a:moveTo>
                  <a:pt x="723615" y="71378"/>
                </a:moveTo>
                <a:lnTo>
                  <a:pt x="720933" y="74479"/>
                </a:lnTo>
                <a:lnTo>
                  <a:pt x="717249" y="77707"/>
                </a:lnTo>
                <a:lnTo>
                  <a:pt x="714312" y="75227"/>
                </a:lnTo>
                <a:lnTo>
                  <a:pt x="715078" y="71907"/>
                </a:lnTo>
                <a:lnTo>
                  <a:pt x="726132" y="32834"/>
                </a:lnTo>
                <a:lnTo>
                  <a:pt x="725886" y="32368"/>
                </a:lnTo>
                <a:lnTo>
                  <a:pt x="723232" y="32724"/>
                </a:lnTo>
                <a:lnTo>
                  <a:pt x="720003" y="33417"/>
                </a:lnTo>
                <a:lnTo>
                  <a:pt x="716902" y="33928"/>
                </a:lnTo>
                <a:lnTo>
                  <a:pt x="714230" y="34338"/>
                </a:lnTo>
                <a:lnTo>
                  <a:pt x="710718" y="34822"/>
                </a:lnTo>
                <a:lnTo>
                  <a:pt x="707690" y="35187"/>
                </a:lnTo>
                <a:lnTo>
                  <a:pt x="707690" y="36992"/>
                </a:lnTo>
                <a:lnTo>
                  <a:pt x="710536" y="36992"/>
                </a:lnTo>
                <a:lnTo>
                  <a:pt x="714859" y="38579"/>
                </a:lnTo>
                <a:lnTo>
                  <a:pt x="714476" y="42191"/>
                </a:lnTo>
                <a:lnTo>
                  <a:pt x="706814" y="70320"/>
                </a:lnTo>
                <a:lnTo>
                  <a:pt x="705994" y="73795"/>
                </a:lnTo>
                <a:lnTo>
                  <a:pt x="705775" y="76558"/>
                </a:lnTo>
                <a:lnTo>
                  <a:pt x="706295" y="79896"/>
                </a:lnTo>
                <a:lnTo>
                  <a:pt x="708374" y="82523"/>
                </a:lnTo>
                <a:lnTo>
                  <a:pt x="711247" y="83180"/>
                </a:lnTo>
                <a:lnTo>
                  <a:pt x="713910" y="83180"/>
                </a:lnTo>
                <a:lnTo>
                  <a:pt x="716647" y="81867"/>
                </a:lnTo>
                <a:lnTo>
                  <a:pt x="719456" y="79240"/>
                </a:lnTo>
                <a:lnTo>
                  <a:pt x="721243" y="77562"/>
                </a:lnTo>
                <a:lnTo>
                  <a:pt x="723505" y="74807"/>
                </a:lnTo>
                <a:lnTo>
                  <a:pt x="726241" y="70976"/>
                </a:lnTo>
                <a:lnTo>
                  <a:pt x="726789" y="70210"/>
                </a:lnTo>
                <a:lnTo>
                  <a:pt x="723615" y="71378"/>
                </a:lnTo>
                <a:close/>
              </a:path>
              <a:path w="4636051" h="105344">
                <a:moveTo>
                  <a:pt x="764493" y="34913"/>
                </a:moveTo>
                <a:lnTo>
                  <a:pt x="766026" y="34913"/>
                </a:lnTo>
                <a:lnTo>
                  <a:pt x="768899" y="36664"/>
                </a:lnTo>
                <a:lnTo>
                  <a:pt x="771006" y="39856"/>
                </a:lnTo>
                <a:lnTo>
                  <a:pt x="771006" y="49051"/>
                </a:lnTo>
                <a:lnTo>
                  <a:pt x="768397" y="56255"/>
                </a:lnTo>
                <a:lnTo>
                  <a:pt x="763180" y="64355"/>
                </a:lnTo>
                <a:lnTo>
                  <a:pt x="757744" y="72855"/>
                </a:lnTo>
                <a:lnTo>
                  <a:pt x="752491" y="77105"/>
                </a:lnTo>
                <a:lnTo>
                  <a:pt x="745851" y="77105"/>
                </a:lnTo>
                <a:lnTo>
                  <a:pt x="743014" y="75190"/>
                </a:lnTo>
                <a:lnTo>
                  <a:pt x="740962" y="71633"/>
                </a:lnTo>
                <a:lnTo>
                  <a:pt x="740882" y="46175"/>
                </a:lnTo>
                <a:lnTo>
                  <a:pt x="733431" y="57875"/>
                </a:lnTo>
                <a:lnTo>
                  <a:pt x="730948" y="69280"/>
                </a:lnTo>
                <a:lnTo>
                  <a:pt x="732234" y="77899"/>
                </a:lnTo>
                <a:lnTo>
                  <a:pt x="734806" y="80033"/>
                </a:lnTo>
                <a:lnTo>
                  <a:pt x="737378" y="82167"/>
                </a:lnTo>
                <a:lnTo>
                  <a:pt x="739959" y="83234"/>
                </a:lnTo>
                <a:lnTo>
                  <a:pt x="747146" y="83234"/>
                </a:lnTo>
                <a:lnTo>
                  <a:pt x="751615" y="81173"/>
                </a:lnTo>
                <a:lnTo>
                  <a:pt x="755957" y="77051"/>
                </a:lnTo>
                <a:lnTo>
                  <a:pt x="758438" y="74716"/>
                </a:lnTo>
                <a:lnTo>
                  <a:pt x="761593" y="70794"/>
                </a:lnTo>
                <a:lnTo>
                  <a:pt x="765424" y="65285"/>
                </a:lnTo>
                <a:lnTo>
                  <a:pt x="755847" y="97572"/>
                </a:lnTo>
                <a:lnTo>
                  <a:pt x="752865" y="102005"/>
                </a:lnTo>
                <a:lnTo>
                  <a:pt x="749061" y="103136"/>
                </a:lnTo>
                <a:lnTo>
                  <a:pt x="745340" y="103537"/>
                </a:lnTo>
                <a:lnTo>
                  <a:pt x="745340" y="105343"/>
                </a:lnTo>
                <a:lnTo>
                  <a:pt x="772319" y="105343"/>
                </a:lnTo>
                <a:lnTo>
                  <a:pt x="772319" y="103264"/>
                </a:lnTo>
                <a:lnTo>
                  <a:pt x="769218" y="103264"/>
                </a:lnTo>
                <a:lnTo>
                  <a:pt x="767193" y="103136"/>
                </a:lnTo>
                <a:lnTo>
                  <a:pt x="764110" y="101495"/>
                </a:lnTo>
                <a:lnTo>
                  <a:pt x="764275" y="98886"/>
                </a:lnTo>
                <a:lnTo>
                  <a:pt x="782553" y="33983"/>
                </a:lnTo>
                <a:lnTo>
                  <a:pt x="774399" y="33983"/>
                </a:lnTo>
                <a:lnTo>
                  <a:pt x="772702" y="38962"/>
                </a:lnTo>
                <a:lnTo>
                  <a:pt x="770075" y="34421"/>
                </a:lnTo>
                <a:lnTo>
                  <a:pt x="766537" y="32341"/>
                </a:lnTo>
                <a:lnTo>
                  <a:pt x="756650" y="32341"/>
                </a:lnTo>
                <a:lnTo>
                  <a:pt x="749408" y="36518"/>
                </a:lnTo>
                <a:lnTo>
                  <a:pt x="743461" y="55107"/>
                </a:lnTo>
                <a:lnTo>
                  <a:pt x="748459" y="47335"/>
                </a:lnTo>
                <a:lnTo>
                  <a:pt x="753822" y="39054"/>
                </a:lnTo>
                <a:lnTo>
                  <a:pt x="759167" y="34913"/>
                </a:lnTo>
                <a:lnTo>
                  <a:pt x="764493" y="34913"/>
                </a:lnTo>
                <a:close/>
              </a:path>
              <a:path w="4636051" h="105344">
                <a:moveTo>
                  <a:pt x="742002" y="44873"/>
                </a:moveTo>
                <a:lnTo>
                  <a:pt x="740882" y="46175"/>
                </a:lnTo>
                <a:lnTo>
                  <a:pt x="740962" y="62111"/>
                </a:lnTo>
                <a:lnTo>
                  <a:pt x="743461" y="55107"/>
                </a:lnTo>
                <a:lnTo>
                  <a:pt x="749408" y="36518"/>
                </a:lnTo>
                <a:lnTo>
                  <a:pt x="742002" y="44873"/>
                </a:lnTo>
                <a:close/>
              </a:path>
              <a:path w="4636051" h="105344">
                <a:moveTo>
                  <a:pt x="799024" y="33983"/>
                </a:moveTo>
                <a:lnTo>
                  <a:pt x="790980" y="35570"/>
                </a:lnTo>
                <a:lnTo>
                  <a:pt x="790980" y="37102"/>
                </a:lnTo>
                <a:lnTo>
                  <a:pt x="793534" y="37102"/>
                </a:lnTo>
                <a:lnTo>
                  <a:pt x="797602" y="38926"/>
                </a:lnTo>
                <a:lnTo>
                  <a:pt x="797328" y="42465"/>
                </a:lnTo>
                <a:lnTo>
                  <a:pt x="797875" y="73731"/>
                </a:lnTo>
                <a:lnTo>
                  <a:pt x="798532" y="71086"/>
                </a:lnTo>
                <a:lnTo>
                  <a:pt x="808218" y="33873"/>
                </a:lnTo>
                <a:lnTo>
                  <a:pt x="807725" y="32341"/>
                </a:lnTo>
                <a:lnTo>
                  <a:pt x="799024" y="33983"/>
                </a:lnTo>
                <a:close/>
              </a:path>
              <a:path w="4636051" h="105344">
                <a:moveTo>
                  <a:pt x="819509" y="65066"/>
                </a:moveTo>
                <a:lnTo>
                  <a:pt x="818670" y="68258"/>
                </a:lnTo>
                <a:lnTo>
                  <a:pt x="818014" y="70812"/>
                </a:lnTo>
                <a:lnTo>
                  <a:pt x="817320" y="73512"/>
                </a:lnTo>
                <a:lnTo>
                  <a:pt x="816864" y="76814"/>
                </a:lnTo>
                <a:lnTo>
                  <a:pt x="816864" y="79623"/>
                </a:lnTo>
                <a:lnTo>
                  <a:pt x="819418" y="82742"/>
                </a:lnTo>
                <a:lnTo>
                  <a:pt x="822337" y="83180"/>
                </a:lnTo>
                <a:lnTo>
                  <a:pt x="825438" y="83180"/>
                </a:lnTo>
                <a:lnTo>
                  <a:pt x="828794" y="81155"/>
                </a:lnTo>
                <a:lnTo>
                  <a:pt x="832406" y="77105"/>
                </a:lnTo>
                <a:lnTo>
                  <a:pt x="835981" y="72709"/>
                </a:lnTo>
                <a:lnTo>
                  <a:pt x="837659" y="69936"/>
                </a:lnTo>
                <a:lnTo>
                  <a:pt x="834777" y="70538"/>
                </a:lnTo>
                <a:lnTo>
                  <a:pt x="832060" y="73877"/>
                </a:lnTo>
                <a:lnTo>
                  <a:pt x="829323" y="76659"/>
                </a:lnTo>
                <a:lnTo>
                  <a:pt x="826496" y="77707"/>
                </a:lnTo>
                <a:lnTo>
                  <a:pt x="825638" y="75044"/>
                </a:lnTo>
                <a:lnTo>
                  <a:pt x="826277" y="72399"/>
                </a:lnTo>
                <a:lnTo>
                  <a:pt x="836620" y="33600"/>
                </a:lnTo>
                <a:lnTo>
                  <a:pt x="828356" y="33600"/>
                </a:lnTo>
                <a:lnTo>
                  <a:pt x="826168" y="39729"/>
                </a:lnTo>
                <a:lnTo>
                  <a:pt x="824489" y="44198"/>
                </a:lnTo>
                <a:lnTo>
                  <a:pt x="823322" y="47007"/>
                </a:lnTo>
                <a:lnTo>
                  <a:pt x="821425" y="51531"/>
                </a:lnTo>
                <a:lnTo>
                  <a:pt x="819345" y="55635"/>
                </a:lnTo>
                <a:lnTo>
                  <a:pt x="817083" y="59320"/>
                </a:lnTo>
                <a:lnTo>
                  <a:pt x="814566" y="63443"/>
                </a:lnTo>
                <a:lnTo>
                  <a:pt x="811693" y="67419"/>
                </a:lnTo>
                <a:lnTo>
                  <a:pt x="808464" y="71250"/>
                </a:lnTo>
                <a:lnTo>
                  <a:pt x="805236" y="75081"/>
                </a:lnTo>
                <a:lnTo>
                  <a:pt x="802545" y="76996"/>
                </a:lnTo>
                <a:lnTo>
                  <a:pt x="798532" y="76285"/>
                </a:lnTo>
                <a:lnTo>
                  <a:pt x="797875" y="73731"/>
                </a:lnTo>
                <a:lnTo>
                  <a:pt x="797328" y="42465"/>
                </a:lnTo>
                <a:lnTo>
                  <a:pt x="789667" y="73165"/>
                </a:lnTo>
                <a:lnTo>
                  <a:pt x="789484" y="74004"/>
                </a:lnTo>
                <a:lnTo>
                  <a:pt x="789174" y="76996"/>
                </a:lnTo>
                <a:lnTo>
                  <a:pt x="789174" y="79623"/>
                </a:lnTo>
                <a:lnTo>
                  <a:pt x="792020" y="82468"/>
                </a:lnTo>
                <a:lnTo>
                  <a:pt x="795303" y="83234"/>
                </a:lnTo>
                <a:lnTo>
                  <a:pt x="799754" y="83234"/>
                </a:lnTo>
                <a:lnTo>
                  <a:pt x="804479" y="80261"/>
                </a:lnTo>
                <a:lnTo>
                  <a:pt x="809476" y="74314"/>
                </a:lnTo>
                <a:lnTo>
                  <a:pt x="812359" y="70849"/>
                </a:lnTo>
                <a:lnTo>
                  <a:pt x="816317" y="64939"/>
                </a:lnTo>
                <a:lnTo>
                  <a:pt x="821352" y="56584"/>
                </a:lnTo>
                <a:lnTo>
                  <a:pt x="821735" y="56584"/>
                </a:lnTo>
                <a:lnTo>
                  <a:pt x="820531" y="61235"/>
                </a:lnTo>
                <a:lnTo>
                  <a:pt x="819509" y="65066"/>
                </a:lnTo>
                <a:close/>
              </a:path>
              <a:path w="4636051" h="105344">
                <a:moveTo>
                  <a:pt x="868496" y="18687"/>
                </a:moveTo>
                <a:lnTo>
                  <a:pt x="870111" y="16124"/>
                </a:lnTo>
                <a:lnTo>
                  <a:pt x="870111" y="12768"/>
                </a:lnTo>
                <a:lnTo>
                  <a:pt x="867420" y="9010"/>
                </a:lnTo>
                <a:lnTo>
                  <a:pt x="864638" y="8426"/>
                </a:lnTo>
                <a:lnTo>
                  <a:pt x="860808" y="10177"/>
                </a:lnTo>
                <a:lnTo>
                  <a:pt x="859221" y="12768"/>
                </a:lnTo>
                <a:lnTo>
                  <a:pt x="859221" y="16088"/>
                </a:lnTo>
                <a:lnTo>
                  <a:pt x="861866" y="19827"/>
                </a:lnTo>
                <a:lnTo>
                  <a:pt x="864638" y="20411"/>
                </a:lnTo>
                <a:lnTo>
                  <a:pt x="868496" y="18687"/>
                </a:lnTo>
                <a:close/>
              </a:path>
              <a:path w="4636051" h="105344">
                <a:moveTo>
                  <a:pt x="863708" y="71378"/>
                </a:moveTo>
                <a:lnTo>
                  <a:pt x="861027" y="74479"/>
                </a:lnTo>
                <a:lnTo>
                  <a:pt x="857342" y="77707"/>
                </a:lnTo>
                <a:lnTo>
                  <a:pt x="854405" y="75227"/>
                </a:lnTo>
                <a:lnTo>
                  <a:pt x="855171" y="71907"/>
                </a:lnTo>
                <a:lnTo>
                  <a:pt x="866225" y="32834"/>
                </a:lnTo>
                <a:lnTo>
                  <a:pt x="865979" y="32368"/>
                </a:lnTo>
                <a:lnTo>
                  <a:pt x="863325" y="32724"/>
                </a:lnTo>
                <a:lnTo>
                  <a:pt x="860096" y="33417"/>
                </a:lnTo>
                <a:lnTo>
                  <a:pt x="856995" y="33928"/>
                </a:lnTo>
                <a:lnTo>
                  <a:pt x="854323" y="34338"/>
                </a:lnTo>
                <a:lnTo>
                  <a:pt x="850812" y="34822"/>
                </a:lnTo>
                <a:lnTo>
                  <a:pt x="847783" y="35187"/>
                </a:lnTo>
                <a:lnTo>
                  <a:pt x="847783" y="36992"/>
                </a:lnTo>
                <a:lnTo>
                  <a:pt x="850629" y="36992"/>
                </a:lnTo>
                <a:lnTo>
                  <a:pt x="854952" y="38579"/>
                </a:lnTo>
                <a:lnTo>
                  <a:pt x="854569" y="42191"/>
                </a:lnTo>
                <a:lnTo>
                  <a:pt x="846908" y="70320"/>
                </a:lnTo>
                <a:lnTo>
                  <a:pt x="846087" y="73795"/>
                </a:lnTo>
                <a:lnTo>
                  <a:pt x="845868" y="76558"/>
                </a:lnTo>
                <a:lnTo>
                  <a:pt x="846388" y="79896"/>
                </a:lnTo>
                <a:lnTo>
                  <a:pt x="848468" y="82523"/>
                </a:lnTo>
                <a:lnTo>
                  <a:pt x="851340" y="83180"/>
                </a:lnTo>
                <a:lnTo>
                  <a:pt x="854004" y="83180"/>
                </a:lnTo>
                <a:lnTo>
                  <a:pt x="856740" y="81867"/>
                </a:lnTo>
                <a:lnTo>
                  <a:pt x="859549" y="79240"/>
                </a:lnTo>
                <a:lnTo>
                  <a:pt x="861337" y="77562"/>
                </a:lnTo>
                <a:lnTo>
                  <a:pt x="863599" y="74807"/>
                </a:lnTo>
                <a:lnTo>
                  <a:pt x="866335" y="70976"/>
                </a:lnTo>
                <a:lnTo>
                  <a:pt x="866882" y="70210"/>
                </a:lnTo>
                <a:lnTo>
                  <a:pt x="863708" y="71378"/>
                </a:lnTo>
                <a:close/>
              </a:path>
              <a:path w="4636051" h="105344">
                <a:moveTo>
                  <a:pt x="919782" y="6821"/>
                </a:moveTo>
                <a:lnTo>
                  <a:pt x="914072" y="7769"/>
                </a:lnTo>
                <a:lnTo>
                  <a:pt x="909950" y="8317"/>
                </a:lnTo>
                <a:lnTo>
                  <a:pt x="910826" y="10050"/>
                </a:lnTo>
                <a:lnTo>
                  <a:pt x="913781" y="9904"/>
                </a:lnTo>
                <a:lnTo>
                  <a:pt x="916580" y="10816"/>
                </a:lnTo>
                <a:lnTo>
                  <a:pt x="916845" y="13498"/>
                </a:lnTo>
                <a:lnTo>
                  <a:pt x="916407" y="16088"/>
                </a:lnTo>
                <a:lnTo>
                  <a:pt x="910169" y="38525"/>
                </a:lnTo>
                <a:lnTo>
                  <a:pt x="909293" y="74570"/>
                </a:lnTo>
                <a:lnTo>
                  <a:pt x="909786" y="72016"/>
                </a:lnTo>
                <a:lnTo>
                  <a:pt x="916955" y="45967"/>
                </a:lnTo>
                <a:lnTo>
                  <a:pt x="927462" y="6620"/>
                </a:lnTo>
                <a:lnTo>
                  <a:pt x="927078" y="5471"/>
                </a:lnTo>
                <a:lnTo>
                  <a:pt x="919782" y="6821"/>
                </a:lnTo>
                <a:close/>
              </a:path>
              <a:path w="4636051" h="105344">
                <a:moveTo>
                  <a:pt x="892903" y="79185"/>
                </a:moveTo>
                <a:lnTo>
                  <a:pt x="896205" y="76485"/>
                </a:lnTo>
                <a:lnTo>
                  <a:pt x="899242" y="73019"/>
                </a:lnTo>
                <a:lnTo>
                  <a:pt x="902015" y="68787"/>
                </a:lnTo>
                <a:lnTo>
                  <a:pt x="901577" y="70757"/>
                </a:lnTo>
                <a:lnTo>
                  <a:pt x="901030" y="74260"/>
                </a:lnTo>
                <a:lnTo>
                  <a:pt x="900701" y="77926"/>
                </a:lnTo>
                <a:lnTo>
                  <a:pt x="902945" y="82633"/>
                </a:lnTo>
                <a:lnTo>
                  <a:pt x="905627" y="83290"/>
                </a:lnTo>
                <a:lnTo>
                  <a:pt x="908618" y="83290"/>
                </a:lnTo>
                <a:lnTo>
                  <a:pt x="911993" y="81447"/>
                </a:lnTo>
                <a:lnTo>
                  <a:pt x="909293" y="74570"/>
                </a:lnTo>
                <a:lnTo>
                  <a:pt x="910169" y="38525"/>
                </a:lnTo>
                <a:lnTo>
                  <a:pt x="908527" y="34421"/>
                </a:lnTo>
                <a:lnTo>
                  <a:pt x="905280" y="32341"/>
                </a:lnTo>
                <a:lnTo>
                  <a:pt x="895503" y="32341"/>
                </a:lnTo>
                <a:lnTo>
                  <a:pt x="888425" y="36518"/>
                </a:lnTo>
                <a:lnTo>
                  <a:pt x="881165" y="44873"/>
                </a:lnTo>
                <a:lnTo>
                  <a:pt x="880016" y="46229"/>
                </a:lnTo>
                <a:lnTo>
                  <a:pt x="872669" y="57956"/>
                </a:lnTo>
                <a:lnTo>
                  <a:pt x="870220" y="69389"/>
                </a:lnTo>
                <a:lnTo>
                  <a:pt x="870220" y="74096"/>
                </a:lnTo>
                <a:lnTo>
                  <a:pt x="871406" y="77580"/>
                </a:lnTo>
                <a:lnTo>
                  <a:pt x="876149" y="82104"/>
                </a:lnTo>
                <a:lnTo>
                  <a:pt x="878921" y="83234"/>
                </a:lnTo>
                <a:lnTo>
                  <a:pt x="880472" y="73448"/>
                </a:lnTo>
                <a:lnTo>
                  <a:pt x="879961" y="69280"/>
                </a:lnTo>
                <a:lnTo>
                  <a:pt x="879961" y="63370"/>
                </a:lnTo>
                <a:lnTo>
                  <a:pt x="882278" y="56402"/>
                </a:lnTo>
                <a:lnTo>
                  <a:pt x="886911" y="48375"/>
                </a:lnTo>
                <a:lnTo>
                  <a:pt x="892092" y="39400"/>
                </a:lnTo>
                <a:lnTo>
                  <a:pt x="897455" y="34913"/>
                </a:lnTo>
                <a:lnTo>
                  <a:pt x="903000" y="34913"/>
                </a:lnTo>
                <a:lnTo>
                  <a:pt x="906703" y="35643"/>
                </a:lnTo>
                <a:lnTo>
                  <a:pt x="908162" y="38561"/>
                </a:lnTo>
                <a:lnTo>
                  <a:pt x="908527" y="42629"/>
                </a:lnTo>
                <a:lnTo>
                  <a:pt x="908527" y="49671"/>
                </a:lnTo>
                <a:lnTo>
                  <a:pt x="906265" y="57131"/>
                </a:lnTo>
                <a:lnTo>
                  <a:pt x="901741" y="65011"/>
                </a:lnTo>
                <a:lnTo>
                  <a:pt x="896926" y="73403"/>
                </a:lnTo>
                <a:lnTo>
                  <a:pt x="892903" y="79185"/>
                </a:lnTo>
                <a:close/>
              </a:path>
              <a:path w="4636051" h="105344">
                <a:moveTo>
                  <a:pt x="880472" y="73448"/>
                </a:moveTo>
                <a:lnTo>
                  <a:pt x="878921" y="83234"/>
                </a:lnTo>
                <a:lnTo>
                  <a:pt x="885999" y="83234"/>
                </a:lnTo>
                <a:lnTo>
                  <a:pt x="889602" y="81885"/>
                </a:lnTo>
                <a:lnTo>
                  <a:pt x="892903" y="79185"/>
                </a:lnTo>
                <a:lnTo>
                  <a:pt x="896926" y="73403"/>
                </a:lnTo>
                <a:lnTo>
                  <a:pt x="891909" y="77598"/>
                </a:lnTo>
                <a:lnTo>
                  <a:pt x="886692" y="77598"/>
                </a:lnTo>
                <a:lnTo>
                  <a:pt x="882515" y="76769"/>
                </a:lnTo>
                <a:lnTo>
                  <a:pt x="880472" y="73448"/>
                </a:lnTo>
                <a:close/>
              </a:path>
              <a:path w="4636051" h="105344">
                <a:moveTo>
                  <a:pt x="910524" y="77178"/>
                </a:moveTo>
                <a:lnTo>
                  <a:pt x="909293" y="74570"/>
                </a:lnTo>
                <a:lnTo>
                  <a:pt x="911993" y="81447"/>
                </a:lnTo>
                <a:lnTo>
                  <a:pt x="915751" y="77762"/>
                </a:lnTo>
                <a:lnTo>
                  <a:pt x="919599" y="73640"/>
                </a:lnTo>
                <a:lnTo>
                  <a:pt x="920457" y="69280"/>
                </a:lnTo>
                <a:lnTo>
                  <a:pt x="916936" y="73403"/>
                </a:lnTo>
                <a:lnTo>
                  <a:pt x="913872" y="76394"/>
                </a:lnTo>
                <a:lnTo>
                  <a:pt x="910524" y="77178"/>
                </a:lnTo>
                <a:close/>
              </a:path>
              <a:path w="4636051" h="105344">
                <a:moveTo>
                  <a:pt x="952552" y="18687"/>
                </a:moveTo>
                <a:lnTo>
                  <a:pt x="954167" y="16124"/>
                </a:lnTo>
                <a:lnTo>
                  <a:pt x="954167" y="12768"/>
                </a:lnTo>
                <a:lnTo>
                  <a:pt x="951476" y="9010"/>
                </a:lnTo>
                <a:lnTo>
                  <a:pt x="948694" y="8426"/>
                </a:lnTo>
                <a:lnTo>
                  <a:pt x="944864" y="10177"/>
                </a:lnTo>
                <a:lnTo>
                  <a:pt x="943277" y="12768"/>
                </a:lnTo>
                <a:lnTo>
                  <a:pt x="943277" y="16088"/>
                </a:lnTo>
                <a:lnTo>
                  <a:pt x="945922" y="19827"/>
                </a:lnTo>
                <a:lnTo>
                  <a:pt x="948694" y="20411"/>
                </a:lnTo>
                <a:lnTo>
                  <a:pt x="952552" y="18687"/>
                </a:lnTo>
                <a:close/>
              </a:path>
              <a:path w="4636051" h="105344">
                <a:moveTo>
                  <a:pt x="947764" y="71378"/>
                </a:moveTo>
                <a:lnTo>
                  <a:pt x="945083" y="74479"/>
                </a:lnTo>
                <a:lnTo>
                  <a:pt x="941398" y="77707"/>
                </a:lnTo>
                <a:lnTo>
                  <a:pt x="938461" y="75227"/>
                </a:lnTo>
                <a:lnTo>
                  <a:pt x="939227" y="71907"/>
                </a:lnTo>
                <a:lnTo>
                  <a:pt x="950281" y="32834"/>
                </a:lnTo>
                <a:lnTo>
                  <a:pt x="950035" y="32368"/>
                </a:lnTo>
                <a:lnTo>
                  <a:pt x="947381" y="32724"/>
                </a:lnTo>
                <a:lnTo>
                  <a:pt x="944152" y="33417"/>
                </a:lnTo>
                <a:lnTo>
                  <a:pt x="941051" y="33928"/>
                </a:lnTo>
                <a:lnTo>
                  <a:pt x="938379" y="34338"/>
                </a:lnTo>
                <a:lnTo>
                  <a:pt x="934868" y="34822"/>
                </a:lnTo>
                <a:lnTo>
                  <a:pt x="931840" y="35187"/>
                </a:lnTo>
                <a:lnTo>
                  <a:pt x="931840" y="36992"/>
                </a:lnTo>
                <a:lnTo>
                  <a:pt x="934685" y="36992"/>
                </a:lnTo>
                <a:lnTo>
                  <a:pt x="939008" y="38579"/>
                </a:lnTo>
                <a:lnTo>
                  <a:pt x="938625" y="42191"/>
                </a:lnTo>
                <a:lnTo>
                  <a:pt x="930964" y="70320"/>
                </a:lnTo>
                <a:lnTo>
                  <a:pt x="930143" y="73795"/>
                </a:lnTo>
                <a:lnTo>
                  <a:pt x="929924" y="76558"/>
                </a:lnTo>
                <a:lnTo>
                  <a:pt x="930444" y="79896"/>
                </a:lnTo>
                <a:lnTo>
                  <a:pt x="932524" y="82523"/>
                </a:lnTo>
                <a:lnTo>
                  <a:pt x="935397" y="83180"/>
                </a:lnTo>
                <a:lnTo>
                  <a:pt x="938060" y="83180"/>
                </a:lnTo>
                <a:lnTo>
                  <a:pt x="940796" y="81867"/>
                </a:lnTo>
                <a:lnTo>
                  <a:pt x="943605" y="79240"/>
                </a:lnTo>
                <a:lnTo>
                  <a:pt x="945393" y="77562"/>
                </a:lnTo>
                <a:lnTo>
                  <a:pt x="947655" y="74807"/>
                </a:lnTo>
                <a:lnTo>
                  <a:pt x="950391" y="70976"/>
                </a:lnTo>
                <a:lnTo>
                  <a:pt x="950938" y="70210"/>
                </a:lnTo>
                <a:lnTo>
                  <a:pt x="947764" y="71378"/>
                </a:lnTo>
                <a:close/>
              </a:path>
              <a:path w="4636051" h="105344">
                <a:moveTo>
                  <a:pt x="977260" y="22327"/>
                </a:moveTo>
                <a:lnTo>
                  <a:pt x="973758" y="26485"/>
                </a:lnTo>
                <a:lnTo>
                  <a:pt x="970995" y="29295"/>
                </a:lnTo>
                <a:lnTo>
                  <a:pt x="966945" y="32213"/>
                </a:lnTo>
                <a:lnTo>
                  <a:pt x="964090" y="33727"/>
                </a:lnTo>
                <a:lnTo>
                  <a:pt x="960405" y="35296"/>
                </a:lnTo>
                <a:lnTo>
                  <a:pt x="959092" y="37923"/>
                </a:lnTo>
                <a:lnTo>
                  <a:pt x="967410" y="37923"/>
                </a:lnTo>
                <a:lnTo>
                  <a:pt x="957122" y="76175"/>
                </a:lnTo>
                <a:lnTo>
                  <a:pt x="956848" y="78365"/>
                </a:lnTo>
                <a:lnTo>
                  <a:pt x="956848" y="79605"/>
                </a:lnTo>
                <a:lnTo>
                  <a:pt x="958946" y="82687"/>
                </a:lnTo>
                <a:lnTo>
                  <a:pt x="962157" y="83180"/>
                </a:lnTo>
                <a:lnTo>
                  <a:pt x="966580" y="82259"/>
                </a:lnTo>
                <a:lnTo>
                  <a:pt x="965987" y="74752"/>
                </a:lnTo>
                <a:lnTo>
                  <a:pt x="975837" y="37923"/>
                </a:lnTo>
                <a:lnTo>
                  <a:pt x="985141" y="37923"/>
                </a:lnTo>
                <a:lnTo>
                  <a:pt x="985343" y="36792"/>
                </a:lnTo>
                <a:lnTo>
                  <a:pt x="989008" y="36719"/>
                </a:lnTo>
                <a:lnTo>
                  <a:pt x="997235" y="32450"/>
                </a:lnTo>
                <a:lnTo>
                  <a:pt x="985728" y="34642"/>
                </a:lnTo>
                <a:lnTo>
                  <a:pt x="983572" y="36956"/>
                </a:lnTo>
                <a:lnTo>
                  <a:pt x="976877" y="34257"/>
                </a:lnTo>
                <a:lnTo>
                  <a:pt x="979997" y="22327"/>
                </a:lnTo>
                <a:lnTo>
                  <a:pt x="979832" y="21013"/>
                </a:lnTo>
                <a:lnTo>
                  <a:pt x="977260" y="22327"/>
                </a:lnTo>
                <a:close/>
              </a:path>
              <a:path w="4636051" h="105344">
                <a:moveTo>
                  <a:pt x="982295" y="35296"/>
                </a:moveTo>
                <a:lnTo>
                  <a:pt x="976877" y="34257"/>
                </a:lnTo>
                <a:lnTo>
                  <a:pt x="983572" y="36956"/>
                </a:lnTo>
                <a:lnTo>
                  <a:pt x="985728" y="34642"/>
                </a:lnTo>
                <a:lnTo>
                  <a:pt x="985797" y="34257"/>
                </a:lnTo>
                <a:lnTo>
                  <a:pt x="976877" y="34257"/>
                </a:lnTo>
                <a:lnTo>
                  <a:pt x="982295" y="35296"/>
                </a:lnTo>
                <a:close/>
              </a:path>
              <a:path w="4636051" h="105344">
                <a:moveTo>
                  <a:pt x="997891" y="95329"/>
                </a:moveTo>
                <a:lnTo>
                  <a:pt x="1001540" y="91133"/>
                </a:lnTo>
                <a:lnTo>
                  <a:pt x="1005899" y="85168"/>
                </a:lnTo>
                <a:lnTo>
                  <a:pt x="1010970" y="77434"/>
                </a:lnTo>
                <a:lnTo>
                  <a:pt x="1015020" y="71232"/>
                </a:lnTo>
                <a:lnTo>
                  <a:pt x="1018687" y="64829"/>
                </a:lnTo>
                <a:lnTo>
                  <a:pt x="1021970" y="58225"/>
                </a:lnTo>
                <a:lnTo>
                  <a:pt x="1026238" y="49579"/>
                </a:lnTo>
                <a:lnTo>
                  <a:pt x="1028372" y="43304"/>
                </a:lnTo>
                <a:lnTo>
                  <a:pt x="1028372" y="36810"/>
                </a:lnTo>
                <a:lnTo>
                  <a:pt x="1026676" y="33900"/>
                </a:lnTo>
                <a:lnTo>
                  <a:pt x="1024068" y="32286"/>
                </a:lnTo>
                <a:lnTo>
                  <a:pt x="1020784" y="32286"/>
                </a:lnTo>
                <a:lnTo>
                  <a:pt x="1018230" y="34201"/>
                </a:lnTo>
                <a:lnTo>
                  <a:pt x="1017865" y="37631"/>
                </a:lnTo>
                <a:lnTo>
                  <a:pt x="1019827" y="40313"/>
                </a:lnTo>
                <a:lnTo>
                  <a:pt x="1022827" y="42082"/>
                </a:lnTo>
                <a:lnTo>
                  <a:pt x="1023885" y="45037"/>
                </a:lnTo>
                <a:lnTo>
                  <a:pt x="1023885" y="47737"/>
                </a:lnTo>
                <a:lnTo>
                  <a:pt x="1022134" y="52461"/>
                </a:lnTo>
                <a:lnTo>
                  <a:pt x="1018632" y="59210"/>
                </a:lnTo>
                <a:lnTo>
                  <a:pt x="1016844" y="62640"/>
                </a:lnTo>
                <a:lnTo>
                  <a:pt x="1014035" y="67565"/>
                </a:lnTo>
                <a:lnTo>
                  <a:pt x="1010204" y="73986"/>
                </a:lnTo>
                <a:lnTo>
                  <a:pt x="1008015" y="60962"/>
                </a:lnTo>
                <a:lnTo>
                  <a:pt x="1007432" y="57569"/>
                </a:lnTo>
                <a:lnTo>
                  <a:pt x="1005972" y="52133"/>
                </a:lnTo>
                <a:lnTo>
                  <a:pt x="1003637" y="44654"/>
                </a:lnTo>
                <a:lnTo>
                  <a:pt x="1001047" y="36336"/>
                </a:lnTo>
                <a:lnTo>
                  <a:pt x="999296" y="32231"/>
                </a:lnTo>
                <a:lnTo>
                  <a:pt x="997235" y="32450"/>
                </a:lnTo>
                <a:lnTo>
                  <a:pt x="989008" y="36719"/>
                </a:lnTo>
                <a:lnTo>
                  <a:pt x="991188" y="37886"/>
                </a:lnTo>
                <a:lnTo>
                  <a:pt x="994143" y="42556"/>
                </a:lnTo>
                <a:lnTo>
                  <a:pt x="995775" y="47007"/>
                </a:lnTo>
                <a:lnTo>
                  <a:pt x="997563" y="53574"/>
                </a:lnTo>
                <a:lnTo>
                  <a:pt x="998840" y="58244"/>
                </a:lnTo>
                <a:lnTo>
                  <a:pt x="1000162" y="63571"/>
                </a:lnTo>
                <a:lnTo>
                  <a:pt x="1001531" y="69553"/>
                </a:lnTo>
                <a:lnTo>
                  <a:pt x="1002899" y="75537"/>
                </a:lnTo>
                <a:lnTo>
                  <a:pt x="1003582" y="79550"/>
                </a:lnTo>
                <a:lnTo>
                  <a:pt x="1003582" y="83745"/>
                </a:lnTo>
                <a:lnTo>
                  <a:pt x="1001604" y="87184"/>
                </a:lnTo>
                <a:lnTo>
                  <a:pt x="997645" y="91908"/>
                </a:lnTo>
                <a:lnTo>
                  <a:pt x="993687" y="96633"/>
                </a:lnTo>
                <a:lnTo>
                  <a:pt x="990814" y="98995"/>
                </a:lnTo>
                <a:lnTo>
                  <a:pt x="987849" y="98767"/>
                </a:lnTo>
                <a:lnTo>
                  <a:pt x="985123" y="96743"/>
                </a:lnTo>
                <a:lnTo>
                  <a:pt x="982021" y="95876"/>
                </a:lnTo>
                <a:lnTo>
                  <a:pt x="978847" y="97135"/>
                </a:lnTo>
                <a:lnTo>
                  <a:pt x="977753" y="100144"/>
                </a:lnTo>
                <a:lnTo>
                  <a:pt x="980626" y="104778"/>
                </a:lnTo>
                <a:lnTo>
                  <a:pt x="983444" y="105234"/>
                </a:lnTo>
                <a:lnTo>
                  <a:pt x="987275" y="105234"/>
                </a:lnTo>
                <a:lnTo>
                  <a:pt x="992091" y="101932"/>
                </a:lnTo>
                <a:lnTo>
                  <a:pt x="997891" y="95329"/>
                </a:lnTo>
                <a:close/>
              </a:path>
              <a:path w="4636051" h="105344">
                <a:moveTo>
                  <a:pt x="969909" y="76595"/>
                </a:moveTo>
                <a:lnTo>
                  <a:pt x="966936" y="77543"/>
                </a:lnTo>
                <a:lnTo>
                  <a:pt x="965987" y="74752"/>
                </a:lnTo>
                <a:lnTo>
                  <a:pt x="966580" y="82259"/>
                </a:lnTo>
                <a:lnTo>
                  <a:pt x="971359" y="78574"/>
                </a:lnTo>
                <a:lnTo>
                  <a:pt x="974123" y="75300"/>
                </a:lnTo>
                <a:lnTo>
                  <a:pt x="977260" y="70593"/>
                </a:lnTo>
                <a:lnTo>
                  <a:pt x="976604" y="68623"/>
                </a:lnTo>
                <a:lnTo>
                  <a:pt x="974269" y="71652"/>
                </a:lnTo>
                <a:lnTo>
                  <a:pt x="972609" y="73676"/>
                </a:lnTo>
                <a:lnTo>
                  <a:pt x="969909" y="76595"/>
                </a:lnTo>
                <a:close/>
              </a:path>
              <a:path w="4636051" h="105344">
                <a:moveTo>
                  <a:pt x="1093330" y="81976"/>
                </a:moveTo>
                <a:lnTo>
                  <a:pt x="1108433" y="80262"/>
                </a:lnTo>
                <a:lnTo>
                  <a:pt x="1120265" y="75743"/>
                </a:lnTo>
                <a:lnTo>
                  <a:pt x="1130323" y="68404"/>
                </a:lnTo>
                <a:lnTo>
                  <a:pt x="1135107" y="63130"/>
                </a:lnTo>
                <a:lnTo>
                  <a:pt x="1141246" y="51864"/>
                </a:lnTo>
                <a:lnTo>
                  <a:pt x="1143293" y="39181"/>
                </a:lnTo>
                <a:lnTo>
                  <a:pt x="1143293" y="33527"/>
                </a:lnTo>
                <a:lnTo>
                  <a:pt x="1142089" y="28437"/>
                </a:lnTo>
                <a:lnTo>
                  <a:pt x="1139681" y="23914"/>
                </a:lnTo>
                <a:lnTo>
                  <a:pt x="1138039" y="20922"/>
                </a:lnTo>
                <a:lnTo>
                  <a:pt x="1135996" y="18332"/>
                </a:lnTo>
                <a:lnTo>
                  <a:pt x="1133552" y="16142"/>
                </a:lnTo>
                <a:lnTo>
                  <a:pt x="1130086" y="13187"/>
                </a:lnTo>
                <a:lnTo>
                  <a:pt x="1126329" y="11236"/>
                </a:lnTo>
                <a:lnTo>
                  <a:pt x="1122279" y="10287"/>
                </a:lnTo>
                <a:lnTo>
                  <a:pt x="1118229" y="9338"/>
                </a:lnTo>
                <a:lnTo>
                  <a:pt x="1113523" y="8864"/>
                </a:lnTo>
                <a:lnTo>
                  <a:pt x="1079211" y="8864"/>
                </a:lnTo>
                <a:lnTo>
                  <a:pt x="1082531" y="10743"/>
                </a:lnTo>
                <a:lnTo>
                  <a:pt x="1084811" y="11135"/>
                </a:lnTo>
                <a:lnTo>
                  <a:pt x="1087912" y="13826"/>
                </a:lnTo>
                <a:lnTo>
                  <a:pt x="1087912" y="16453"/>
                </a:lnTo>
                <a:lnTo>
                  <a:pt x="1087319" y="19545"/>
                </a:lnTo>
                <a:lnTo>
                  <a:pt x="1086599" y="22327"/>
                </a:lnTo>
                <a:lnTo>
                  <a:pt x="1072863" y="71907"/>
                </a:lnTo>
                <a:lnTo>
                  <a:pt x="1083753" y="75865"/>
                </a:lnTo>
                <a:lnTo>
                  <a:pt x="1083790" y="73238"/>
                </a:lnTo>
                <a:lnTo>
                  <a:pt x="1084410" y="70320"/>
                </a:lnTo>
                <a:lnTo>
                  <a:pt x="1099733" y="15431"/>
                </a:lnTo>
                <a:lnTo>
                  <a:pt x="1100061" y="14227"/>
                </a:lnTo>
                <a:lnTo>
                  <a:pt x="1102825" y="12440"/>
                </a:lnTo>
                <a:lnTo>
                  <a:pt x="1107011" y="12202"/>
                </a:lnTo>
                <a:lnTo>
                  <a:pt x="1115949" y="12202"/>
                </a:lnTo>
                <a:lnTo>
                  <a:pt x="1122133" y="14592"/>
                </a:lnTo>
                <a:lnTo>
                  <a:pt x="1125562" y="19371"/>
                </a:lnTo>
                <a:lnTo>
                  <a:pt x="1128992" y="24151"/>
                </a:lnTo>
                <a:lnTo>
                  <a:pt x="1130706" y="30024"/>
                </a:lnTo>
                <a:lnTo>
                  <a:pt x="1130706" y="44216"/>
                </a:lnTo>
                <a:lnTo>
                  <a:pt x="1129010" y="51312"/>
                </a:lnTo>
                <a:lnTo>
                  <a:pt x="1125617" y="58280"/>
                </a:lnTo>
                <a:lnTo>
                  <a:pt x="1116558" y="70211"/>
                </a:lnTo>
                <a:lnTo>
                  <a:pt x="1105409" y="76367"/>
                </a:lnTo>
                <a:lnTo>
                  <a:pt x="1093330" y="81976"/>
                </a:lnTo>
                <a:close/>
              </a:path>
              <a:path w="4636051" h="105344">
                <a:moveTo>
                  <a:pt x="1093330" y="81976"/>
                </a:moveTo>
                <a:lnTo>
                  <a:pt x="1105409" y="76367"/>
                </a:lnTo>
                <a:lnTo>
                  <a:pt x="1091305" y="78419"/>
                </a:lnTo>
                <a:lnTo>
                  <a:pt x="1088241" y="78419"/>
                </a:lnTo>
                <a:lnTo>
                  <a:pt x="1083753" y="75865"/>
                </a:lnTo>
                <a:lnTo>
                  <a:pt x="1072863" y="71907"/>
                </a:lnTo>
                <a:lnTo>
                  <a:pt x="1071878" y="75373"/>
                </a:lnTo>
                <a:lnTo>
                  <a:pt x="1069087" y="78747"/>
                </a:lnTo>
                <a:lnTo>
                  <a:pt x="1066296" y="79952"/>
                </a:lnTo>
                <a:lnTo>
                  <a:pt x="1063670" y="80170"/>
                </a:lnTo>
                <a:lnTo>
                  <a:pt x="1063670" y="81976"/>
                </a:lnTo>
                <a:lnTo>
                  <a:pt x="1093330" y="81976"/>
                </a:lnTo>
                <a:close/>
              </a:path>
              <a:path w="4636051" h="105344">
                <a:moveTo>
                  <a:pt x="1176702" y="18687"/>
                </a:moveTo>
                <a:lnTo>
                  <a:pt x="1178316" y="16124"/>
                </a:lnTo>
                <a:lnTo>
                  <a:pt x="1178316" y="12768"/>
                </a:lnTo>
                <a:lnTo>
                  <a:pt x="1175626" y="9010"/>
                </a:lnTo>
                <a:lnTo>
                  <a:pt x="1172844" y="8426"/>
                </a:lnTo>
                <a:lnTo>
                  <a:pt x="1169013" y="10177"/>
                </a:lnTo>
                <a:lnTo>
                  <a:pt x="1167426" y="12768"/>
                </a:lnTo>
                <a:lnTo>
                  <a:pt x="1167426" y="16088"/>
                </a:lnTo>
                <a:lnTo>
                  <a:pt x="1170071" y="19827"/>
                </a:lnTo>
                <a:lnTo>
                  <a:pt x="1172844" y="20411"/>
                </a:lnTo>
                <a:lnTo>
                  <a:pt x="1176702" y="18687"/>
                </a:lnTo>
                <a:close/>
              </a:path>
              <a:path w="4636051" h="105344">
                <a:moveTo>
                  <a:pt x="1171914" y="71378"/>
                </a:moveTo>
                <a:lnTo>
                  <a:pt x="1169232" y="74479"/>
                </a:lnTo>
                <a:lnTo>
                  <a:pt x="1165547" y="77707"/>
                </a:lnTo>
                <a:lnTo>
                  <a:pt x="1162611" y="75227"/>
                </a:lnTo>
                <a:lnTo>
                  <a:pt x="1163377" y="71907"/>
                </a:lnTo>
                <a:lnTo>
                  <a:pt x="1174431" y="32834"/>
                </a:lnTo>
                <a:lnTo>
                  <a:pt x="1174185" y="32368"/>
                </a:lnTo>
                <a:lnTo>
                  <a:pt x="1171530" y="32724"/>
                </a:lnTo>
                <a:lnTo>
                  <a:pt x="1168302" y="33417"/>
                </a:lnTo>
                <a:lnTo>
                  <a:pt x="1165201" y="33928"/>
                </a:lnTo>
                <a:lnTo>
                  <a:pt x="1162528" y="34338"/>
                </a:lnTo>
                <a:lnTo>
                  <a:pt x="1159017" y="34822"/>
                </a:lnTo>
                <a:lnTo>
                  <a:pt x="1155989" y="35187"/>
                </a:lnTo>
                <a:lnTo>
                  <a:pt x="1155989" y="36992"/>
                </a:lnTo>
                <a:lnTo>
                  <a:pt x="1158834" y="36992"/>
                </a:lnTo>
                <a:lnTo>
                  <a:pt x="1163158" y="38579"/>
                </a:lnTo>
                <a:lnTo>
                  <a:pt x="1162774" y="42191"/>
                </a:lnTo>
                <a:lnTo>
                  <a:pt x="1155113" y="70320"/>
                </a:lnTo>
                <a:lnTo>
                  <a:pt x="1154292" y="73795"/>
                </a:lnTo>
                <a:lnTo>
                  <a:pt x="1154073" y="76558"/>
                </a:lnTo>
                <a:lnTo>
                  <a:pt x="1154593" y="79896"/>
                </a:lnTo>
                <a:lnTo>
                  <a:pt x="1156673" y="82523"/>
                </a:lnTo>
                <a:lnTo>
                  <a:pt x="1159546" y="83180"/>
                </a:lnTo>
                <a:lnTo>
                  <a:pt x="1162209" y="83180"/>
                </a:lnTo>
                <a:lnTo>
                  <a:pt x="1164945" y="81867"/>
                </a:lnTo>
                <a:lnTo>
                  <a:pt x="1167754" y="79240"/>
                </a:lnTo>
                <a:lnTo>
                  <a:pt x="1169542" y="77562"/>
                </a:lnTo>
                <a:lnTo>
                  <a:pt x="1171804" y="74808"/>
                </a:lnTo>
                <a:lnTo>
                  <a:pt x="1174540" y="70976"/>
                </a:lnTo>
                <a:lnTo>
                  <a:pt x="1175088" y="70210"/>
                </a:lnTo>
                <a:lnTo>
                  <a:pt x="1171914" y="71378"/>
                </a:lnTo>
                <a:close/>
              </a:path>
              <a:path w="4636051" h="105344">
                <a:moveTo>
                  <a:pt x="1192982" y="54851"/>
                </a:moveTo>
                <a:lnTo>
                  <a:pt x="1195719" y="58937"/>
                </a:lnTo>
                <a:lnTo>
                  <a:pt x="1200261" y="65668"/>
                </a:lnTo>
                <a:lnTo>
                  <a:pt x="1201793" y="50892"/>
                </a:lnTo>
                <a:lnTo>
                  <a:pt x="1199786" y="48010"/>
                </a:lnTo>
                <a:lnTo>
                  <a:pt x="1198500" y="46004"/>
                </a:lnTo>
                <a:lnTo>
                  <a:pt x="1197087" y="42428"/>
                </a:lnTo>
                <a:lnTo>
                  <a:pt x="1197087" y="38999"/>
                </a:lnTo>
                <a:lnTo>
                  <a:pt x="1200233" y="35525"/>
                </a:lnTo>
                <a:lnTo>
                  <a:pt x="1203270" y="35022"/>
                </a:lnTo>
                <a:lnTo>
                  <a:pt x="1207065" y="35022"/>
                </a:lnTo>
                <a:lnTo>
                  <a:pt x="1209837" y="36682"/>
                </a:lnTo>
                <a:lnTo>
                  <a:pt x="1211588" y="40003"/>
                </a:lnTo>
                <a:lnTo>
                  <a:pt x="1212537" y="41790"/>
                </a:lnTo>
                <a:lnTo>
                  <a:pt x="1213249" y="44453"/>
                </a:lnTo>
                <a:lnTo>
                  <a:pt x="1213723" y="47992"/>
                </a:lnTo>
                <a:lnTo>
                  <a:pt x="1215529" y="47992"/>
                </a:lnTo>
                <a:lnTo>
                  <a:pt x="1217772" y="32450"/>
                </a:lnTo>
                <a:lnTo>
                  <a:pt x="1213868" y="34475"/>
                </a:lnTo>
                <a:lnTo>
                  <a:pt x="1210549" y="34138"/>
                </a:lnTo>
                <a:lnTo>
                  <a:pt x="1205952" y="32788"/>
                </a:lnTo>
                <a:lnTo>
                  <a:pt x="1202121" y="32450"/>
                </a:lnTo>
                <a:lnTo>
                  <a:pt x="1197926" y="32450"/>
                </a:lnTo>
                <a:lnTo>
                  <a:pt x="1194688" y="33664"/>
                </a:lnTo>
                <a:lnTo>
                  <a:pt x="1190128" y="38516"/>
                </a:lnTo>
                <a:lnTo>
                  <a:pt x="1188987" y="41316"/>
                </a:lnTo>
                <a:lnTo>
                  <a:pt x="1188987" y="44490"/>
                </a:lnTo>
                <a:lnTo>
                  <a:pt x="1189516" y="48649"/>
                </a:lnTo>
                <a:lnTo>
                  <a:pt x="1191267" y="52115"/>
                </a:lnTo>
                <a:lnTo>
                  <a:pt x="1192982" y="54851"/>
                </a:lnTo>
                <a:close/>
              </a:path>
              <a:path w="4636051" h="105344">
                <a:moveTo>
                  <a:pt x="1185011" y="81903"/>
                </a:moveTo>
                <a:lnTo>
                  <a:pt x="1187783" y="82523"/>
                </a:lnTo>
                <a:lnTo>
                  <a:pt x="1190556" y="83143"/>
                </a:lnTo>
                <a:lnTo>
                  <a:pt x="1194186" y="83454"/>
                </a:lnTo>
                <a:lnTo>
                  <a:pt x="1198820" y="83454"/>
                </a:lnTo>
                <a:lnTo>
                  <a:pt x="1202814" y="82104"/>
                </a:lnTo>
                <a:lnTo>
                  <a:pt x="1206171" y="79404"/>
                </a:lnTo>
                <a:lnTo>
                  <a:pt x="1209527" y="76704"/>
                </a:lnTo>
                <a:lnTo>
                  <a:pt x="1211205" y="73385"/>
                </a:lnTo>
                <a:lnTo>
                  <a:pt x="1211205" y="67328"/>
                </a:lnTo>
                <a:lnTo>
                  <a:pt x="1209947" y="63534"/>
                </a:lnTo>
                <a:lnTo>
                  <a:pt x="1207685" y="59357"/>
                </a:lnTo>
                <a:lnTo>
                  <a:pt x="1205678" y="56474"/>
                </a:lnTo>
                <a:lnTo>
                  <a:pt x="1201793" y="50892"/>
                </a:lnTo>
                <a:lnTo>
                  <a:pt x="1200261" y="65668"/>
                </a:lnTo>
                <a:lnTo>
                  <a:pt x="1200844" y="66507"/>
                </a:lnTo>
                <a:lnTo>
                  <a:pt x="1202094" y="69481"/>
                </a:lnTo>
                <a:lnTo>
                  <a:pt x="1202285" y="72399"/>
                </a:lnTo>
                <a:lnTo>
                  <a:pt x="1202285" y="74989"/>
                </a:lnTo>
                <a:lnTo>
                  <a:pt x="1201528" y="77069"/>
                </a:lnTo>
                <a:lnTo>
                  <a:pt x="1198500" y="80207"/>
                </a:lnTo>
                <a:lnTo>
                  <a:pt x="1194405" y="80991"/>
                </a:lnTo>
                <a:lnTo>
                  <a:pt x="1190428" y="80991"/>
                </a:lnTo>
                <a:lnTo>
                  <a:pt x="1187437" y="79112"/>
                </a:lnTo>
                <a:lnTo>
                  <a:pt x="1185430" y="75354"/>
                </a:lnTo>
                <a:lnTo>
                  <a:pt x="1184336" y="73311"/>
                </a:lnTo>
                <a:lnTo>
                  <a:pt x="1183387" y="70083"/>
                </a:lnTo>
                <a:lnTo>
                  <a:pt x="1182585" y="65668"/>
                </a:lnTo>
                <a:lnTo>
                  <a:pt x="1180779" y="65668"/>
                </a:lnTo>
                <a:lnTo>
                  <a:pt x="1178590" y="83563"/>
                </a:lnTo>
                <a:lnTo>
                  <a:pt x="1182238" y="81593"/>
                </a:lnTo>
                <a:lnTo>
                  <a:pt x="1185011" y="81903"/>
                </a:lnTo>
                <a:close/>
              </a:path>
              <a:path w="4636051" h="105344">
                <a:moveTo>
                  <a:pt x="1236214" y="77963"/>
                </a:moveTo>
                <a:lnTo>
                  <a:pt x="1232712" y="73293"/>
                </a:lnTo>
                <a:lnTo>
                  <a:pt x="1231836" y="70065"/>
                </a:lnTo>
                <a:lnTo>
                  <a:pt x="1231836" y="58609"/>
                </a:lnTo>
                <a:lnTo>
                  <a:pt x="1233998" y="51604"/>
                </a:lnTo>
                <a:lnTo>
                  <a:pt x="1238321" y="44928"/>
                </a:lnTo>
                <a:lnTo>
                  <a:pt x="1242644" y="38251"/>
                </a:lnTo>
                <a:lnTo>
                  <a:pt x="1247743" y="34913"/>
                </a:lnTo>
                <a:lnTo>
                  <a:pt x="1253616" y="34913"/>
                </a:lnTo>
                <a:lnTo>
                  <a:pt x="1257201" y="35597"/>
                </a:lnTo>
                <a:lnTo>
                  <a:pt x="1258022" y="38306"/>
                </a:lnTo>
                <a:lnTo>
                  <a:pt x="1256517" y="41517"/>
                </a:lnTo>
                <a:lnTo>
                  <a:pt x="1256973" y="44746"/>
                </a:lnTo>
                <a:lnTo>
                  <a:pt x="1259928" y="46843"/>
                </a:lnTo>
                <a:lnTo>
                  <a:pt x="1262664" y="46843"/>
                </a:lnTo>
                <a:lnTo>
                  <a:pt x="1265911" y="44472"/>
                </a:lnTo>
                <a:lnTo>
                  <a:pt x="1266422" y="41425"/>
                </a:lnTo>
                <a:lnTo>
                  <a:pt x="1265437" y="37577"/>
                </a:lnTo>
                <a:lnTo>
                  <a:pt x="1261497" y="33563"/>
                </a:lnTo>
                <a:lnTo>
                  <a:pt x="1258286" y="32560"/>
                </a:lnTo>
                <a:lnTo>
                  <a:pt x="1246065" y="32560"/>
                </a:lnTo>
                <a:lnTo>
                  <a:pt x="1238841" y="36026"/>
                </a:lnTo>
                <a:lnTo>
                  <a:pt x="1232165" y="42957"/>
                </a:lnTo>
                <a:lnTo>
                  <a:pt x="1225415" y="49926"/>
                </a:lnTo>
                <a:lnTo>
                  <a:pt x="1222041" y="57551"/>
                </a:lnTo>
                <a:lnTo>
                  <a:pt x="1222041" y="71232"/>
                </a:lnTo>
                <a:lnTo>
                  <a:pt x="1223555" y="75491"/>
                </a:lnTo>
                <a:lnTo>
                  <a:pt x="1226583" y="78610"/>
                </a:lnTo>
                <a:lnTo>
                  <a:pt x="1229611" y="81730"/>
                </a:lnTo>
                <a:lnTo>
                  <a:pt x="1233569" y="83290"/>
                </a:lnTo>
                <a:lnTo>
                  <a:pt x="1243566" y="83290"/>
                </a:lnTo>
                <a:lnTo>
                  <a:pt x="1248217" y="81775"/>
                </a:lnTo>
                <a:lnTo>
                  <a:pt x="1252412" y="78747"/>
                </a:lnTo>
                <a:lnTo>
                  <a:pt x="1257246" y="74497"/>
                </a:lnTo>
                <a:lnTo>
                  <a:pt x="1259800" y="71250"/>
                </a:lnTo>
                <a:lnTo>
                  <a:pt x="1257830" y="70484"/>
                </a:lnTo>
                <a:lnTo>
                  <a:pt x="1253170" y="75072"/>
                </a:lnTo>
                <a:lnTo>
                  <a:pt x="1250525" y="76695"/>
                </a:lnTo>
                <a:lnTo>
                  <a:pt x="1247879" y="78319"/>
                </a:lnTo>
                <a:lnTo>
                  <a:pt x="1245153" y="79130"/>
                </a:lnTo>
                <a:lnTo>
                  <a:pt x="1238841" y="79130"/>
                </a:lnTo>
                <a:lnTo>
                  <a:pt x="1236214" y="77963"/>
                </a:lnTo>
                <a:close/>
              </a:path>
              <a:path w="4636051" h="105344">
                <a:moveTo>
                  <a:pt x="1285375" y="81721"/>
                </a:moveTo>
                <a:lnTo>
                  <a:pt x="1289406" y="83180"/>
                </a:lnTo>
                <a:lnTo>
                  <a:pt x="1294441" y="83180"/>
                </a:lnTo>
                <a:lnTo>
                  <a:pt x="1296192" y="80718"/>
                </a:lnTo>
                <a:lnTo>
                  <a:pt x="1293273" y="80718"/>
                </a:lnTo>
                <a:lnTo>
                  <a:pt x="1289543" y="77735"/>
                </a:lnTo>
                <a:lnTo>
                  <a:pt x="1287272" y="73238"/>
                </a:lnTo>
                <a:lnTo>
                  <a:pt x="1287272" y="62658"/>
                </a:lnTo>
                <a:lnTo>
                  <a:pt x="1289570" y="54979"/>
                </a:lnTo>
                <a:lnTo>
                  <a:pt x="1294167" y="47172"/>
                </a:lnTo>
                <a:lnTo>
                  <a:pt x="1299056" y="38817"/>
                </a:lnTo>
                <a:lnTo>
                  <a:pt x="1304291" y="34640"/>
                </a:lnTo>
                <a:lnTo>
                  <a:pt x="1313266" y="34640"/>
                </a:lnTo>
                <a:lnTo>
                  <a:pt x="1315600" y="36226"/>
                </a:lnTo>
                <a:lnTo>
                  <a:pt x="1316877" y="39401"/>
                </a:lnTo>
                <a:lnTo>
                  <a:pt x="1317862" y="43286"/>
                </a:lnTo>
                <a:lnTo>
                  <a:pt x="1317862" y="52480"/>
                </a:lnTo>
                <a:lnTo>
                  <a:pt x="1315911" y="59558"/>
                </a:lnTo>
                <a:lnTo>
                  <a:pt x="1312007" y="67255"/>
                </a:lnTo>
                <a:lnTo>
                  <a:pt x="1309946" y="79313"/>
                </a:lnTo>
                <a:lnTo>
                  <a:pt x="1316987" y="71579"/>
                </a:lnTo>
                <a:lnTo>
                  <a:pt x="1323809" y="64136"/>
                </a:lnTo>
                <a:lnTo>
                  <a:pt x="1327220" y="56548"/>
                </a:lnTo>
                <a:lnTo>
                  <a:pt x="1327220" y="44362"/>
                </a:lnTo>
                <a:lnTo>
                  <a:pt x="1325962" y="40504"/>
                </a:lnTo>
                <a:lnTo>
                  <a:pt x="1323444" y="37239"/>
                </a:lnTo>
                <a:lnTo>
                  <a:pt x="1320927" y="33974"/>
                </a:lnTo>
                <a:lnTo>
                  <a:pt x="1316604" y="32341"/>
                </a:lnTo>
                <a:lnTo>
                  <a:pt x="1302412" y="32341"/>
                </a:lnTo>
                <a:lnTo>
                  <a:pt x="1294915" y="36080"/>
                </a:lnTo>
                <a:lnTo>
                  <a:pt x="1287983" y="43560"/>
                </a:lnTo>
                <a:lnTo>
                  <a:pt x="1281197" y="50856"/>
                </a:lnTo>
                <a:lnTo>
                  <a:pt x="1277804" y="58499"/>
                </a:lnTo>
                <a:lnTo>
                  <a:pt x="1277804" y="71779"/>
                </a:lnTo>
                <a:lnTo>
                  <a:pt x="1279318" y="75883"/>
                </a:lnTo>
                <a:lnTo>
                  <a:pt x="1282347" y="78803"/>
                </a:lnTo>
                <a:lnTo>
                  <a:pt x="1285375" y="81721"/>
                </a:lnTo>
                <a:close/>
              </a:path>
              <a:path w="4636051" h="105344">
                <a:moveTo>
                  <a:pt x="1307410" y="76230"/>
                </a:moveTo>
                <a:lnTo>
                  <a:pt x="1302139" y="80718"/>
                </a:lnTo>
                <a:lnTo>
                  <a:pt x="1296192" y="80718"/>
                </a:lnTo>
                <a:lnTo>
                  <a:pt x="1294441" y="83180"/>
                </a:lnTo>
                <a:lnTo>
                  <a:pt x="1302430" y="83180"/>
                </a:lnTo>
                <a:lnTo>
                  <a:pt x="1309946" y="79313"/>
                </a:lnTo>
                <a:lnTo>
                  <a:pt x="1312007" y="67255"/>
                </a:lnTo>
                <a:lnTo>
                  <a:pt x="1307410" y="76230"/>
                </a:lnTo>
                <a:close/>
              </a:path>
              <a:path w="4636051" h="105344">
                <a:moveTo>
                  <a:pt x="1345389" y="33983"/>
                </a:moveTo>
                <a:lnTo>
                  <a:pt x="1337344" y="35570"/>
                </a:lnTo>
                <a:lnTo>
                  <a:pt x="1337344" y="37103"/>
                </a:lnTo>
                <a:lnTo>
                  <a:pt x="1339898" y="37103"/>
                </a:lnTo>
                <a:lnTo>
                  <a:pt x="1343966" y="38926"/>
                </a:lnTo>
                <a:lnTo>
                  <a:pt x="1343692" y="42465"/>
                </a:lnTo>
                <a:lnTo>
                  <a:pt x="1344239" y="73731"/>
                </a:lnTo>
                <a:lnTo>
                  <a:pt x="1344896" y="71086"/>
                </a:lnTo>
                <a:lnTo>
                  <a:pt x="1354582" y="33874"/>
                </a:lnTo>
                <a:lnTo>
                  <a:pt x="1354089" y="32341"/>
                </a:lnTo>
                <a:lnTo>
                  <a:pt x="1345389" y="33983"/>
                </a:lnTo>
                <a:close/>
              </a:path>
              <a:path w="4636051" h="105344">
                <a:moveTo>
                  <a:pt x="1365874" y="65066"/>
                </a:moveTo>
                <a:lnTo>
                  <a:pt x="1365034" y="68258"/>
                </a:lnTo>
                <a:lnTo>
                  <a:pt x="1364378" y="70813"/>
                </a:lnTo>
                <a:lnTo>
                  <a:pt x="1363685" y="73512"/>
                </a:lnTo>
                <a:lnTo>
                  <a:pt x="1363229" y="76814"/>
                </a:lnTo>
                <a:lnTo>
                  <a:pt x="1363229" y="79623"/>
                </a:lnTo>
                <a:lnTo>
                  <a:pt x="1365782" y="82742"/>
                </a:lnTo>
                <a:lnTo>
                  <a:pt x="1368701" y="83180"/>
                </a:lnTo>
                <a:lnTo>
                  <a:pt x="1371802" y="83180"/>
                </a:lnTo>
                <a:lnTo>
                  <a:pt x="1375158" y="81155"/>
                </a:lnTo>
                <a:lnTo>
                  <a:pt x="1378770" y="77106"/>
                </a:lnTo>
                <a:lnTo>
                  <a:pt x="1382346" y="72709"/>
                </a:lnTo>
                <a:lnTo>
                  <a:pt x="1384024" y="69937"/>
                </a:lnTo>
                <a:lnTo>
                  <a:pt x="1381142" y="70539"/>
                </a:lnTo>
                <a:lnTo>
                  <a:pt x="1378423" y="73878"/>
                </a:lnTo>
                <a:lnTo>
                  <a:pt x="1375687" y="76659"/>
                </a:lnTo>
                <a:lnTo>
                  <a:pt x="1372860" y="77708"/>
                </a:lnTo>
                <a:lnTo>
                  <a:pt x="1372003" y="75044"/>
                </a:lnTo>
                <a:lnTo>
                  <a:pt x="1372641" y="72400"/>
                </a:lnTo>
                <a:lnTo>
                  <a:pt x="1382984" y="33600"/>
                </a:lnTo>
                <a:lnTo>
                  <a:pt x="1374721" y="33600"/>
                </a:lnTo>
                <a:lnTo>
                  <a:pt x="1372532" y="39729"/>
                </a:lnTo>
                <a:lnTo>
                  <a:pt x="1370854" y="44198"/>
                </a:lnTo>
                <a:lnTo>
                  <a:pt x="1369686" y="47007"/>
                </a:lnTo>
                <a:lnTo>
                  <a:pt x="1367789" y="51531"/>
                </a:lnTo>
                <a:lnTo>
                  <a:pt x="1365710" y="55635"/>
                </a:lnTo>
                <a:lnTo>
                  <a:pt x="1363447" y="59320"/>
                </a:lnTo>
                <a:lnTo>
                  <a:pt x="1360930" y="63443"/>
                </a:lnTo>
                <a:lnTo>
                  <a:pt x="1358057" y="67419"/>
                </a:lnTo>
                <a:lnTo>
                  <a:pt x="1354828" y="71250"/>
                </a:lnTo>
                <a:lnTo>
                  <a:pt x="1351600" y="75081"/>
                </a:lnTo>
                <a:lnTo>
                  <a:pt x="1348909" y="76996"/>
                </a:lnTo>
                <a:lnTo>
                  <a:pt x="1344896" y="76285"/>
                </a:lnTo>
                <a:lnTo>
                  <a:pt x="1344239" y="73731"/>
                </a:lnTo>
                <a:lnTo>
                  <a:pt x="1343692" y="42465"/>
                </a:lnTo>
                <a:lnTo>
                  <a:pt x="1336031" y="73166"/>
                </a:lnTo>
                <a:lnTo>
                  <a:pt x="1335848" y="74004"/>
                </a:lnTo>
                <a:lnTo>
                  <a:pt x="1335538" y="76996"/>
                </a:lnTo>
                <a:lnTo>
                  <a:pt x="1335538" y="79623"/>
                </a:lnTo>
                <a:lnTo>
                  <a:pt x="1338384" y="82469"/>
                </a:lnTo>
                <a:lnTo>
                  <a:pt x="1341667" y="83235"/>
                </a:lnTo>
                <a:lnTo>
                  <a:pt x="1346118" y="83235"/>
                </a:lnTo>
                <a:lnTo>
                  <a:pt x="1350843" y="80261"/>
                </a:lnTo>
                <a:lnTo>
                  <a:pt x="1355841" y="74315"/>
                </a:lnTo>
                <a:lnTo>
                  <a:pt x="1358723" y="70849"/>
                </a:lnTo>
                <a:lnTo>
                  <a:pt x="1362681" y="64939"/>
                </a:lnTo>
                <a:lnTo>
                  <a:pt x="1367716" y="56584"/>
                </a:lnTo>
                <a:lnTo>
                  <a:pt x="1368099" y="56584"/>
                </a:lnTo>
                <a:lnTo>
                  <a:pt x="1366895" y="61236"/>
                </a:lnTo>
                <a:lnTo>
                  <a:pt x="1365874" y="65066"/>
                </a:lnTo>
                <a:close/>
              </a:path>
              <a:path w="4636051" h="105344">
                <a:moveTo>
                  <a:pt x="1402712" y="65587"/>
                </a:moveTo>
                <a:lnTo>
                  <a:pt x="1403825" y="62576"/>
                </a:lnTo>
                <a:lnTo>
                  <a:pt x="1405348" y="59485"/>
                </a:lnTo>
                <a:lnTo>
                  <a:pt x="1407281" y="56311"/>
                </a:lnTo>
                <a:lnTo>
                  <a:pt x="1409799" y="52224"/>
                </a:lnTo>
                <a:lnTo>
                  <a:pt x="1412334" y="44582"/>
                </a:lnTo>
                <a:lnTo>
                  <a:pt x="1408613" y="49652"/>
                </a:lnTo>
                <a:lnTo>
                  <a:pt x="1404162" y="56475"/>
                </a:lnTo>
                <a:lnTo>
                  <a:pt x="1411440" y="32944"/>
                </a:lnTo>
                <a:lnTo>
                  <a:pt x="1411002" y="32451"/>
                </a:lnTo>
                <a:lnTo>
                  <a:pt x="1401207" y="34585"/>
                </a:lnTo>
                <a:lnTo>
                  <a:pt x="1400039" y="34840"/>
                </a:lnTo>
                <a:lnTo>
                  <a:pt x="1396948" y="35424"/>
                </a:lnTo>
                <a:lnTo>
                  <a:pt x="1392889" y="37923"/>
                </a:lnTo>
                <a:lnTo>
                  <a:pt x="1395570" y="37650"/>
                </a:lnTo>
                <a:lnTo>
                  <a:pt x="1399702" y="39155"/>
                </a:lnTo>
                <a:lnTo>
                  <a:pt x="1399939" y="42383"/>
                </a:lnTo>
                <a:lnTo>
                  <a:pt x="1399219" y="45311"/>
                </a:lnTo>
                <a:lnTo>
                  <a:pt x="1398416" y="48157"/>
                </a:lnTo>
                <a:lnTo>
                  <a:pt x="1397431" y="81977"/>
                </a:lnTo>
                <a:lnTo>
                  <a:pt x="1399839" y="74060"/>
                </a:lnTo>
                <a:lnTo>
                  <a:pt x="1401599" y="68596"/>
                </a:lnTo>
                <a:lnTo>
                  <a:pt x="1402712" y="65587"/>
                </a:lnTo>
                <a:close/>
              </a:path>
              <a:path w="4636051" h="105344">
                <a:moveTo>
                  <a:pt x="1421318" y="81949"/>
                </a:moveTo>
                <a:lnTo>
                  <a:pt x="1424902" y="83180"/>
                </a:lnTo>
                <a:lnTo>
                  <a:pt x="1427639" y="83180"/>
                </a:lnTo>
                <a:lnTo>
                  <a:pt x="1430503" y="81739"/>
                </a:lnTo>
                <a:lnTo>
                  <a:pt x="1433494" y="78857"/>
                </a:lnTo>
                <a:lnTo>
                  <a:pt x="1435245" y="77216"/>
                </a:lnTo>
                <a:lnTo>
                  <a:pt x="1437617" y="74370"/>
                </a:lnTo>
                <a:lnTo>
                  <a:pt x="1440608" y="70320"/>
                </a:lnTo>
                <a:lnTo>
                  <a:pt x="1439021" y="68897"/>
                </a:lnTo>
                <a:lnTo>
                  <a:pt x="1436212" y="72545"/>
                </a:lnTo>
                <a:lnTo>
                  <a:pt x="1431707" y="77151"/>
                </a:lnTo>
                <a:lnTo>
                  <a:pt x="1428660" y="77489"/>
                </a:lnTo>
                <a:lnTo>
                  <a:pt x="1428113" y="74689"/>
                </a:lnTo>
                <a:lnTo>
                  <a:pt x="1428788" y="71907"/>
                </a:lnTo>
                <a:lnTo>
                  <a:pt x="1435957" y="45694"/>
                </a:lnTo>
                <a:lnTo>
                  <a:pt x="1436668" y="42629"/>
                </a:lnTo>
                <a:lnTo>
                  <a:pt x="1436942" y="39893"/>
                </a:lnTo>
                <a:lnTo>
                  <a:pt x="1436942" y="36756"/>
                </a:lnTo>
                <a:lnTo>
                  <a:pt x="1435829" y="34585"/>
                </a:lnTo>
                <a:lnTo>
                  <a:pt x="1432436" y="32761"/>
                </a:lnTo>
                <a:lnTo>
                  <a:pt x="1429445" y="32451"/>
                </a:lnTo>
                <a:lnTo>
                  <a:pt x="1425286" y="32451"/>
                </a:lnTo>
                <a:lnTo>
                  <a:pt x="1420579" y="35387"/>
                </a:lnTo>
                <a:lnTo>
                  <a:pt x="1415326" y="41261"/>
                </a:lnTo>
                <a:lnTo>
                  <a:pt x="1412334" y="44582"/>
                </a:lnTo>
                <a:lnTo>
                  <a:pt x="1409799" y="52224"/>
                </a:lnTo>
                <a:lnTo>
                  <a:pt x="1412280" y="48704"/>
                </a:lnTo>
                <a:lnTo>
                  <a:pt x="1414724" y="45749"/>
                </a:lnTo>
                <a:lnTo>
                  <a:pt x="1418883" y="40787"/>
                </a:lnTo>
                <a:lnTo>
                  <a:pt x="1422331" y="38306"/>
                </a:lnTo>
                <a:lnTo>
                  <a:pt x="1425067" y="38306"/>
                </a:lnTo>
                <a:lnTo>
                  <a:pt x="1426864" y="38625"/>
                </a:lnTo>
                <a:lnTo>
                  <a:pt x="1427912" y="41535"/>
                </a:lnTo>
                <a:lnTo>
                  <a:pt x="1427593" y="44463"/>
                </a:lnTo>
                <a:lnTo>
                  <a:pt x="1426982" y="47117"/>
                </a:lnTo>
                <a:lnTo>
                  <a:pt x="1420087" y="73713"/>
                </a:lnTo>
                <a:lnTo>
                  <a:pt x="1419822" y="74825"/>
                </a:lnTo>
                <a:lnTo>
                  <a:pt x="1419594" y="77489"/>
                </a:lnTo>
                <a:lnTo>
                  <a:pt x="1421318" y="81949"/>
                </a:lnTo>
                <a:close/>
              </a:path>
              <a:path w="4636051" h="105344">
                <a:moveTo>
                  <a:pt x="1467587" y="22327"/>
                </a:moveTo>
                <a:lnTo>
                  <a:pt x="1464085" y="26486"/>
                </a:lnTo>
                <a:lnTo>
                  <a:pt x="1461321" y="29295"/>
                </a:lnTo>
                <a:lnTo>
                  <a:pt x="1457272" y="32213"/>
                </a:lnTo>
                <a:lnTo>
                  <a:pt x="1454417" y="33727"/>
                </a:lnTo>
                <a:lnTo>
                  <a:pt x="1450732" y="35296"/>
                </a:lnTo>
                <a:lnTo>
                  <a:pt x="1449419" y="37923"/>
                </a:lnTo>
                <a:lnTo>
                  <a:pt x="1457737" y="37923"/>
                </a:lnTo>
                <a:lnTo>
                  <a:pt x="1447449" y="76176"/>
                </a:lnTo>
                <a:lnTo>
                  <a:pt x="1447175" y="78365"/>
                </a:lnTo>
                <a:lnTo>
                  <a:pt x="1447175" y="79605"/>
                </a:lnTo>
                <a:lnTo>
                  <a:pt x="1449273" y="82688"/>
                </a:lnTo>
                <a:lnTo>
                  <a:pt x="1452483" y="83180"/>
                </a:lnTo>
                <a:lnTo>
                  <a:pt x="1456907" y="82259"/>
                </a:lnTo>
                <a:lnTo>
                  <a:pt x="1456314" y="74753"/>
                </a:lnTo>
                <a:lnTo>
                  <a:pt x="1466164" y="37923"/>
                </a:lnTo>
                <a:lnTo>
                  <a:pt x="1475468" y="37923"/>
                </a:lnTo>
                <a:lnTo>
                  <a:pt x="1476124" y="34257"/>
                </a:lnTo>
                <a:lnTo>
                  <a:pt x="1467204" y="34257"/>
                </a:lnTo>
                <a:lnTo>
                  <a:pt x="1470323" y="22327"/>
                </a:lnTo>
                <a:lnTo>
                  <a:pt x="1470159" y="21014"/>
                </a:lnTo>
                <a:lnTo>
                  <a:pt x="1467587" y="22327"/>
                </a:lnTo>
                <a:close/>
              </a:path>
              <a:path w="4636051" h="105344">
                <a:moveTo>
                  <a:pt x="1487178" y="54851"/>
                </a:moveTo>
                <a:lnTo>
                  <a:pt x="1489915" y="58937"/>
                </a:lnTo>
                <a:lnTo>
                  <a:pt x="1494457" y="65668"/>
                </a:lnTo>
                <a:lnTo>
                  <a:pt x="1495989" y="50893"/>
                </a:lnTo>
                <a:lnTo>
                  <a:pt x="1493983" y="48010"/>
                </a:lnTo>
                <a:lnTo>
                  <a:pt x="1492697" y="46004"/>
                </a:lnTo>
                <a:lnTo>
                  <a:pt x="1491283" y="42428"/>
                </a:lnTo>
                <a:lnTo>
                  <a:pt x="1491283" y="38999"/>
                </a:lnTo>
                <a:lnTo>
                  <a:pt x="1494429" y="35525"/>
                </a:lnTo>
                <a:lnTo>
                  <a:pt x="1497467" y="35023"/>
                </a:lnTo>
                <a:lnTo>
                  <a:pt x="1501261" y="35023"/>
                </a:lnTo>
                <a:lnTo>
                  <a:pt x="1504033" y="36682"/>
                </a:lnTo>
                <a:lnTo>
                  <a:pt x="1505785" y="40003"/>
                </a:lnTo>
                <a:lnTo>
                  <a:pt x="1506733" y="41790"/>
                </a:lnTo>
                <a:lnTo>
                  <a:pt x="1507445" y="44453"/>
                </a:lnTo>
                <a:lnTo>
                  <a:pt x="1507919" y="47992"/>
                </a:lnTo>
                <a:lnTo>
                  <a:pt x="1509725" y="47992"/>
                </a:lnTo>
                <a:lnTo>
                  <a:pt x="1511968" y="32451"/>
                </a:lnTo>
                <a:lnTo>
                  <a:pt x="1508065" y="34476"/>
                </a:lnTo>
                <a:lnTo>
                  <a:pt x="1504745" y="34138"/>
                </a:lnTo>
                <a:lnTo>
                  <a:pt x="1500148" y="32788"/>
                </a:lnTo>
                <a:lnTo>
                  <a:pt x="1496317" y="32451"/>
                </a:lnTo>
                <a:lnTo>
                  <a:pt x="1492122" y="32451"/>
                </a:lnTo>
                <a:lnTo>
                  <a:pt x="1488884" y="33664"/>
                </a:lnTo>
                <a:lnTo>
                  <a:pt x="1484324" y="38516"/>
                </a:lnTo>
                <a:lnTo>
                  <a:pt x="1483184" y="41316"/>
                </a:lnTo>
                <a:lnTo>
                  <a:pt x="1483184" y="44490"/>
                </a:lnTo>
                <a:lnTo>
                  <a:pt x="1483712" y="48649"/>
                </a:lnTo>
                <a:lnTo>
                  <a:pt x="1485464" y="52115"/>
                </a:lnTo>
                <a:lnTo>
                  <a:pt x="1487178" y="54851"/>
                </a:lnTo>
                <a:close/>
              </a:path>
              <a:path w="4636051" h="105344">
                <a:moveTo>
                  <a:pt x="1479207" y="81903"/>
                </a:moveTo>
                <a:lnTo>
                  <a:pt x="1481980" y="82524"/>
                </a:lnTo>
                <a:lnTo>
                  <a:pt x="1484752" y="83143"/>
                </a:lnTo>
                <a:lnTo>
                  <a:pt x="1488382" y="83454"/>
                </a:lnTo>
                <a:lnTo>
                  <a:pt x="1493016" y="83454"/>
                </a:lnTo>
                <a:lnTo>
                  <a:pt x="1497010" y="82104"/>
                </a:lnTo>
                <a:lnTo>
                  <a:pt x="1500367" y="79404"/>
                </a:lnTo>
                <a:lnTo>
                  <a:pt x="1503723" y="76704"/>
                </a:lnTo>
                <a:lnTo>
                  <a:pt x="1505402" y="73385"/>
                </a:lnTo>
                <a:lnTo>
                  <a:pt x="1505402" y="67328"/>
                </a:lnTo>
                <a:lnTo>
                  <a:pt x="1504143" y="63534"/>
                </a:lnTo>
                <a:lnTo>
                  <a:pt x="1501881" y="59357"/>
                </a:lnTo>
                <a:lnTo>
                  <a:pt x="1499874" y="56475"/>
                </a:lnTo>
                <a:lnTo>
                  <a:pt x="1495989" y="50893"/>
                </a:lnTo>
                <a:lnTo>
                  <a:pt x="1494457" y="65668"/>
                </a:lnTo>
                <a:lnTo>
                  <a:pt x="1495040" y="66507"/>
                </a:lnTo>
                <a:lnTo>
                  <a:pt x="1496290" y="69481"/>
                </a:lnTo>
                <a:lnTo>
                  <a:pt x="1496482" y="72400"/>
                </a:lnTo>
                <a:lnTo>
                  <a:pt x="1496482" y="74989"/>
                </a:lnTo>
                <a:lnTo>
                  <a:pt x="1495724" y="77069"/>
                </a:lnTo>
                <a:lnTo>
                  <a:pt x="1492697" y="80207"/>
                </a:lnTo>
                <a:lnTo>
                  <a:pt x="1488601" y="80991"/>
                </a:lnTo>
                <a:lnTo>
                  <a:pt x="1484625" y="80991"/>
                </a:lnTo>
                <a:lnTo>
                  <a:pt x="1481633" y="79112"/>
                </a:lnTo>
                <a:lnTo>
                  <a:pt x="1479626" y="75355"/>
                </a:lnTo>
                <a:lnTo>
                  <a:pt x="1478532" y="73311"/>
                </a:lnTo>
                <a:lnTo>
                  <a:pt x="1477583" y="70083"/>
                </a:lnTo>
                <a:lnTo>
                  <a:pt x="1476781" y="65668"/>
                </a:lnTo>
                <a:lnTo>
                  <a:pt x="1474975" y="65668"/>
                </a:lnTo>
                <a:lnTo>
                  <a:pt x="1472786" y="83564"/>
                </a:lnTo>
                <a:lnTo>
                  <a:pt x="1476434" y="81593"/>
                </a:lnTo>
                <a:lnTo>
                  <a:pt x="1479207" y="81903"/>
                </a:lnTo>
                <a:close/>
              </a:path>
              <a:path w="4636051" h="105344">
                <a:moveTo>
                  <a:pt x="1460236" y="76595"/>
                </a:moveTo>
                <a:lnTo>
                  <a:pt x="1457263" y="77544"/>
                </a:lnTo>
                <a:lnTo>
                  <a:pt x="1456314" y="74753"/>
                </a:lnTo>
                <a:lnTo>
                  <a:pt x="1456907" y="82259"/>
                </a:lnTo>
                <a:lnTo>
                  <a:pt x="1461686" y="78574"/>
                </a:lnTo>
                <a:lnTo>
                  <a:pt x="1464450" y="75300"/>
                </a:lnTo>
                <a:lnTo>
                  <a:pt x="1467587" y="70594"/>
                </a:lnTo>
                <a:lnTo>
                  <a:pt x="1466931" y="68624"/>
                </a:lnTo>
                <a:lnTo>
                  <a:pt x="1464596" y="71652"/>
                </a:lnTo>
                <a:lnTo>
                  <a:pt x="1462936" y="73676"/>
                </a:lnTo>
                <a:lnTo>
                  <a:pt x="1460236" y="76595"/>
                </a:lnTo>
                <a:close/>
              </a:path>
              <a:path w="4636051" h="105344">
                <a:moveTo>
                  <a:pt x="1545952" y="40513"/>
                </a:moveTo>
                <a:lnTo>
                  <a:pt x="1545952" y="37084"/>
                </a:lnTo>
                <a:lnTo>
                  <a:pt x="1544119" y="34394"/>
                </a:lnTo>
                <a:lnTo>
                  <a:pt x="1541428" y="32560"/>
                </a:lnTo>
                <a:lnTo>
                  <a:pt x="1537999" y="32560"/>
                </a:lnTo>
                <a:lnTo>
                  <a:pt x="1535308" y="34394"/>
                </a:lnTo>
                <a:lnTo>
                  <a:pt x="1533475" y="37084"/>
                </a:lnTo>
                <a:lnTo>
                  <a:pt x="1533475" y="40513"/>
                </a:lnTo>
                <a:lnTo>
                  <a:pt x="1536485" y="44426"/>
                </a:lnTo>
                <a:lnTo>
                  <a:pt x="1539713" y="45038"/>
                </a:lnTo>
                <a:lnTo>
                  <a:pt x="1541464" y="45038"/>
                </a:lnTo>
                <a:lnTo>
                  <a:pt x="1544146" y="43204"/>
                </a:lnTo>
                <a:lnTo>
                  <a:pt x="1545952" y="40513"/>
                </a:lnTo>
                <a:close/>
              </a:path>
              <a:path w="4636051" h="105344">
                <a:moveTo>
                  <a:pt x="1534788" y="78765"/>
                </a:moveTo>
                <a:lnTo>
                  <a:pt x="1534788" y="75336"/>
                </a:lnTo>
                <a:lnTo>
                  <a:pt x="1532955" y="72673"/>
                </a:lnTo>
                <a:lnTo>
                  <a:pt x="1530265" y="70867"/>
                </a:lnTo>
                <a:lnTo>
                  <a:pt x="1526835" y="70867"/>
                </a:lnTo>
                <a:lnTo>
                  <a:pt x="1524145" y="72673"/>
                </a:lnTo>
                <a:lnTo>
                  <a:pt x="1522311" y="75336"/>
                </a:lnTo>
                <a:lnTo>
                  <a:pt x="1522311" y="78765"/>
                </a:lnTo>
                <a:lnTo>
                  <a:pt x="1525321" y="82678"/>
                </a:lnTo>
                <a:lnTo>
                  <a:pt x="1528550" y="83290"/>
                </a:lnTo>
                <a:lnTo>
                  <a:pt x="1530301" y="83290"/>
                </a:lnTo>
                <a:lnTo>
                  <a:pt x="1532982" y="81456"/>
                </a:lnTo>
                <a:lnTo>
                  <a:pt x="1534788" y="78765"/>
                </a:lnTo>
                <a:close/>
              </a:path>
              <a:path w="4636051" h="105344">
                <a:moveTo>
                  <a:pt x="1609924" y="78419"/>
                </a:moveTo>
                <a:lnTo>
                  <a:pt x="1606003" y="78218"/>
                </a:lnTo>
                <a:lnTo>
                  <a:pt x="1603084" y="77161"/>
                </a:lnTo>
                <a:lnTo>
                  <a:pt x="1591209" y="71907"/>
                </a:lnTo>
                <a:lnTo>
                  <a:pt x="1590224" y="75373"/>
                </a:lnTo>
                <a:lnTo>
                  <a:pt x="1587433" y="78748"/>
                </a:lnTo>
                <a:lnTo>
                  <a:pt x="1584642" y="79952"/>
                </a:lnTo>
                <a:lnTo>
                  <a:pt x="1582015" y="80170"/>
                </a:lnTo>
                <a:lnTo>
                  <a:pt x="1582015" y="81977"/>
                </a:lnTo>
                <a:lnTo>
                  <a:pt x="1622438" y="81977"/>
                </a:lnTo>
                <a:lnTo>
                  <a:pt x="1629880" y="79915"/>
                </a:lnTo>
                <a:lnTo>
                  <a:pt x="1635316" y="75792"/>
                </a:lnTo>
                <a:lnTo>
                  <a:pt x="1640752" y="71670"/>
                </a:lnTo>
                <a:lnTo>
                  <a:pt x="1643470" y="66544"/>
                </a:lnTo>
                <a:lnTo>
                  <a:pt x="1643470" y="54979"/>
                </a:lnTo>
                <a:lnTo>
                  <a:pt x="1641737" y="50674"/>
                </a:lnTo>
                <a:lnTo>
                  <a:pt x="1638271" y="47500"/>
                </a:lnTo>
                <a:lnTo>
                  <a:pt x="1636338" y="45749"/>
                </a:lnTo>
                <a:lnTo>
                  <a:pt x="1633437" y="44143"/>
                </a:lnTo>
                <a:lnTo>
                  <a:pt x="1629570" y="42684"/>
                </a:lnTo>
                <a:lnTo>
                  <a:pt x="1634569" y="41590"/>
                </a:lnTo>
                <a:lnTo>
                  <a:pt x="1634842" y="36135"/>
                </a:lnTo>
                <a:lnTo>
                  <a:pt x="1629297" y="38908"/>
                </a:lnTo>
                <a:lnTo>
                  <a:pt x="1626049" y="40513"/>
                </a:lnTo>
                <a:lnTo>
                  <a:pt x="1621526" y="41316"/>
                </a:lnTo>
                <a:lnTo>
                  <a:pt x="1610800" y="41261"/>
                </a:lnTo>
                <a:lnTo>
                  <a:pt x="1618078" y="15322"/>
                </a:lnTo>
                <a:lnTo>
                  <a:pt x="1620714" y="12431"/>
                </a:lnTo>
                <a:lnTo>
                  <a:pt x="1624809" y="12203"/>
                </a:lnTo>
                <a:lnTo>
                  <a:pt x="1628640" y="12203"/>
                </a:lnTo>
                <a:lnTo>
                  <a:pt x="1631732" y="13069"/>
                </a:lnTo>
                <a:lnTo>
                  <a:pt x="1636438" y="16535"/>
                </a:lnTo>
                <a:lnTo>
                  <a:pt x="1637615" y="19499"/>
                </a:lnTo>
                <a:lnTo>
                  <a:pt x="1639530" y="10780"/>
                </a:lnTo>
                <a:lnTo>
                  <a:pt x="1635772" y="9503"/>
                </a:lnTo>
                <a:lnTo>
                  <a:pt x="1631431" y="8864"/>
                </a:lnTo>
                <a:lnTo>
                  <a:pt x="1597557" y="8864"/>
                </a:lnTo>
                <a:lnTo>
                  <a:pt x="1600913" y="10743"/>
                </a:lnTo>
                <a:lnTo>
                  <a:pt x="1603202" y="11126"/>
                </a:lnTo>
                <a:lnTo>
                  <a:pt x="1606258" y="13808"/>
                </a:lnTo>
                <a:lnTo>
                  <a:pt x="1606258" y="16507"/>
                </a:lnTo>
                <a:lnTo>
                  <a:pt x="1605711" y="19427"/>
                </a:lnTo>
                <a:lnTo>
                  <a:pt x="1604944" y="22327"/>
                </a:lnTo>
                <a:lnTo>
                  <a:pt x="1602755" y="70320"/>
                </a:lnTo>
                <a:lnTo>
                  <a:pt x="1609760" y="44928"/>
                </a:lnTo>
                <a:lnTo>
                  <a:pt x="1617531" y="45038"/>
                </a:lnTo>
                <a:lnTo>
                  <a:pt x="1622693" y="45657"/>
                </a:lnTo>
                <a:lnTo>
                  <a:pt x="1625247" y="46789"/>
                </a:lnTo>
                <a:lnTo>
                  <a:pt x="1629260" y="48649"/>
                </a:lnTo>
                <a:lnTo>
                  <a:pt x="1631267" y="52607"/>
                </a:lnTo>
                <a:lnTo>
                  <a:pt x="1631267" y="64099"/>
                </a:lnTo>
                <a:lnTo>
                  <a:pt x="1629552" y="68751"/>
                </a:lnTo>
                <a:lnTo>
                  <a:pt x="1626123" y="72618"/>
                </a:lnTo>
                <a:lnTo>
                  <a:pt x="1622693" y="76485"/>
                </a:lnTo>
                <a:lnTo>
                  <a:pt x="1617294" y="78419"/>
                </a:lnTo>
                <a:lnTo>
                  <a:pt x="1609924" y="78419"/>
                </a:lnTo>
                <a:close/>
              </a:path>
              <a:path w="4636051" h="105344">
                <a:moveTo>
                  <a:pt x="1602154" y="73311"/>
                </a:moveTo>
                <a:lnTo>
                  <a:pt x="1602755" y="70320"/>
                </a:lnTo>
                <a:lnTo>
                  <a:pt x="1604944" y="22327"/>
                </a:lnTo>
                <a:lnTo>
                  <a:pt x="1591209" y="71907"/>
                </a:lnTo>
                <a:lnTo>
                  <a:pt x="1603084" y="77161"/>
                </a:lnTo>
                <a:lnTo>
                  <a:pt x="1602154" y="73311"/>
                </a:lnTo>
                <a:close/>
              </a:path>
              <a:path w="4636051" h="105344">
                <a:moveTo>
                  <a:pt x="1637615" y="19499"/>
                </a:moveTo>
                <a:lnTo>
                  <a:pt x="1637615" y="31065"/>
                </a:lnTo>
                <a:lnTo>
                  <a:pt x="1634842" y="36135"/>
                </a:lnTo>
                <a:lnTo>
                  <a:pt x="1634569" y="41590"/>
                </a:lnTo>
                <a:lnTo>
                  <a:pt x="1638472" y="40185"/>
                </a:lnTo>
                <a:lnTo>
                  <a:pt x="1641281" y="38470"/>
                </a:lnTo>
                <a:lnTo>
                  <a:pt x="1646425" y="35296"/>
                </a:lnTo>
                <a:lnTo>
                  <a:pt x="1648997" y="30845"/>
                </a:lnTo>
                <a:lnTo>
                  <a:pt x="1648997" y="18222"/>
                </a:lnTo>
                <a:lnTo>
                  <a:pt x="1645842" y="13443"/>
                </a:lnTo>
                <a:lnTo>
                  <a:pt x="1639530" y="10780"/>
                </a:lnTo>
                <a:lnTo>
                  <a:pt x="1637615" y="19499"/>
                </a:lnTo>
                <a:close/>
              </a:path>
              <a:path w="4636051" h="105344">
                <a:moveTo>
                  <a:pt x="1654798" y="69280"/>
                </a:moveTo>
                <a:lnTo>
                  <a:pt x="1654798" y="73731"/>
                </a:lnTo>
                <a:lnTo>
                  <a:pt x="1656002" y="77170"/>
                </a:lnTo>
                <a:lnTo>
                  <a:pt x="1660818" y="82022"/>
                </a:lnTo>
                <a:lnTo>
                  <a:pt x="1663499" y="83235"/>
                </a:lnTo>
                <a:lnTo>
                  <a:pt x="1666454" y="83235"/>
                </a:lnTo>
                <a:lnTo>
                  <a:pt x="1664429" y="72144"/>
                </a:lnTo>
                <a:lnTo>
                  <a:pt x="1664429" y="63425"/>
                </a:lnTo>
                <a:lnTo>
                  <a:pt x="1666673" y="56511"/>
                </a:lnTo>
                <a:lnTo>
                  <a:pt x="1671161" y="48485"/>
                </a:lnTo>
                <a:lnTo>
                  <a:pt x="1676268" y="39364"/>
                </a:lnTo>
                <a:lnTo>
                  <a:pt x="1681795" y="34804"/>
                </a:lnTo>
                <a:lnTo>
                  <a:pt x="1689457" y="34804"/>
                </a:lnTo>
                <a:lnTo>
                  <a:pt x="1692120" y="36665"/>
                </a:lnTo>
                <a:lnTo>
                  <a:pt x="1693925" y="39838"/>
                </a:lnTo>
                <a:lnTo>
                  <a:pt x="1693925" y="48959"/>
                </a:lnTo>
                <a:lnTo>
                  <a:pt x="1694582" y="75044"/>
                </a:lnTo>
                <a:lnTo>
                  <a:pt x="1695257" y="71834"/>
                </a:lnTo>
                <a:lnTo>
                  <a:pt x="1696607" y="66216"/>
                </a:lnTo>
                <a:lnTo>
                  <a:pt x="1697373" y="63114"/>
                </a:lnTo>
                <a:lnTo>
                  <a:pt x="1698304" y="59430"/>
                </a:lnTo>
                <a:lnTo>
                  <a:pt x="1699398" y="55161"/>
                </a:lnTo>
                <a:lnTo>
                  <a:pt x="1704432" y="35570"/>
                </a:lnTo>
                <a:lnTo>
                  <a:pt x="1704578" y="35059"/>
                </a:lnTo>
                <a:lnTo>
                  <a:pt x="1704542" y="32396"/>
                </a:lnTo>
                <a:lnTo>
                  <a:pt x="1698358" y="33108"/>
                </a:lnTo>
                <a:lnTo>
                  <a:pt x="1697209" y="34366"/>
                </a:lnTo>
                <a:lnTo>
                  <a:pt x="1696005" y="38526"/>
                </a:lnTo>
                <a:lnTo>
                  <a:pt x="1695731" y="37759"/>
                </a:lnTo>
                <a:lnTo>
                  <a:pt x="1693761" y="34585"/>
                </a:lnTo>
                <a:lnTo>
                  <a:pt x="1689967" y="32341"/>
                </a:lnTo>
                <a:lnTo>
                  <a:pt x="1687085" y="32341"/>
                </a:lnTo>
                <a:lnTo>
                  <a:pt x="1675835" y="35619"/>
                </a:lnTo>
                <a:lnTo>
                  <a:pt x="1665086" y="45311"/>
                </a:lnTo>
                <a:lnTo>
                  <a:pt x="1664553" y="45964"/>
                </a:lnTo>
                <a:lnTo>
                  <a:pt x="1657237" y="57856"/>
                </a:lnTo>
                <a:lnTo>
                  <a:pt x="1654798" y="69280"/>
                </a:lnTo>
                <a:close/>
              </a:path>
              <a:path w="4636051" h="105344">
                <a:moveTo>
                  <a:pt x="1676925" y="79586"/>
                </a:moveTo>
                <a:lnTo>
                  <a:pt x="1679588" y="77216"/>
                </a:lnTo>
                <a:lnTo>
                  <a:pt x="1683756" y="73211"/>
                </a:lnTo>
                <a:lnTo>
                  <a:pt x="1686857" y="69016"/>
                </a:lnTo>
                <a:lnTo>
                  <a:pt x="1688617" y="66325"/>
                </a:lnTo>
                <a:lnTo>
                  <a:pt x="1687660" y="70074"/>
                </a:lnTo>
                <a:lnTo>
                  <a:pt x="1686675" y="74999"/>
                </a:lnTo>
                <a:lnTo>
                  <a:pt x="1687550" y="81757"/>
                </a:lnTo>
                <a:lnTo>
                  <a:pt x="1690697" y="83180"/>
                </a:lnTo>
                <a:lnTo>
                  <a:pt x="1694966" y="82314"/>
                </a:lnTo>
                <a:lnTo>
                  <a:pt x="1699562" y="78848"/>
                </a:lnTo>
                <a:lnTo>
                  <a:pt x="1702608" y="75555"/>
                </a:lnTo>
                <a:lnTo>
                  <a:pt x="1706403" y="70703"/>
                </a:lnTo>
                <a:lnTo>
                  <a:pt x="1705089" y="69554"/>
                </a:lnTo>
                <a:lnTo>
                  <a:pt x="1701696" y="73057"/>
                </a:lnTo>
                <a:lnTo>
                  <a:pt x="1700018" y="74689"/>
                </a:lnTo>
                <a:lnTo>
                  <a:pt x="1697455" y="76778"/>
                </a:lnTo>
                <a:lnTo>
                  <a:pt x="1694582" y="75044"/>
                </a:lnTo>
                <a:lnTo>
                  <a:pt x="1693925" y="48959"/>
                </a:lnTo>
                <a:lnTo>
                  <a:pt x="1691591" y="56237"/>
                </a:lnTo>
                <a:lnTo>
                  <a:pt x="1686921" y="64301"/>
                </a:lnTo>
                <a:lnTo>
                  <a:pt x="1681813" y="73166"/>
                </a:lnTo>
                <a:lnTo>
                  <a:pt x="1676505" y="77598"/>
                </a:lnTo>
                <a:lnTo>
                  <a:pt x="1669136" y="77598"/>
                </a:lnTo>
                <a:lnTo>
                  <a:pt x="1666317" y="75601"/>
                </a:lnTo>
                <a:lnTo>
                  <a:pt x="1664429" y="72144"/>
                </a:lnTo>
                <a:lnTo>
                  <a:pt x="1666454" y="83235"/>
                </a:lnTo>
                <a:lnTo>
                  <a:pt x="1670030" y="82907"/>
                </a:lnTo>
                <a:lnTo>
                  <a:pt x="1674371" y="81265"/>
                </a:lnTo>
                <a:lnTo>
                  <a:pt x="1676925" y="79586"/>
                </a:lnTo>
                <a:close/>
              </a:path>
              <a:path w="4636051" h="105344">
                <a:moveTo>
                  <a:pt x="1725337" y="54851"/>
                </a:moveTo>
                <a:lnTo>
                  <a:pt x="1728074" y="58937"/>
                </a:lnTo>
                <a:lnTo>
                  <a:pt x="1732615" y="65668"/>
                </a:lnTo>
                <a:lnTo>
                  <a:pt x="1734148" y="50893"/>
                </a:lnTo>
                <a:lnTo>
                  <a:pt x="1732141" y="48010"/>
                </a:lnTo>
                <a:lnTo>
                  <a:pt x="1730855" y="46004"/>
                </a:lnTo>
                <a:lnTo>
                  <a:pt x="1729441" y="42428"/>
                </a:lnTo>
                <a:lnTo>
                  <a:pt x="1729441" y="38999"/>
                </a:lnTo>
                <a:lnTo>
                  <a:pt x="1732588" y="35525"/>
                </a:lnTo>
                <a:lnTo>
                  <a:pt x="1735625" y="35023"/>
                </a:lnTo>
                <a:lnTo>
                  <a:pt x="1739419" y="35023"/>
                </a:lnTo>
                <a:lnTo>
                  <a:pt x="1742192" y="36682"/>
                </a:lnTo>
                <a:lnTo>
                  <a:pt x="1743943" y="40003"/>
                </a:lnTo>
                <a:lnTo>
                  <a:pt x="1744892" y="41790"/>
                </a:lnTo>
                <a:lnTo>
                  <a:pt x="1745603" y="44453"/>
                </a:lnTo>
                <a:lnTo>
                  <a:pt x="1746077" y="47992"/>
                </a:lnTo>
                <a:lnTo>
                  <a:pt x="1747883" y="47992"/>
                </a:lnTo>
                <a:lnTo>
                  <a:pt x="1750127" y="32451"/>
                </a:lnTo>
                <a:lnTo>
                  <a:pt x="1746223" y="34476"/>
                </a:lnTo>
                <a:lnTo>
                  <a:pt x="1742904" y="34138"/>
                </a:lnTo>
                <a:lnTo>
                  <a:pt x="1738307" y="32788"/>
                </a:lnTo>
                <a:lnTo>
                  <a:pt x="1734476" y="32451"/>
                </a:lnTo>
                <a:lnTo>
                  <a:pt x="1730280" y="32451"/>
                </a:lnTo>
                <a:lnTo>
                  <a:pt x="1727042" y="33664"/>
                </a:lnTo>
                <a:lnTo>
                  <a:pt x="1722483" y="38516"/>
                </a:lnTo>
                <a:lnTo>
                  <a:pt x="1721342" y="41316"/>
                </a:lnTo>
                <a:lnTo>
                  <a:pt x="1721342" y="44490"/>
                </a:lnTo>
                <a:lnTo>
                  <a:pt x="1721871" y="48649"/>
                </a:lnTo>
                <a:lnTo>
                  <a:pt x="1723622" y="52115"/>
                </a:lnTo>
                <a:lnTo>
                  <a:pt x="1725337" y="54851"/>
                </a:lnTo>
                <a:close/>
              </a:path>
              <a:path w="4636051" h="105344">
                <a:moveTo>
                  <a:pt x="1717366" y="81903"/>
                </a:moveTo>
                <a:lnTo>
                  <a:pt x="1720138" y="82524"/>
                </a:lnTo>
                <a:lnTo>
                  <a:pt x="1722911" y="83143"/>
                </a:lnTo>
                <a:lnTo>
                  <a:pt x="1726541" y="83454"/>
                </a:lnTo>
                <a:lnTo>
                  <a:pt x="1731175" y="83454"/>
                </a:lnTo>
                <a:lnTo>
                  <a:pt x="1735169" y="82104"/>
                </a:lnTo>
                <a:lnTo>
                  <a:pt x="1738526" y="79404"/>
                </a:lnTo>
                <a:lnTo>
                  <a:pt x="1741882" y="76704"/>
                </a:lnTo>
                <a:lnTo>
                  <a:pt x="1743560" y="73385"/>
                </a:lnTo>
                <a:lnTo>
                  <a:pt x="1743560" y="67328"/>
                </a:lnTo>
                <a:lnTo>
                  <a:pt x="1742301" y="63534"/>
                </a:lnTo>
                <a:lnTo>
                  <a:pt x="1740039" y="59357"/>
                </a:lnTo>
                <a:lnTo>
                  <a:pt x="1738033" y="56475"/>
                </a:lnTo>
                <a:lnTo>
                  <a:pt x="1734148" y="50893"/>
                </a:lnTo>
                <a:lnTo>
                  <a:pt x="1732615" y="65668"/>
                </a:lnTo>
                <a:lnTo>
                  <a:pt x="1733199" y="66507"/>
                </a:lnTo>
                <a:lnTo>
                  <a:pt x="1734449" y="69481"/>
                </a:lnTo>
                <a:lnTo>
                  <a:pt x="1734640" y="72400"/>
                </a:lnTo>
                <a:lnTo>
                  <a:pt x="1734640" y="74989"/>
                </a:lnTo>
                <a:lnTo>
                  <a:pt x="1733883" y="77069"/>
                </a:lnTo>
                <a:lnTo>
                  <a:pt x="1730855" y="80207"/>
                </a:lnTo>
                <a:lnTo>
                  <a:pt x="1726760" y="80991"/>
                </a:lnTo>
                <a:lnTo>
                  <a:pt x="1722783" y="80991"/>
                </a:lnTo>
                <a:lnTo>
                  <a:pt x="1719792" y="79112"/>
                </a:lnTo>
                <a:lnTo>
                  <a:pt x="1717785" y="75355"/>
                </a:lnTo>
                <a:lnTo>
                  <a:pt x="1716691" y="73311"/>
                </a:lnTo>
                <a:lnTo>
                  <a:pt x="1715742" y="70083"/>
                </a:lnTo>
                <a:lnTo>
                  <a:pt x="1714939" y="65668"/>
                </a:lnTo>
                <a:lnTo>
                  <a:pt x="1713134" y="65668"/>
                </a:lnTo>
                <a:lnTo>
                  <a:pt x="1710945" y="83564"/>
                </a:lnTo>
                <a:lnTo>
                  <a:pt x="1714593" y="81593"/>
                </a:lnTo>
                <a:lnTo>
                  <a:pt x="1717366" y="81903"/>
                </a:lnTo>
                <a:close/>
              </a:path>
              <a:path w="4636051" h="105344">
                <a:moveTo>
                  <a:pt x="1764757" y="63817"/>
                </a:moveTo>
                <a:lnTo>
                  <a:pt x="1765559" y="61127"/>
                </a:lnTo>
                <a:lnTo>
                  <a:pt x="1765153" y="44428"/>
                </a:lnTo>
                <a:lnTo>
                  <a:pt x="1757290" y="55767"/>
                </a:lnTo>
                <a:lnTo>
                  <a:pt x="1754669" y="67474"/>
                </a:lnTo>
                <a:lnTo>
                  <a:pt x="1754669" y="72582"/>
                </a:lnTo>
                <a:lnTo>
                  <a:pt x="1756128" y="76504"/>
                </a:lnTo>
                <a:lnTo>
                  <a:pt x="1759047" y="79240"/>
                </a:lnTo>
                <a:lnTo>
                  <a:pt x="1761966" y="81977"/>
                </a:lnTo>
                <a:lnTo>
                  <a:pt x="1765359" y="83344"/>
                </a:lnTo>
                <a:lnTo>
                  <a:pt x="1774698" y="83344"/>
                </a:lnTo>
                <a:lnTo>
                  <a:pt x="1780152" y="81392"/>
                </a:lnTo>
                <a:lnTo>
                  <a:pt x="1785588" y="77489"/>
                </a:lnTo>
                <a:lnTo>
                  <a:pt x="1788653" y="75300"/>
                </a:lnTo>
                <a:lnTo>
                  <a:pt x="1791006" y="73166"/>
                </a:lnTo>
                <a:lnTo>
                  <a:pt x="1791225" y="69827"/>
                </a:lnTo>
                <a:lnTo>
                  <a:pt x="1787905" y="72564"/>
                </a:lnTo>
                <a:lnTo>
                  <a:pt x="1783618" y="75519"/>
                </a:lnTo>
                <a:lnTo>
                  <a:pt x="1780554" y="77343"/>
                </a:lnTo>
                <a:lnTo>
                  <a:pt x="1777653" y="78255"/>
                </a:lnTo>
                <a:lnTo>
                  <a:pt x="1772035" y="78255"/>
                </a:lnTo>
                <a:lnTo>
                  <a:pt x="1767447" y="75574"/>
                </a:lnTo>
                <a:lnTo>
                  <a:pt x="1764300" y="71287"/>
                </a:lnTo>
                <a:lnTo>
                  <a:pt x="1764300" y="66727"/>
                </a:lnTo>
                <a:lnTo>
                  <a:pt x="1764757" y="63817"/>
                </a:lnTo>
                <a:close/>
              </a:path>
              <a:path w="4636051" h="105344">
                <a:moveTo>
                  <a:pt x="1781329" y="36199"/>
                </a:moveTo>
                <a:lnTo>
                  <a:pt x="1786026" y="35187"/>
                </a:lnTo>
                <a:lnTo>
                  <a:pt x="1788927" y="36418"/>
                </a:lnTo>
                <a:lnTo>
                  <a:pt x="1789911" y="39729"/>
                </a:lnTo>
                <a:lnTo>
                  <a:pt x="1789911" y="43560"/>
                </a:lnTo>
                <a:lnTo>
                  <a:pt x="1787723" y="47418"/>
                </a:lnTo>
                <a:lnTo>
                  <a:pt x="1783345" y="51303"/>
                </a:lnTo>
                <a:lnTo>
                  <a:pt x="1778967" y="55189"/>
                </a:lnTo>
                <a:lnTo>
                  <a:pt x="1773294" y="57642"/>
                </a:lnTo>
                <a:lnTo>
                  <a:pt x="1766326" y="58664"/>
                </a:lnTo>
                <a:lnTo>
                  <a:pt x="1765614" y="43943"/>
                </a:lnTo>
                <a:lnTo>
                  <a:pt x="1765153" y="44428"/>
                </a:lnTo>
                <a:lnTo>
                  <a:pt x="1765559" y="61127"/>
                </a:lnTo>
                <a:lnTo>
                  <a:pt x="1768678" y="60743"/>
                </a:lnTo>
                <a:lnTo>
                  <a:pt x="1775464" y="59904"/>
                </a:lnTo>
                <a:lnTo>
                  <a:pt x="1781931" y="57615"/>
                </a:lnTo>
                <a:lnTo>
                  <a:pt x="1788078" y="53875"/>
                </a:lnTo>
                <a:lnTo>
                  <a:pt x="1794226" y="50136"/>
                </a:lnTo>
                <a:lnTo>
                  <a:pt x="1797299" y="45639"/>
                </a:lnTo>
                <a:lnTo>
                  <a:pt x="1797299" y="37795"/>
                </a:lnTo>
                <a:lnTo>
                  <a:pt x="1794782" y="34531"/>
                </a:lnTo>
                <a:lnTo>
                  <a:pt x="1790842" y="32560"/>
                </a:lnTo>
                <a:lnTo>
                  <a:pt x="1780298" y="32560"/>
                </a:lnTo>
                <a:lnTo>
                  <a:pt x="1772838" y="36354"/>
                </a:lnTo>
                <a:lnTo>
                  <a:pt x="1772892" y="45092"/>
                </a:lnTo>
                <a:lnTo>
                  <a:pt x="1774716" y="42538"/>
                </a:lnTo>
                <a:lnTo>
                  <a:pt x="1776769" y="40249"/>
                </a:lnTo>
                <a:lnTo>
                  <a:pt x="1781329" y="36199"/>
                </a:lnTo>
                <a:close/>
              </a:path>
              <a:path w="4636051" h="105344">
                <a:moveTo>
                  <a:pt x="1772838" y="36354"/>
                </a:moveTo>
                <a:lnTo>
                  <a:pt x="1765614" y="43943"/>
                </a:lnTo>
                <a:lnTo>
                  <a:pt x="1766326" y="58664"/>
                </a:lnTo>
                <a:lnTo>
                  <a:pt x="1767018" y="56803"/>
                </a:lnTo>
                <a:lnTo>
                  <a:pt x="1768296" y="53684"/>
                </a:lnTo>
                <a:lnTo>
                  <a:pt x="1769426" y="50948"/>
                </a:lnTo>
                <a:lnTo>
                  <a:pt x="1770958" y="48084"/>
                </a:lnTo>
                <a:lnTo>
                  <a:pt x="1772892" y="45092"/>
                </a:lnTo>
                <a:lnTo>
                  <a:pt x="1772838" y="36354"/>
                </a:lnTo>
                <a:close/>
              </a:path>
              <a:path w="4636051" h="105344">
                <a:moveTo>
                  <a:pt x="1863844" y="81977"/>
                </a:moveTo>
                <a:lnTo>
                  <a:pt x="1878947" y="80262"/>
                </a:lnTo>
                <a:lnTo>
                  <a:pt x="1890779" y="75743"/>
                </a:lnTo>
                <a:lnTo>
                  <a:pt x="1900837" y="68405"/>
                </a:lnTo>
                <a:lnTo>
                  <a:pt x="1905621" y="63131"/>
                </a:lnTo>
                <a:lnTo>
                  <a:pt x="1911760" y="51864"/>
                </a:lnTo>
                <a:lnTo>
                  <a:pt x="1913807" y="39182"/>
                </a:lnTo>
                <a:lnTo>
                  <a:pt x="1913807" y="33527"/>
                </a:lnTo>
                <a:lnTo>
                  <a:pt x="1912603" y="28437"/>
                </a:lnTo>
                <a:lnTo>
                  <a:pt x="1910195" y="23914"/>
                </a:lnTo>
                <a:lnTo>
                  <a:pt x="1908553" y="20922"/>
                </a:lnTo>
                <a:lnTo>
                  <a:pt x="1906510" y="18332"/>
                </a:lnTo>
                <a:lnTo>
                  <a:pt x="1904066" y="16143"/>
                </a:lnTo>
                <a:lnTo>
                  <a:pt x="1900600" y="13188"/>
                </a:lnTo>
                <a:lnTo>
                  <a:pt x="1896842" y="11236"/>
                </a:lnTo>
                <a:lnTo>
                  <a:pt x="1892793" y="10287"/>
                </a:lnTo>
                <a:lnTo>
                  <a:pt x="1888743" y="9338"/>
                </a:lnTo>
                <a:lnTo>
                  <a:pt x="1884037" y="8864"/>
                </a:lnTo>
                <a:lnTo>
                  <a:pt x="1849725" y="8864"/>
                </a:lnTo>
                <a:lnTo>
                  <a:pt x="1853045" y="10743"/>
                </a:lnTo>
                <a:lnTo>
                  <a:pt x="1855325" y="11136"/>
                </a:lnTo>
                <a:lnTo>
                  <a:pt x="1858426" y="13826"/>
                </a:lnTo>
                <a:lnTo>
                  <a:pt x="1858426" y="16453"/>
                </a:lnTo>
                <a:lnTo>
                  <a:pt x="1857833" y="19545"/>
                </a:lnTo>
                <a:lnTo>
                  <a:pt x="1857112" y="22327"/>
                </a:lnTo>
                <a:lnTo>
                  <a:pt x="1843377" y="71907"/>
                </a:lnTo>
                <a:lnTo>
                  <a:pt x="1854267" y="75865"/>
                </a:lnTo>
                <a:lnTo>
                  <a:pt x="1854303" y="73238"/>
                </a:lnTo>
                <a:lnTo>
                  <a:pt x="1854924" y="70320"/>
                </a:lnTo>
                <a:lnTo>
                  <a:pt x="1870246" y="15432"/>
                </a:lnTo>
                <a:lnTo>
                  <a:pt x="1870575" y="14227"/>
                </a:lnTo>
                <a:lnTo>
                  <a:pt x="1873338" y="12440"/>
                </a:lnTo>
                <a:lnTo>
                  <a:pt x="1877525" y="12203"/>
                </a:lnTo>
                <a:lnTo>
                  <a:pt x="1886463" y="12203"/>
                </a:lnTo>
                <a:lnTo>
                  <a:pt x="1892647" y="14592"/>
                </a:lnTo>
                <a:lnTo>
                  <a:pt x="1896076" y="19372"/>
                </a:lnTo>
                <a:lnTo>
                  <a:pt x="1899505" y="24151"/>
                </a:lnTo>
                <a:lnTo>
                  <a:pt x="1901220" y="30024"/>
                </a:lnTo>
                <a:lnTo>
                  <a:pt x="1901220" y="44216"/>
                </a:lnTo>
                <a:lnTo>
                  <a:pt x="1899524" y="51312"/>
                </a:lnTo>
                <a:lnTo>
                  <a:pt x="1896131" y="58281"/>
                </a:lnTo>
                <a:lnTo>
                  <a:pt x="1895266" y="59951"/>
                </a:lnTo>
                <a:lnTo>
                  <a:pt x="1887072" y="70211"/>
                </a:lnTo>
                <a:lnTo>
                  <a:pt x="1875923" y="76367"/>
                </a:lnTo>
                <a:lnTo>
                  <a:pt x="1863844" y="81977"/>
                </a:lnTo>
                <a:close/>
              </a:path>
              <a:path w="4636051" h="105344">
                <a:moveTo>
                  <a:pt x="1863844" y="81977"/>
                </a:moveTo>
                <a:lnTo>
                  <a:pt x="1875923" y="76367"/>
                </a:lnTo>
                <a:lnTo>
                  <a:pt x="1861819" y="78419"/>
                </a:lnTo>
                <a:lnTo>
                  <a:pt x="1858754" y="78419"/>
                </a:lnTo>
                <a:lnTo>
                  <a:pt x="1854267" y="75865"/>
                </a:lnTo>
                <a:lnTo>
                  <a:pt x="1843377" y="71907"/>
                </a:lnTo>
                <a:lnTo>
                  <a:pt x="1842392" y="75373"/>
                </a:lnTo>
                <a:lnTo>
                  <a:pt x="1839601" y="78748"/>
                </a:lnTo>
                <a:lnTo>
                  <a:pt x="1836810" y="79952"/>
                </a:lnTo>
                <a:lnTo>
                  <a:pt x="1834183" y="80170"/>
                </a:lnTo>
                <a:lnTo>
                  <a:pt x="1834183" y="81977"/>
                </a:lnTo>
                <a:lnTo>
                  <a:pt x="1863844" y="81977"/>
                </a:lnTo>
                <a:close/>
              </a:path>
              <a:path w="4636051" h="105344">
                <a:moveTo>
                  <a:pt x="1947215" y="18687"/>
                </a:moveTo>
                <a:lnTo>
                  <a:pt x="1948830" y="16124"/>
                </a:lnTo>
                <a:lnTo>
                  <a:pt x="1948830" y="12768"/>
                </a:lnTo>
                <a:lnTo>
                  <a:pt x="1946139" y="9010"/>
                </a:lnTo>
                <a:lnTo>
                  <a:pt x="1943357" y="8427"/>
                </a:lnTo>
                <a:lnTo>
                  <a:pt x="1939527" y="10178"/>
                </a:lnTo>
                <a:lnTo>
                  <a:pt x="1937940" y="12768"/>
                </a:lnTo>
                <a:lnTo>
                  <a:pt x="1937940" y="16089"/>
                </a:lnTo>
                <a:lnTo>
                  <a:pt x="1940585" y="19828"/>
                </a:lnTo>
                <a:lnTo>
                  <a:pt x="1943357" y="20411"/>
                </a:lnTo>
                <a:lnTo>
                  <a:pt x="1947215" y="18687"/>
                </a:lnTo>
                <a:close/>
              </a:path>
              <a:path w="4636051" h="105344">
                <a:moveTo>
                  <a:pt x="1942427" y="71378"/>
                </a:moveTo>
                <a:lnTo>
                  <a:pt x="1939746" y="74479"/>
                </a:lnTo>
                <a:lnTo>
                  <a:pt x="1936061" y="77708"/>
                </a:lnTo>
                <a:lnTo>
                  <a:pt x="1933124" y="75227"/>
                </a:lnTo>
                <a:lnTo>
                  <a:pt x="1933890" y="71907"/>
                </a:lnTo>
                <a:lnTo>
                  <a:pt x="1944945" y="32834"/>
                </a:lnTo>
                <a:lnTo>
                  <a:pt x="1944698" y="32369"/>
                </a:lnTo>
                <a:lnTo>
                  <a:pt x="1942044" y="32724"/>
                </a:lnTo>
                <a:lnTo>
                  <a:pt x="1938816" y="33417"/>
                </a:lnTo>
                <a:lnTo>
                  <a:pt x="1935714" y="33928"/>
                </a:lnTo>
                <a:lnTo>
                  <a:pt x="1933042" y="34339"/>
                </a:lnTo>
                <a:lnTo>
                  <a:pt x="1929531" y="34822"/>
                </a:lnTo>
                <a:lnTo>
                  <a:pt x="1926502" y="35187"/>
                </a:lnTo>
                <a:lnTo>
                  <a:pt x="1926502" y="36993"/>
                </a:lnTo>
                <a:lnTo>
                  <a:pt x="1929348" y="36993"/>
                </a:lnTo>
                <a:lnTo>
                  <a:pt x="1933671" y="38580"/>
                </a:lnTo>
                <a:lnTo>
                  <a:pt x="1933288" y="42192"/>
                </a:lnTo>
                <a:lnTo>
                  <a:pt x="1925627" y="70320"/>
                </a:lnTo>
                <a:lnTo>
                  <a:pt x="1924806" y="73795"/>
                </a:lnTo>
                <a:lnTo>
                  <a:pt x="1924587" y="76559"/>
                </a:lnTo>
                <a:lnTo>
                  <a:pt x="1925107" y="79897"/>
                </a:lnTo>
                <a:lnTo>
                  <a:pt x="1927187" y="82524"/>
                </a:lnTo>
                <a:lnTo>
                  <a:pt x="1930060" y="83180"/>
                </a:lnTo>
                <a:lnTo>
                  <a:pt x="1932723" y="83180"/>
                </a:lnTo>
                <a:lnTo>
                  <a:pt x="1935459" y="81867"/>
                </a:lnTo>
                <a:lnTo>
                  <a:pt x="1938268" y="79240"/>
                </a:lnTo>
                <a:lnTo>
                  <a:pt x="1940056" y="77562"/>
                </a:lnTo>
                <a:lnTo>
                  <a:pt x="1942318" y="74808"/>
                </a:lnTo>
                <a:lnTo>
                  <a:pt x="1945054" y="70977"/>
                </a:lnTo>
                <a:lnTo>
                  <a:pt x="1945601" y="70211"/>
                </a:lnTo>
                <a:lnTo>
                  <a:pt x="1942427" y="71378"/>
                </a:lnTo>
                <a:close/>
              </a:path>
              <a:path w="4636051" h="105344">
                <a:moveTo>
                  <a:pt x="1963496" y="54851"/>
                </a:moveTo>
                <a:lnTo>
                  <a:pt x="1966232" y="58937"/>
                </a:lnTo>
                <a:lnTo>
                  <a:pt x="1970774" y="65668"/>
                </a:lnTo>
                <a:lnTo>
                  <a:pt x="1972307" y="50893"/>
                </a:lnTo>
                <a:lnTo>
                  <a:pt x="1970300" y="48010"/>
                </a:lnTo>
                <a:lnTo>
                  <a:pt x="1969014" y="46004"/>
                </a:lnTo>
                <a:lnTo>
                  <a:pt x="1967600" y="42429"/>
                </a:lnTo>
                <a:lnTo>
                  <a:pt x="1967600" y="38999"/>
                </a:lnTo>
                <a:lnTo>
                  <a:pt x="1970747" y="35525"/>
                </a:lnTo>
                <a:lnTo>
                  <a:pt x="1973784" y="35023"/>
                </a:lnTo>
                <a:lnTo>
                  <a:pt x="1977578" y="35023"/>
                </a:lnTo>
                <a:lnTo>
                  <a:pt x="1980351" y="36682"/>
                </a:lnTo>
                <a:lnTo>
                  <a:pt x="1982102" y="40003"/>
                </a:lnTo>
                <a:lnTo>
                  <a:pt x="1983050" y="41790"/>
                </a:lnTo>
                <a:lnTo>
                  <a:pt x="1983762" y="44453"/>
                </a:lnTo>
                <a:lnTo>
                  <a:pt x="1984236" y="47992"/>
                </a:lnTo>
                <a:lnTo>
                  <a:pt x="1986042" y="47992"/>
                </a:lnTo>
                <a:lnTo>
                  <a:pt x="1988286" y="32451"/>
                </a:lnTo>
                <a:lnTo>
                  <a:pt x="1984382" y="34476"/>
                </a:lnTo>
                <a:lnTo>
                  <a:pt x="1981062" y="34138"/>
                </a:lnTo>
                <a:lnTo>
                  <a:pt x="1976466" y="32788"/>
                </a:lnTo>
                <a:lnTo>
                  <a:pt x="1972635" y="32451"/>
                </a:lnTo>
                <a:lnTo>
                  <a:pt x="1968439" y="32451"/>
                </a:lnTo>
                <a:lnTo>
                  <a:pt x="1965201" y="33664"/>
                </a:lnTo>
                <a:lnTo>
                  <a:pt x="1960641" y="38517"/>
                </a:lnTo>
                <a:lnTo>
                  <a:pt x="1959501" y="41316"/>
                </a:lnTo>
                <a:lnTo>
                  <a:pt x="1959501" y="44490"/>
                </a:lnTo>
                <a:lnTo>
                  <a:pt x="1960030" y="48649"/>
                </a:lnTo>
                <a:lnTo>
                  <a:pt x="1961781" y="52115"/>
                </a:lnTo>
                <a:lnTo>
                  <a:pt x="1963496" y="54851"/>
                </a:lnTo>
                <a:close/>
              </a:path>
              <a:path w="4636051" h="105344">
                <a:moveTo>
                  <a:pt x="1955524" y="81903"/>
                </a:moveTo>
                <a:lnTo>
                  <a:pt x="1958297" y="82524"/>
                </a:lnTo>
                <a:lnTo>
                  <a:pt x="1961070" y="83144"/>
                </a:lnTo>
                <a:lnTo>
                  <a:pt x="1964700" y="83454"/>
                </a:lnTo>
                <a:lnTo>
                  <a:pt x="1969333" y="83454"/>
                </a:lnTo>
                <a:lnTo>
                  <a:pt x="1973328" y="82104"/>
                </a:lnTo>
                <a:lnTo>
                  <a:pt x="1976684" y="79404"/>
                </a:lnTo>
                <a:lnTo>
                  <a:pt x="1980041" y="76704"/>
                </a:lnTo>
                <a:lnTo>
                  <a:pt x="1981719" y="73385"/>
                </a:lnTo>
                <a:lnTo>
                  <a:pt x="1981719" y="67328"/>
                </a:lnTo>
                <a:lnTo>
                  <a:pt x="1980460" y="63534"/>
                </a:lnTo>
                <a:lnTo>
                  <a:pt x="1978199" y="59357"/>
                </a:lnTo>
                <a:lnTo>
                  <a:pt x="1976192" y="56475"/>
                </a:lnTo>
                <a:lnTo>
                  <a:pt x="1972307" y="50893"/>
                </a:lnTo>
                <a:lnTo>
                  <a:pt x="1970774" y="65668"/>
                </a:lnTo>
                <a:lnTo>
                  <a:pt x="1971358" y="66507"/>
                </a:lnTo>
                <a:lnTo>
                  <a:pt x="1972608" y="69481"/>
                </a:lnTo>
                <a:lnTo>
                  <a:pt x="1972799" y="72400"/>
                </a:lnTo>
                <a:lnTo>
                  <a:pt x="1972799" y="74990"/>
                </a:lnTo>
                <a:lnTo>
                  <a:pt x="1972042" y="77069"/>
                </a:lnTo>
                <a:lnTo>
                  <a:pt x="1969014" y="80207"/>
                </a:lnTo>
                <a:lnTo>
                  <a:pt x="1964919" y="80991"/>
                </a:lnTo>
                <a:lnTo>
                  <a:pt x="1960942" y="80991"/>
                </a:lnTo>
                <a:lnTo>
                  <a:pt x="1957950" y="79112"/>
                </a:lnTo>
                <a:lnTo>
                  <a:pt x="1955944" y="75355"/>
                </a:lnTo>
                <a:lnTo>
                  <a:pt x="1954849" y="73311"/>
                </a:lnTo>
                <a:lnTo>
                  <a:pt x="1953901" y="70083"/>
                </a:lnTo>
                <a:lnTo>
                  <a:pt x="1953098" y="65668"/>
                </a:lnTo>
                <a:lnTo>
                  <a:pt x="1951293" y="65668"/>
                </a:lnTo>
                <a:lnTo>
                  <a:pt x="1949103" y="83564"/>
                </a:lnTo>
                <a:lnTo>
                  <a:pt x="1952752" y="81593"/>
                </a:lnTo>
                <a:lnTo>
                  <a:pt x="1955524" y="81903"/>
                </a:lnTo>
                <a:close/>
              </a:path>
              <a:path w="4636051" h="105344">
                <a:moveTo>
                  <a:pt x="2006728" y="77963"/>
                </a:moveTo>
                <a:lnTo>
                  <a:pt x="2003225" y="73293"/>
                </a:lnTo>
                <a:lnTo>
                  <a:pt x="2002350" y="70065"/>
                </a:lnTo>
                <a:lnTo>
                  <a:pt x="2002350" y="58609"/>
                </a:lnTo>
                <a:lnTo>
                  <a:pt x="2004511" y="51604"/>
                </a:lnTo>
                <a:lnTo>
                  <a:pt x="2008835" y="44928"/>
                </a:lnTo>
                <a:lnTo>
                  <a:pt x="2013158" y="38251"/>
                </a:lnTo>
                <a:lnTo>
                  <a:pt x="2018256" y="34913"/>
                </a:lnTo>
                <a:lnTo>
                  <a:pt x="2024130" y="34913"/>
                </a:lnTo>
                <a:lnTo>
                  <a:pt x="2027715" y="35597"/>
                </a:lnTo>
                <a:lnTo>
                  <a:pt x="2028535" y="38306"/>
                </a:lnTo>
                <a:lnTo>
                  <a:pt x="2027031" y="41517"/>
                </a:lnTo>
                <a:lnTo>
                  <a:pt x="2027487" y="44746"/>
                </a:lnTo>
                <a:lnTo>
                  <a:pt x="2030442" y="46843"/>
                </a:lnTo>
                <a:lnTo>
                  <a:pt x="2033178" y="46843"/>
                </a:lnTo>
                <a:lnTo>
                  <a:pt x="2036425" y="44472"/>
                </a:lnTo>
                <a:lnTo>
                  <a:pt x="2036936" y="41425"/>
                </a:lnTo>
                <a:lnTo>
                  <a:pt x="2035951" y="37577"/>
                </a:lnTo>
                <a:lnTo>
                  <a:pt x="2032010" y="33563"/>
                </a:lnTo>
                <a:lnTo>
                  <a:pt x="2028800" y="32560"/>
                </a:lnTo>
                <a:lnTo>
                  <a:pt x="2016578" y="32560"/>
                </a:lnTo>
                <a:lnTo>
                  <a:pt x="2009355" y="36026"/>
                </a:lnTo>
                <a:lnTo>
                  <a:pt x="2002678" y="42958"/>
                </a:lnTo>
                <a:lnTo>
                  <a:pt x="1995929" y="49926"/>
                </a:lnTo>
                <a:lnTo>
                  <a:pt x="1992554" y="57551"/>
                </a:lnTo>
                <a:lnTo>
                  <a:pt x="1992554" y="71232"/>
                </a:lnTo>
                <a:lnTo>
                  <a:pt x="1994068" y="75491"/>
                </a:lnTo>
                <a:lnTo>
                  <a:pt x="1997097" y="78611"/>
                </a:lnTo>
                <a:lnTo>
                  <a:pt x="2000124" y="81730"/>
                </a:lnTo>
                <a:lnTo>
                  <a:pt x="2004083" y="83290"/>
                </a:lnTo>
                <a:lnTo>
                  <a:pt x="2014079" y="83290"/>
                </a:lnTo>
                <a:lnTo>
                  <a:pt x="2018731" y="81776"/>
                </a:lnTo>
                <a:lnTo>
                  <a:pt x="2022926" y="78748"/>
                </a:lnTo>
                <a:lnTo>
                  <a:pt x="2027760" y="74498"/>
                </a:lnTo>
                <a:lnTo>
                  <a:pt x="2030314" y="71250"/>
                </a:lnTo>
                <a:lnTo>
                  <a:pt x="2028344" y="70484"/>
                </a:lnTo>
                <a:lnTo>
                  <a:pt x="2023683" y="75072"/>
                </a:lnTo>
                <a:lnTo>
                  <a:pt x="2021038" y="76695"/>
                </a:lnTo>
                <a:lnTo>
                  <a:pt x="2018393" y="78319"/>
                </a:lnTo>
                <a:lnTo>
                  <a:pt x="2015666" y="79131"/>
                </a:lnTo>
                <a:lnTo>
                  <a:pt x="2009355" y="79131"/>
                </a:lnTo>
                <a:lnTo>
                  <a:pt x="2006728" y="77963"/>
                </a:lnTo>
                <a:close/>
              </a:path>
              <a:path w="4636051" h="105344">
                <a:moveTo>
                  <a:pt x="2055888" y="81721"/>
                </a:moveTo>
                <a:lnTo>
                  <a:pt x="2059919" y="83180"/>
                </a:lnTo>
                <a:lnTo>
                  <a:pt x="2064954" y="83180"/>
                </a:lnTo>
                <a:lnTo>
                  <a:pt x="2066705" y="80718"/>
                </a:lnTo>
                <a:lnTo>
                  <a:pt x="2063787" y="80718"/>
                </a:lnTo>
                <a:lnTo>
                  <a:pt x="2060056" y="77735"/>
                </a:lnTo>
                <a:lnTo>
                  <a:pt x="2057785" y="73239"/>
                </a:lnTo>
                <a:lnTo>
                  <a:pt x="2057785" y="62659"/>
                </a:lnTo>
                <a:lnTo>
                  <a:pt x="2060084" y="54979"/>
                </a:lnTo>
                <a:lnTo>
                  <a:pt x="2064681" y="47172"/>
                </a:lnTo>
                <a:lnTo>
                  <a:pt x="2069569" y="38817"/>
                </a:lnTo>
                <a:lnTo>
                  <a:pt x="2074805" y="34640"/>
                </a:lnTo>
                <a:lnTo>
                  <a:pt x="2083779" y="34640"/>
                </a:lnTo>
                <a:lnTo>
                  <a:pt x="2086114" y="36227"/>
                </a:lnTo>
                <a:lnTo>
                  <a:pt x="2087391" y="39401"/>
                </a:lnTo>
                <a:lnTo>
                  <a:pt x="2088376" y="43286"/>
                </a:lnTo>
                <a:lnTo>
                  <a:pt x="2088376" y="52480"/>
                </a:lnTo>
                <a:lnTo>
                  <a:pt x="2086424" y="59558"/>
                </a:lnTo>
                <a:lnTo>
                  <a:pt x="2082520" y="67255"/>
                </a:lnTo>
                <a:lnTo>
                  <a:pt x="2080459" y="79313"/>
                </a:lnTo>
                <a:lnTo>
                  <a:pt x="2087501" y="71579"/>
                </a:lnTo>
                <a:lnTo>
                  <a:pt x="2094323" y="64136"/>
                </a:lnTo>
                <a:lnTo>
                  <a:pt x="2097734" y="56548"/>
                </a:lnTo>
                <a:lnTo>
                  <a:pt x="2097734" y="44362"/>
                </a:lnTo>
                <a:lnTo>
                  <a:pt x="2096475" y="40504"/>
                </a:lnTo>
                <a:lnTo>
                  <a:pt x="2093958" y="37239"/>
                </a:lnTo>
                <a:lnTo>
                  <a:pt x="2091440" y="33974"/>
                </a:lnTo>
                <a:lnTo>
                  <a:pt x="2087117" y="32341"/>
                </a:lnTo>
                <a:lnTo>
                  <a:pt x="2072926" y="32341"/>
                </a:lnTo>
                <a:lnTo>
                  <a:pt x="2065429" y="36080"/>
                </a:lnTo>
                <a:lnTo>
                  <a:pt x="2058497" y="43560"/>
                </a:lnTo>
                <a:lnTo>
                  <a:pt x="2051711" y="50857"/>
                </a:lnTo>
                <a:lnTo>
                  <a:pt x="2048318" y="58500"/>
                </a:lnTo>
                <a:lnTo>
                  <a:pt x="2048318" y="71779"/>
                </a:lnTo>
                <a:lnTo>
                  <a:pt x="2049833" y="75883"/>
                </a:lnTo>
                <a:lnTo>
                  <a:pt x="2052860" y="78803"/>
                </a:lnTo>
                <a:lnTo>
                  <a:pt x="2055888" y="81721"/>
                </a:lnTo>
                <a:close/>
              </a:path>
              <a:path w="4636051" h="105344">
                <a:moveTo>
                  <a:pt x="2077924" y="76230"/>
                </a:moveTo>
                <a:lnTo>
                  <a:pt x="2072652" y="80718"/>
                </a:lnTo>
                <a:lnTo>
                  <a:pt x="2066705" y="80718"/>
                </a:lnTo>
                <a:lnTo>
                  <a:pt x="2064954" y="83180"/>
                </a:lnTo>
                <a:lnTo>
                  <a:pt x="2072944" y="83180"/>
                </a:lnTo>
                <a:lnTo>
                  <a:pt x="2080459" y="79313"/>
                </a:lnTo>
                <a:lnTo>
                  <a:pt x="2082520" y="67255"/>
                </a:lnTo>
                <a:lnTo>
                  <a:pt x="2077924" y="76230"/>
                </a:lnTo>
                <a:close/>
              </a:path>
              <a:path w="4636051" h="105344">
                <a:moveTo>
                  <a:pt x="2115902" y="33983"/>
                </a:moveTo>
                <a:lnTo>
                  <a:pt x="2107858" y="35570"/>
                </a:lnTo>
                <a:lnTo>
                  <a:pt x="2107858" y="37103"/>
                </a:lnTo>
                <a:lnTo>
                  <a:pt x="2110412" y="37103"/>
                </a:lnTo>
                <a:lnTo>
                  <a:pt x="2114480" y="38926"/>
                </a:lnTo>
                <a:lnTo>
                  <a:pt x="2114206" y="42465"/>
                </a:lnTo>
                <a:lnTo>
                  <a:pt x="2114753" y="73731"/>
                </a:lnTo>
                <a:lnTo>
                  <a:pt x="2115410" y="71086"/>
                </a:lnTo>
                <a:lnTo>
                  <a:pt x="2125096" y="33874"/>
                </a:lnTo>
                <a:lnTo>
                  <a:pt x="2124603" y="32341"/>
                </a:lnTo>
                <a:lnTo>
                  <a:pt x="2115902" y="33983"/>
                </a:lnTo>
                <a:close/>
              </a:path>
              <a:path w="4636051" h="105344">
                <a:moveTo>
                  <a:pt x="2136387" y="65066"/>
                </a:moveTo>
                <a:lnTo>
                  <a:pt x="2135548" y="68259"/>
                </a:lnTo>
                <a:lnTo>
                  <a:pt x="2134891" y="70813"/>
                </a:lnTo>
                <a:lnTo>
                  <a:pt x="2134198" y="73512"/>
                </a:lnTo>
                <a:lnTo>
                  <a:pt x="2133742" y="76814"/>
                </a:lnTo>
                <a:lnTo>
                  <a:pt x="2133742" y="79623"/>
                </a:lnTo>
                <a:lnTo>
                  <a:pt x="2136296" y="82742"/>
                </a:lnTo>
                <a:lnTo>
                  <a:pt x="2139215" y="83180"/>
                </a:lnTo>
                <a:lnTo>
                  <a:pt x="2142316" y="83180"/>
                </a:lnTo>
                <a:lnTo>
                  <a:pt x="2145672" y="81155"/>
                </a:lnTo>
                <a:lnTo>
                  <a:pt x="2149284" y="77106"/>
                </a:lnTo>
                <a:lnTo>
                  <a:pt x="2152859" y="72709"/>
                </a:lnTo>
                <a:lnTo>
                  <a:pt x="2154537" y="69937"/>
                </a:lnTo>
                <a:lnTo>
                  <a:pt x="2151655" y="70539"/>
                </a:lnTo>
                <a:lnTo>
                  <a:pt x="2148937" y="73878"/>
                </a:lnTo>
                <a:lnTo>
                  <a:pt x="2146201" y="76659"/>
                </a:lnTo>
                <a:lnTo>
                  <a:pt x="2143374" y="77708"/>
                </a:lnTo>
                <a:lnTo>
                  <a:pt x="2142516" y="75045"/>
                </a:lnTo>
                <a:lnTo>
                  <a:pt x="2143155" y="72400"/>
                </a:lnTo>
                <a:lnTo>
                  <a:pt x="2153497" y="33600"/>
                </a:lnTo>
                <a:lnTo>
                  <a:pt x="2145234" y="33600"/>
                </a:lnTo>
                <a:lnTo>
                  <a:pt x="2143045" y="39729"/>
                </a:lnTo>
                <a:lnTo>
                  <a:pt x="2141367" y="44198"/>
                </a:lnTo>
                <a:lnTo>
                  <a:pt x="2140200" y="47007"/>
                </a:lnTo>
                <a:lnTo>
                  <a:pt x="2138302" y="51531"/>
                </a:lnTo>
                <a:lnTo>
                  <a:pt x="2136223" y="55635"/>
                </a:lnTo>
                <a:lnTo>
                  <a:pt x="2133961" y="59320"/>
                </a:lnTo>
                <a:lnTo>
                  <a:pt x="2131444" y="63443"/>
                </a:lnTo>
                <a:lnTo>
                  <a:pt x="2128571" y="67420"/>
                </a:lnTo>
                <a:lnTo>
                  <a:pt x="2125342" y="71250"/>
                </a:lnTo>
                <a:lnTo>
                  <a:pt x="2122113" y="75081"/>
                </a:lnTo>
                <a:lnTo>
                  <a:pt x="2119423" y="76996"/>
                </a:lnTo>
                <a:lnTo>
                  <a:pt x="2115410" y="76285"/>
                </a:lnTo>
                <a:lnTo>
                  <a:pt x="2114753" y="73731"/>
                </a:lnTo>
                <a:lnTo>
                  <a:pt x="2114206" y="42465"/>
                </a:lnTo>
                <a:lnTo>
                  <a:pt x="2106544" y="73166"/>
                </a:lnTo>
                <a:lnTo>
                  <a:pt x="2106362" y="74005"/>
                </a:lnTo>
                <a:lnTo>
                  <a:pt x="2106052" y="76996"/>
                </a:lnTo>
                <a:lnTo>
                  <a:pt x="2106052" y="79623"/>
                </a:lnTo>
                <a:lnTo>
                  <a:pt x="2108898" y="82469"/>
                </a:lnTo>
                <a:lnTo>
                  <a:pt x="2112181" y="83235"/>
                </a:lnTo>
                <a:lnTo>
                  <a:pt x="2116632" y="83235"/>
                </a:lnTo>
                <a:lnTo>
                  <a:pt x="2121357" y="80261"/>
                </a:lnTo>
                <a:lnTo>
                  <a:pt x="2126355" y="74315"/>
                </a:lnTo>
                <a:lnTo>
                  <a:pt x="2129237" y="70849"/>
                </a:lnTo>
                <a:lnTo>
                  <a:pt x="2133195" y="64939"/>
                </a:lnTo>
                <a:lnTo>
                  <a:pt x="2138230" y="56584"/>
                </a:lnTo>
                <a:lnTo>
                  <a:pt x="2138613" y="56584"/>
                </a:lnTo>
                <a:lnTo>
                  <a:pt x="2137409" y="61236"/>
                </a:lnTo>
                <a:lnTo>
                  <a:pt x="2136387" y="65066"/>
                </a:lnTo>
                <a:close/>
              </a:path>
              <a:path w="4636051" h="105344">
                <a:moveTo>
                  <a:pt x="2173226" y="65587"/>
                </a:moveTo>
                <a:lnTo>
                  <a:pt x="2174338" y="62576"/>
                </a:lnTo>
                <a:lnTo>
                  <a:pt x="2175861" y="59485"/>
                </a:lnTo>
                <a:lnTo>
                  <a:pt x="2177795" y="56311"/>
                </a:lnTo>
                <a:lnTo>
                  <a:pt x="2180312" y="52225"/>
                </a:lnTo>
                <a:lnTo>
                  <a:pt x="2182848" y="44582"/>
                </a:lnTo>
                <a:lnTo>
                  <a:pt x="2179127" y="49652"/>
                </a:lnTo>
                <a:lnTo>
                  <a:pt x="2174676" y="56475"/>
                </a:lnTo>
                <a:lnTo>
                  <a:pt x="2181954" y="32944"/>
                </a:lnTo>
                <a:lnTo>
                  <a:pt x="2181516" y="32451"/>
                </a:lnTo>
                <a:lnTo>
                  <a:pt x="2171721" y="34585"/>
                </a:lnTo>
                <a:lnTo>
                  <a:pt x="2170553" y="34840"/>
                </a:lnTo>
                <a:lnTo>
                  <a:pt x="2167461" y="35424"/>
                </a:lnTo>
                <a:lnTo>
                  <a:pt x="2163403" y="37923"/>
                </a:lnTo>
                <a:lnTo>
                  <a:pt x="2166084" y="37650"/>
                </a:lnTo>
                <a:lnTo>
                  <a:pt x="2170216" y="39155"/>
                </a:lnTo>
                <a:lnTo>
                  <a:pt x="2170453" y="42383"/>
                </a:lnTo>
                <a:lnTo>
                  <a:pt x="2169732" y="45311"/>
                </a:lnTo>
                <a:lnTo>
                  <a:pt x="2168930" y="48157"/>
                </a:lnTo>
                <a:lnTo>
                  <a:pt x="2167945" y="81977"/>
                </a:lnTo>
                <a:lnTo>
                  <a:pt x="2170353" y="74060"/>
                </a:lnTo>
                <a:lnTo>
                  <a:pt x="2172113" y="68596"/>
                </a:lnTo>
                <a:lnTo>
                  <a:pt x="2173226" y="65587"/>
                </a:lnTo>
                <a:close/>
              </a:path>
              <a:path w="4636051" h="105344">
                <a:moveTo>
                  <a:pt x="2191832" y="81949"/>
                </a:moveTo>
                <a:lnTo>
                  <a:pt x="2195416" y="83180"/>
                </a:lnTo>
                <a:lnTo>
                  <a:pt x="2198152" y="83180"/>
                </a:lnTo>
                <a:lnTo>
                  <a:pt x="2201016" y="81739"/>
                </a:lnTo>
                <a:lnTo>
                  <a:pt x="2204008" y="78857"/>
                </a:lnTo>
                <a:lnTo>
                  <a:pt x="2205759" y="77216"/>
                </a:lnTo>
                <a:lnTo>
                  <a:pt x="2208130" y="74370"/>
                </a:lnTo>
                <a:lnTo>
                  <a:pt x="2211122" y="70320"/>
                </a:lnTo>
                <a:lnTo>
                  <a:pt x="2209535" y="68897"/>
                </a:lnTo>
                <a:lnTo>
                  <a:pt x="2206726" y="72545"/>
                </a:lnTo>
                <a:lnTo>
                  <a:pt x="2202220" y="77152"/>
                </a:lnTo>
                <a:lnTo>
                  <a:pt x="2199174" y="77489"/>
                </a:lnTo>
                <a:lnTo>
                  <a:pt x="2198627" y="74689"/>
                </a:lnTo>
                <a:lnTo>
                  <a:pt x="2199302" y="71907"/>
                </a:lnTo>
                <a:lnTo>
                  <a:pt x="2206470" y="45694"/>
                </a:lnTo>
                <a:lnTo>
                  <a:pt x="2207182" y="42629"/>
                </a:lnTo>
                <a:lnTo>
                  <a:pt x="2207456" y="39893"/>
                </a:lnTo>
                <a:lnTo>
                  <a:pt x="2207456" y="36756"/>
                </a:lnTo>
                <a:lnTo>
                  <a:pt x="2206343" y="34585"/>
                </a:lnTo>
                <a:lnTo>
                  <a:pt x="2202950" y="32761"/>
                </a:lnTo>
                <a:lnTo>
                  <a:pt x="2199958" y="32451"/>
                </a:lnTo>
                <a:lnTo>
                  <a:pt x="2195800" y="32451"/>
                </a:lnTo>
                <a:lnTo>
                  <a:pt x="2191093" y="35387"/>
                </a:lnTo>
                <a:lnTo>
                  <a:pt x="2185839" y="41261"/>
                </a:lnTo>
                <a:lnTo>
                  <a:pt x="2182848" y="44582"/>
                </a:lnTo>
                <a:lnTo>
                  <a:pt x="2180312" y="52225"/>
                </a:lnTo>
                <a:lnTo>
                  <a:pt x="2182793" y="48704"/>
                </a:lnTo>
                <a:lnTo>
                  <a:pt x="2185238" y="45749"/>
                </a:lnTo>
                <a:lnTo>
                  <a:pt x="2189397" y="40787"/>
                </a:lnTo>
                <a:lnTo>
                  <a:pt x="2192844" y="38306"/>
                </a:lnTo>
                <a:lnTo>
                  <a:pt x="2195580" y="38306"/>
                </a:lnTo>
                <a:lnTo>
                  <a:pt x="2197377" y="38626"/>
                </a:lnTo>
                <a:lnTo>
                  <a:pt x="2198426" y="41535"/>
                </a:lnTo>
                <a:lnTo>
                  <a:pt x="2198107" y="44463"/>
                </a:lnTo>
                <a:lnTo>
                  <a:pt x="2197496" y="47117"/>
                </a:lnTo>
                <a:lnTo>
                  <a:pt x="2190600" y="73713"/>
                </a:lnTo>
                <a:lnTo>
                  <a:pt x="2190336" y="74826"/>
                </a:lnTo>
                <a:lnTo>
                  <a:pt x="2190108" y="77489"/>
                </a:lnTo>
                <a:lnTo>
                  <a:pt x="2191832" y="81949"/>
                </a:lnTo>
                <a:close/>
              </a:path>
              <a:path w="4636051" h="105344">
                <a:moveTo>
                  <a:pt x="2238101" y="22327"/>
                </a:moveTo>
                <a:lnTo>
                  <a:pt x="2234599" y="26486"/>
                </a:lnTo>
                <a:lnTo>
                  <a:pt x="2231835" y="29295"/>
                </a:lnTo>
                <a:lnTo>
                  <a:pt x="2227786" y="32213"/>
                </a:lnTo>
                <a:lnTo>
                  <a:pt x="2224930" y="33728"/>
                </a:lnTo>
                <a:lnTo>
                  <a:pt x="2221246" y="35296"/>
                </a:lnTo>
                <a:lnTo>
                  <a:pt x="2219933" y="37923"/>
                </a:lnTo>
                <a:lnTo>
                  <a:pt x="2228251" y="37923"/>
                </a:lnTo>
                <a:lnTo>
                  <a:pt x="2217963" y="76176"/>
                </a:lnTo>
                <a:lnTo>
                  <a:pt x="2217689" y="78365"/>
                </a:lnTo>
                <a:lnTo>
                  <a:pt x="2217689" y="79605"/>
                </a:lnTo>
                <a:lnTo>
                  <a:pt x="2219787" y="82688"/>
                </a:lnTo>
                <a:lnTo>
                  <a:pt x="2222997" y="83180"/>
                </a:lnTo>
                <a:lnTo>
                  <a:pt x="2227421" y="82259"/>
                </a:lnTo>
                <a:lnTo>
                  <a:pt x="2226828" y="74753"/>
                </a:lnTo>
                <a:lnTo>
                  <a:pt x="2236678" y="37923"/>
                </a:lnTo>
                <a:lnTo>
                  <a:pt x="2245981" y="37923"/>
                </a:lnTo>
                <a:lnTo>
                  <a:pt x="2246638" y="34257"/>
                </a:lnTo>
                <a:lnTo>
                  <a:pt x="2237718" y="34257"/>
                </a:lnTo>
                <a:lnTo>
                  <a:pt x="2240837" y="22327"/>
                </a:lnTo>
                <a:lnTo>
                  <a:pt x="2240673" y="21014"/>
                </a:lnTo>
                <a:lnTo>
                  <a:pt x="2238101" y="22327"/>
                </a:lnTo>
                <a:close/>
              </a:path>
              <a:path w="4636051" h="105344">
                <a:moveTo>
                  <a:pt x="2230750" y="76595"/>
                </a:moveTo>
                <a:lnTo>
                  <a:pt x="2227776" y="77544"/>
                </a:lnTo>
                <a:lnTo>
                  <a:pt x="2226828" y="74753"/>
                </a:lnTo>
                <a:lnTo>
                  <a:pt x="2227421" y="82259"/>
                </a:lnTo>
                <a:lnTo>
                  <a:pt x="2232200" y="78574"/>
                </a:lnTo>
                <a:lnTo>
                  <a:pt x="2234963" y="75300"/>
                </a:lnTo>
                <a:lnTo>
                  <a:pt x="2238101" y="70594"/>
                </a:lnTo>
                <a:lnTo>
                  <a:pt x="2237444" y="68624"/>
                </a:lnTo>
                <a:lnTo>
                  <a:pt x="2235109" y="71652"/>
                </a:lnTo>
                <a:lnTo>
                  <a:pt x="2233449" y="73677"/>
                </a:lnTo>
                <a:lnTo>
                  <a:pt x="2230750" y="76595"/>
                </a:lnTo>
                <a:close/>
              </a:path>
              <a:path w="4636051" h="105344">
                <a:moveTo>
                  <a:pt x="2280038" y="81721"/>
                </a:moveTo>
                <a:lnTo>
                  <a:pt x="2284069" y="83180"/>
                </a:lnTo>
                <a:lnTo>
                  <a:pt x="2289104" y="83180"/>
                </a:lnTo>
                <a:lnTo>
                  <a:pt x="2290855" y="80718"/>
                </a:lnTo>
                <a:lnTo>
                  <a:pt x="2287936" y="80718"/>
                </a:lnTo>
                <a:lnTo>
                  <a:pt x="2284206" y="77735"/>
                </a:lnTo>
                <a:lnTo>
                  <a:pt x="2281935" y="73239"/>
                </a:lnTo>
                <a:lnTo>
                  <a:pt x="2281935" y="62659"/>
                </a:lnTo>
                <a:lnTo>
                  <a:pt x="2284233" y="54979"/>
                </a:lnTo>
                <a:lnTo>
                  <a:pt x="2288830" y="47172"/>
                </a:lnTo>
                <a:lnTo>
                  <a:pt x="2293719" y="38817"/>
                </a:lnTo>
                <a:lnTo>
                  <a:pt x="2298954" y="34640"/>
                </a:lnTo>
                <a:lnTo>
                  <a:pt x="2307929" y="34640"/>
                </a:lnTo>
                <a:lnTo>
                  <a:pt x="2310264" y="36227"/>
                </a:lnTo>
                <a:lnTo>
                  <a:pt x="2311540" y="39401"/>
                </a:lnTo>
                <a:lnTo>
                  <a:pt x="2312526" y="43286"/>
                </a:lnTo>
                <a:lnTo>
                  <a:pt x="2312526" y="52480"/>
                </a:lnTo>
                <a:lnTo>
                  <a:pt x="2310573" y="59558"/>
                </a:lnTo>
                <a:lnTo>
                  <a:pt x="2306670" y="67255"/>
                </a:lnTo>
                <a:lnTo>
                  <a:pt x="2304609" y="79313"/>
                </a:lnTo>
                <a:lnTo>
                  <a:pt x="2311650" y="71579"/>
                </a:lnTo>
                <a:lnTo>
                  <a:pt x="2318472" y="64136"/>
                </a:lnTo>
                <a:lnTo>
                  <a:pt x="2321884" y="56548"/>
                </a:lnTo>
                <a:lnTo>
                  <a:pt x="2321884" y="44362"/>
                </a:lnTo>
                <a:lnTo>
                  <a:pt x="2320625" y="40504"/>
                </a:lnTo>
                <a:lnTo>
                  <a:pt x="2318107" y="37239"/>
                </a:lnTo>
                <a:lnTo>
                  <a:pt x="2315590" y="33974"/>
                </a:lnTo>
                <a:lnTo>
                  <a:pt x="2311267" y="32341"/>
                </a:lnTo>
                <a:lnTo>
                  <a:pt x="2297075" y="32341"/>
                </a:lnTo>
                <a:lnTo>
                  <a:pt x="2289578" y="36081"/>
                </a:lnTo>
                <a:lnTo>
                  <a:pt x="2282646" y="43560"/>
                </a:lnTo>
                <a:lnTo>
                  <a:pt x="2275861" y="50857"/>
                </a:lnTo>
                <a:lnTo>
                  <a:pt x="2272468" y="58500"/>
                </a:lnTo>
                <a:lnTo>
                  <a:pt x="2272468" y="71779"/>
                </a:lnTo>
                <a:lnTo>
                  <a:pt x="2273982" y="75883"/>
                </a:lnTo>
                <a:lnTo>
                  <a:pt x="2277010" y="78803"/>
                </a:lnTo>
                <a:lnTo>
                  <a:pt x="2280038" y="81721"/>
                </a:lnTo>
                <a:close/>
              </a:path>
              <a:path w="4636051" h="105344">
                <a:moveTo>
                  <a:pt x="2302073" y="76230"/>
                </a:moveTo>
                <a:lnTo>
                  <a:pt x="2296802" y="80718"/>
                </a:lnTo>
                <a:lnTo>
                  <a:pt x="2290855" y="80718"/>
                </a:lnTo>
                <a:lnTo>
                  <a:pt x="2289104" y="83180"/>
                </a:lnTo>
                <a:lnTo>
                  <a:pt x="2297093" y="83180"/>
                </a:lnTo>
                <a:lnTo>
                  <a:pt x="2304609" y="79313"/>
                </a:lnTo>
                <a:lnTo>
                  <a:pt x="2306670" y="67255"/>
                </a:lnTo>
                <a:lnTo>
                  <a:pt x="2302073" y="76230"/>
                </a:lnTo>
                <a:close/>
              </a:path>
              <a:path w="4636051" h="105344">
                <a:moveTo>
                  <a:pt x="2310637" y="94435"/>
                </a:moveTo>
                <a:lnTo>
                  <a:pt x="2308859" y="97354"/>
                </a:lnTo>
                <a:lnTo>
                  <a:pt x="2308859" y="100200"/>
                </a:lnTo>
                <a:lnTo>
                  <a:pt x="2311349" y="103209"/>
                </a:lnTo>
                <a:lnTo>
                  <a:pt x="2315134" y="105344"/>
                </a:lnTo>
                <a:lnTo>
                  <a:pt x="2323379" y="105344"/>
                </a:lnTo>
                <a:lnTo>
                  <a:pt x="2318655" y="102772"/>
                </a:lnTo>
                <a:lnTo>
                  <a:pt x="2316411" y="101622"/>
                </a:lnTo>
                <a:lnTo>
                  <a:pt x="2317560" y="98886"/>
                </a:lnTo>
                <a:lnTo>
                  <a:pt x="2317132" y="96013"/>
                </a:lnTo>
                <a:lnTo>
                  <a:pt x="2314368" y="93961"/>
                </a:lnTo>
                <a:lnTo>
                  <a:pt x="2310637" y="94435"/>
                </a:lnTo>
                <a:close/>
              </a:path>
              <a:path w="4636051" h="105344">
                <a:moveTo>
                  <a:pt x="2328705" y="89364"/>
                </a:moveTo>
                <a:lnTo>
                  <a:pt x="2327666" y="92885"/>
                </a:lnTo>
                <a:lnTo>
                  <a:pt x="2326535" y="95439"/>
                </a:lnTo>
                <a:lnTo>
                  <a:pt x="2324383" y="100327"/>
                </a:lnTo>
                <a:lnTo>
                  <a:pt x="2321756" y="102772"/>
                </a:lnTo>
                <a:lnTo>
                  <a:pt x="2318655" y="102772"/>
                </a:lnTo>
                <a:lnTo>
                  <a:pt x="2323379" y="105344"/>
                </a:lnTo>
                <a:lnTo>
                  <a:pt x="2328022" y="102407"/>
                </a:lnTo>
                <a:lnTo>
                  <a:pt x="2331651" y="96533"/>
                </a:lnTo>
                <a:lnTo>
                  <a:pt x="2335282" y="90659"/>
                </a:lnTo>
                <a:lnTo>
                  <a:pt x="2338173" y="82961"/>
                </a:lnTo>
                <a:lnTo>
                  <a:pt x="2340325" y="73439"/>
                </a:lnTo>
                <a:lnTo>
                  <a:pt x="2348370" y="37923"/>
                </a:lnTo>
                <a:lnTo>
                  <a:pt x="2360573" y="37923"/>
                </a:lnTo>
                <a:lnTo>
                  <a:pt x="2361339" y="34257"/>
                </a:lnTo>
                <a:lnTo>
                  <a:pt x="2349136" y="34257"/>
                </a:lnTo>
                <a:lnTo>
                  <a:pt x="2350814" y="26230"/>
                </a:lnTo>
                <a:lnTo>
                  <a:pt x="2352328" y="20521"/>
                </a:lnTo>
                <a:lnTo>
                  <a:pt x="2353678" y="17128"/>
                </a:lnTo>
                <a:lnTo>
                  <a:pt x="2356086" y="11254"/>
                </a:lnTo>
                <a:lnTo>
                  <a:pt x="2359078" y="8317"/>
                </a:lnTo>
                <a:lnTo>
                  <a:pt x="2362653" y="8317"/>
                </a:lnTo>
                <a:lnTo>
                  <a:pt x="2365225" y="10068"/>
                </a:lnTo>
                <a:lnTo>
                  <a:pt x="2364185" y="13845"/>
                </a:lnTo>
                <a:lnTo>
                  <a:pt x="2365389" y="16608"/>
                </a:lnTo>
                <a:lnTo>
                  <a:pt x="2368453" y="17785"/>
                </a:lnTo>
                <a:lnTo>
                  <a:pt x="2371791" y="16252"/>
                </a:lnTo>
                <a:lnTo>
                  <a:pt x="2372995" y="12969"/>
                </a:lnTo>
                <a:lnTo>
                  <a:pt x="2372995" y="11145"/>
                </a:lnTo>
                <a:lnTo>
                  <a:pt x="2370232" y="8098"/>
                </a:lnTo>
                <a:lnTo>
                  <a:pt x="2366082" y="5964"/>
                </a:lnTo>
                <a:lnTo>
                  <a:pt x="2357254" y="5964"/>
                </a:lnTo>
                <a:lnTo>
                  <a:pt x="2352164" y="9102"/>
                </a:lnTo>
                <a:lnTo>
                  <a:pt x="2348041" y="15377"/>
                </a:lnTo>
                <a:lnTo>
                  <a:pt x="2345269" y="19463"/>
                </a:lnTo>
                <a:lnTo>
                  <a:pt x="2342770" y="25756"/>
                </a:lnTo>
                <a:lnTo>
                  <a:pt x="2340544" y="34257"/>
                </a:lnTo>
                <a:lnTo>
                  <a:pt x="2330202" y="34257"/>
                </a:lnTo>
                <a:lnTo>
                  <a:pt x="2329435" y="37923"/>
                </a:lnTo>
                <a:lnTo>
                  <a:pt x="2339559" y="37923"/>
                </a:lnTo>
                <a:lnTo>
                  <a:pt x="2329654" y="84877"/>
                </a:lnTo>
                <a:lnTo>
                  <a:pt x="2328705" y="89364"/>
                </a:lnTo>
                <a:close/>
              </a:path>
              <a:path w="4636051" h="105344">
                <a:moveTo>
                  <a:pt x="2425148" y="69134"/>
                </a:moveTo>
                <a:lnTo>
                  <a:pt x="2422220" y="71962"/>
                </a:lnTo>
                <a:lnTo>
                  <a:pt x="2418398" y="73439"/>
                </a:lnTo>
                <a:lnTo>
                  <a:pt x="2394009" y="73439"/>
                </a:lnTo>
                <a:lnTo>
                  <a:pt x="2382846" y="80061"/>
                </a:lnTo>
                <a:lnTo>
                  <a:pt x="2382846" y="81977"/>
                </a:lnTo>
                <a:lnTo>
                  <a:pt x="2422685" y="81977"/>
                </a:lnTo>
                <a:lnTo>
                  <a:pt x="2428267" y="67201"/>
                </a:lnTo>
                <a:lnTo>
                  <a:pt x="2426461" y="66435"/>
                </a:lnTo>
                <a:lnTo>
                  <a:pt x="2425148" y="69134"/>
                </a:lnTo>
                <a:close/>
              </a:path>
              <a:path w="4636051" h="105344">
                <a:moveTo>
                  <a:pt x="2415571" y="51385"/>
                </a:moveTo>
                <a:lnTo>
                  <a:pt x="2421627" y="45329"/>
                </a:lnTo>
                <a:lnTo>
                  <a:pt x="2425923" y="40459"/>
                </a:lnTo>
                <a:lnTo>
                  <a:pt x="2428458" y="36774"/>
                </a:lnTo>
                <a:lnTo>
                  <a:pt x="2430994" y="33089"/>
                </a:lnTo>
                <a:lnTo>
                  <a:pt x="2432262" y="29167"/>
                </a:lnTo>
                <a:lnTo>
                  <a:pt x="2432262" y="20229"/>
                </a:lnTo>
                <a:lnTo>
                  <a:pt x="2430611" y="15887"/>
                </a:lnTo>
                <a:lnTo>
                  <a:pt x="2427309" y="11984"/>
                </a:lnTo>
                <a:lnTo>
                  <a:pt x="2424007" y="8080"/>
                </a:lnTo>
                <a:lnTo>
                  <a:pt x="2419493" y="6128"/>
                </a:lnTo>
                <a:lnTo>
                  <a:pt x="2410226" y="6128"/>
                </a:lnTo>
                <a:lnTo>
                  <a:pt x="2406888" y="6876"/>
                </a:lnTo>
                <a:lnTo>
                  <a:pt x="2403751" y="8372"/>
                </a:lnTo>
                <a:lnTo>
                  <a:pt x="2397731" y="11291"/>
                </a:lnTo>
                <a:lnTo>
                  <a:pt x="2393316" y="16545"/>
                </a:lnTo>
                <a:lnTo>
                  <a:pt x="2390507" y="24132"/>
                </a:lnTo>
                <a:lnTo>
                  <a:pt x="2392860" y="24953"/>
                </a:lnTo>
                <a:lnTo>
                  <a:pt x="2394539" y="22145"/>
                </a:lnTo>
                <a:lnTo>
                  <a:pt x="2397840" y="18496"/>
                </a:lnTo>
                <a:lnTo>
                  <a:pt x="2400905" y="15760"/>
                </a:lnTo>
                <a:lnTo>
                  <a:pt x="2404480" y="14392"/>
                </a:lnTo>
                <a:lnTo>
                  <a:pt x="2412908" y="14392"/>
                </a:lnTo>
                <a:lnTo>
                  <a:pt x="2416328" y="15741"/>
                </a:lnTo>
                <a:lnTo>
                  <a:pt x="2418827" y="18441"/>
                </a:lnTo>
                <a:lnTo>
                  <a:pt x="2421326" y="21141"/>
                </a:lnTo>
                <a:lnTo>
                  <a:pt x="2422575" y="24425"/>
                </a:lnTo>
                <a:lnTo>
                  <a:pt x="2422575" y="32451"/>
                </a:lnTo>
                <a:lnTo>
                  <a:pt x="2420441" y="37522"/>
                </a:lnTo>
                <a:lnTo>
                  <a:pt x="2416173" y="43505"/>
                </a:lnTo>
                <a:lnTo>
                  <a:pt x="2413765" y="46898"/>
                </a:lnTo>
                <a:lnTo>
                  <a:pt x="2410536" y="50729"/>
                </a:lnTo>
                <a:lnTo>
                  <a:pt x="2406486" y="54997"/>
                </a:lnTo>
                <a:lnTo>
                  <a:pt x="2382846" y="80061"/>
                </a:lnTo>
                <a:lnTo>
                  <a:pt x="2394009" y="73439"/>
                </a:lnTo>
                <a:lnTo>
                  <a:pt x="2394009" y="72947"/>
                </a:lnTo>
                <a:lnTo>
                  <a:pt x="2415571" y="51385"/>
                </a:lnTo>
                <a:close/>
              </a:path>
              <a:path w="4636051" h="105344">
                <a:moveTo>
                  <a:pt x="2452236" y="33490"/>
                </a:moveTo>
                <a:lnTo>
                  <a:pt x="2459861" y="34913"/>
                </a:lnTo>
                <a:lnTo>
                  <a:pt x="2465278" y="36628"/>
                </a:lnTo>
                <a:lnTo>
                  <a:pt x="2459897" y="25172"/>
                </a:lnTo>
                <a:lnTo>
                  <a:pt x="2464330" y="15322"/>
                </a:lnTo>
                <a:lnTo>
                  <a:pt x="2489996" y="15322"/>
                </a:lnTo>
                <a:lnTo>
                  <a:pt x="2492622" y="7277"/>
                </a:lnTo>
                <a:lnTo>
                  <a:pt x="2463947" y="7277"/>
                </a:lnTo>
                <a:lnTo>
                  <a:pt x="2452236" y="31794"/>
                </a:lnTo>
                <a:lnTo>
                  <a:pt x="2452236" y="33490"/>
                </a:lnTo>
                <a:close/>
              </a:path>
              <a:path w="4636051" h="105344">
                <a:moveTo>
                  <a:pt x="2453111" y="77078"/>
                </a:moveTo>
                <a:lnTo>
                  <a:pt x="2450266" y="74944"/>
                </a:lnTo>
                <a:lnTo>
                  <a:pt x="2447420" y="72810"/>
                </a:lnTo>
                <a:lnTo>
                  <a:pt x="2445268" y="71743"/>
                </a:lnTo>
                <a:lnTo>
                  <a:pt x="2442677" y="71743"/>
                </a:lnTo>
                <a:lnTo>
                  <a:pt x="2439695" y="73749"/>
                </a:lnTo>
                <a:lnTo>
                  <a:pt x="2439212" y="76340"/>
                </a:lnTo>
                <a:lnTo>
                  <a:pt x="2439212" y="79003"/>
                </a:lnTo>
                <a:lnTo>
                  <a:pt x="2440926" y="80900"/>
                </a:lnTo>
                <a:lnTo>
                  <a:pt x="2444356" y="82031"/>
                </a:lnTo>
                <a:lnTo>
                  <a:pt x="2446326" y="82651"/>
                </a:lnTo>
                <a:lnTo>
                  <a:pt x="2450758" y="82961"/>
                </a:lnTo>
                <a:lnTo>
                  <a:pt x="2451634" y="82952"/>
                </a:lnTo>
                <a:lnTo>
                  <a:pt x="2464425" y="80361"/>
                </a:lnTo>
                <a:lnTo>
                  <a:pt x="2475056" y="73166"/>
                </a:lnTo>
                <a:lnTo>
                  <a:pt x="2481622" y="66562"/>
                </a:lnTo>
                <a:lnTo>
                  <a:pt x="2484906" y="59193"/>
                </a:lnTo>
                <a:lnTo>
                  <a:pt x="2484906" y="43578"/>
                </a:lnTo>
                <a:lnTo>
                  <a:pt x="2482744" y="37713"/>
                </a:lnTo>
                <a:lnTo>
                  <a:pt x="2478421" y="33463"/>
                </a:lnTo>
                <a:lnTo>
                  <a:pt x="2474098" y="29213"/>
                </a:lnTo>
                <a:lnTo>
                  <a:pt x="2467924" y="26449"/>
                </a:lnTo>
                <a:lnTo>
                  <a:pt x="2459897" y="25172"/>
                </a:lnTo>
                <a:lnTo>
                  <a:pt x="2465278" y="36628"/>
                </a:lnTo>
                <a:lnTo>
                  <a:pt x="2468489" y="38635"/>
                </a:lnTo>
                <a:lnTo>
                  <a:pt x="2474034" y="42101"/>
                </a:lnTo>
                <a:lnTo>
                  <a:pt x="2476807" y="47518"/>
                </a:lnTo>
                <a:lnTo>
                  <a:pt x="2476807" y="61528"/>
                </a:lnTo>
                <a:lnTo>
                  <a:pt x="2474810" y="67064"/>
                </a:lnTo>
                <a:lnTo>
                  <a:pt x="2470815" y="71497"/>
                </a:lnTo>
                <a:lnTo>
                  <a:pt x="2466820" y="75930"/>
                </a:lnTo>
                <a:lnTo>
                  <a:pt x="2462415" y="78146"/>
                </a:lnTo>
                <a:lnTo>
                  <a:pt x="2457599" y="78146"/>
                </a:lnTo>
                <a:lnTo>
                  <a:pt x="2453111" y="77078"/>
                </a:lnTo>
                <a:close/>
              </a:path>
              <a:path w="4636051" h="105344">
                <a:moveTo>
                  <a:pt x="2553284" y="49197"/>
                </a:moveTo>
                <a:lnTo>
                  <a:pt x="2548450" y="55071"/>
                </a:lnTo>
                <a:lnTo>
                  <a:pt x="2546033" y="60907"/>
                </a:lnTo>
                <a:lnTo>
                  <a:pt x="2546033" y="71998"/>
                </a:lnTo>
                <a:lnTo>
                  <a:pt x="2547383" y="75893"/>
                </a:lnTo>
                <a:lnTo>
                  <a:pt x="2550082" y="78392"/>
                </a:lnTo>
                <a:lnTo>
                  <a:pt x="2552782" y="80891"/>
                </a:lnTo>
                <a:lnTo>
                  <a:pt x="2555956" y="82141"/>
                </a:lnTo>
                <a:lnTo>
                  <a:pt x="2554515" y="71196"/>
                </a:lnTo>
                <a:lnTo>
                  <a:pt x="2554515" y="66344"/>
                </a:lnTo>
                <a:lnTo>
                  <a:pt x="2556212" y="60597"/>
                </a:lnTo>
                <a:lnTo>
                  <a:pt x="2559604" y="53958"/>
                </a:lnTo>
                <a:lnTo>
                  <a:pt x="2562997" y="47317"/>
                </a:lnTo>
                <a:lnTo>
                  <a:pt x="2566864" y="43997"/>
                </a:lnTo>
                <a:lnTo>
                  <a:pt x="2573614" y="43997"/>
                </a:lnTo>
                <a:lnTo>
                  <a:pt x="2577061" y="46570"/>
                </a:lnTo>
                <a:lnTo>
                  <a:pt x="2579305" y="50674"/>
                </a:lnTo>
                <a:lnTo>
                  <a:pt x="2579305" y="58627"/>
                </a:lnTo>
                <a:lnTo>
                  <a:pt x="2577544" y="64000"/>
                </a:lnTo>
                <a:lnTo>
                  <a:pt x="2574024" y="69855"/>
                </a:lnTo>
                <a:lnTo>
                  <a:pt x="2570504" y="75710"/>
                </a:lnTo>
                <a:lnTo>
                  <a:pt x="2566427" y="78639"/>
                </a:lnTo>
                <a:lnTo>
                  <a:pt x="2571288" y="79021"/>
                </a:lnTo>
                <a:lnTo>
                  <a:pt x="2575720" y="72783"/>
                </a:lnTo>
                <a:lnTo>
                  <a:pt x="2580153" y="66544"/>
                </a:lnTo>
                <a:lnTo>
                  <a:pt x="2582370" y="60050"/>
                </a:lnTo>
                <a:lnTo>
                  <a:pt x="2582370" y="48084"/>
                </a:lnTo>
                <a:lnTo>
                  <a:pt x="2580600" y="44399"/>
                </a:lnTo>
                <a:lnTo>
                  <a:pt x="2577061" y="42246"/>
                </a:lnTo>
                <a:lnTo>
                  <a:pt x="2572683" y="40386"/>
                </a:lnTo>
                <a:lnTo>
                  <a:pt x="2563709" y="40386"/>
                </a:lnTo>
                <a:lnTo>
                  <a:pt x="2558118" y="43323"/>
                </a:lnTo>
                <a:lnTo>
                  <a:pt x="2553284" y="49197"/>
                </a:lnTo>
                <a:close/>
              </a:path>
              <a:path w="4636051" h="105344">
                <a:moveTo>
                  <a:pt x="2571288" y="79021"/>
                </a:moveTo>
                <a:lnTo>
                  <a:pt x="2566427" y="78639"/>
                </a:lnTo>
                <a:lnTo>
                  <a:pt x="2561794" y="78639"/>
                </a:lnTo>
                <a:lnTo>
                  <a:pt x="2558072" y="78018"/>
                </a:lnTo>
                <a:lnTo>
                  <a:pt x="2555227" y="75537"/>
                </a:lnTo>
                <a:lnTo>
                  <a:pt x="2554515" y="71196"/>
                </a:lnTo>
                <a:lnTo>
                  <a:pt x="2555956" y="82141"/>
                </a:lnTo>
                <a:lnTo>
                  <a:pt x="2565916" y="82141"/>
                </a:lnTo>
                <a:lnTo>
                  <a:pt x="2571288" y="79021"/>
                </a:lnTo>
                <a:close/>
              </a:path>
              <a:path w="4636051" h="105344">
                <a:moveTo>
                  <a:pt x="2557306" y="13516"/>
                </a:moveTo>
                <a:lnTo>
                  <a:pt x="2518288" y="83564"/>
                </a:lnTo>
                <a:lnTo>
                  <a:pt x="2523596" y="83564"/>
                </a:lnTo>
                <a:lnTo>
                  <a:pt x="2566773" y="6238"/>
                </a:lnTo>
                <a:lnTo>
                  <a:pt x="2562395" y="6238"/>
                </a:lnTo>
                <a:lnTo>
                  <a:pt x="2560316" y="8281"/>
                </a:lnTo>
                <a:lnTo>
                  <a:pt x="2556430" y="10889"/>
                </a:lnTo>
                <a:lnTo>
                  <a:pt x="2552891" y="12932"/>
                </a:lnTo>
                <a:lnTo>
                  <a:pt x="2549024" y="13954"/>
                </a:lnTo>
                <a:lnTo>
                  <a:pt x="2542786" y="13954"/>
                </a:lnTo>
                <a:lnTo>
                  <a:pt x="2539767" y="13434"/>
                </a:lnTo>
                <a:lnTo>
                  <a:pt x="2536565" y="11929"/>
                </a:lnTo>
                <a:lnTo>
                  <a:pt x="2533756" y="9466"/>
                </a:lnTo>
                <a:lnTo>
                  <a:pt x="2530765" y="8098"/>
                </a:lnTo>
                <a:lnTo>
                  <a:pt x="2526715" y="7825"/>
                </a:lnTo>
                <a:lnTo>
                  <a:pt x="2520732" y="7825"/>
                </a:lnTo>
                <a:lnTo>
                  <a:pt x="2515214" y="10579"/>
                </a:lnTo>
                <a:lnTo>
                  <a:pt x="2510161" y="16089"/>
                </a:lnTo>
                <a:lnTo>
                  <a:pt x="2505108" y="21597"/>
                </a:lnTo>
                <a:lnTo>
                  <a:pt x="2502582" y="27744"/>
                </a:lnTo>
                <a:lnTo>
                  <a:pt x="2502582" y="34531"/>
                </a:lnTo>
                <a:lnTo>
                  <a:pt x="2503995" y="43432"/>
                </a:lnTo>
                <a:lnTo>
                  <a:pt x="2506823" y="45913"/>
                </a:lnTo>
                <a:lnTo>
                  <a:pt x="2509651" y="48394"/>
                </a:lnTo>
                <a:lnTo>
                  <a:pt x="2512706" y="49634"/>
                </a:lnTo>
                <a:lnTo>
                  <a:pt x="2522410" y="49634"/>
                </a:lnTo>
                <a:lnTo>
                  <a:pt x="2527810" y="46433"/>
                </a:lnTo>
                <a:lnTo>
                  <a:pt x="2522538" y="45803"/>
                </a:lnTo>
                <a:lnTo>
                  <a:pt x="2515387" y="45803"/>
                </a:lnTo>
                <a:lnTo>
                  <a:pt x="2513563" y="45056"/>
                </a:lnTo>
                <a:lnTo>
                  <a:pt x="2511520" y="42064"/>
                </a:lnTo>
                <a:lnTo>
                  <a:pt x="2511010" y="38087"/>
                </a:lnTo>
                <a:lnTo>
                  <a:pt x="2511010" y="32870"/>
                </a:lnTo>
                <a:lnTo>
                  <a:pt x="2512815" y="27070"/>
                </a:lnTo>
                <a:lnTo>
                  <a:pt x="2516427" y="20685"/>
                </a:lnTo>
                <a:lnTo>
                  <a:pt x="2520039" y="14301"/>
                </a:lnTo>
                <a:lnTo>
                  <a:pt x="2523669" y="11108"/>
                </a:lnTo>
                <a:lnTo>
                  <a:pt x="2527317" y="11108"/>
                </a:lnTo>
                <a:lnTo>
                  <a:pt x="2529479" y="12394"/>
                </a:lnTo>
                <a:lnTo>
                  <a:pt x="2532570" y="14009"/>
                </a:lnTo>
                <a:lnTo>
                  <a:pt x="2535663" y="16089"/>
                </a:lnTo>
                <a:lnTo>
                  <a:pt x="2535909" y="19864"/>
                </a:lnTo>
                <a:lnTo>
                  <a:pt x="2535909" y="26285"/>
                </a:lnTo>
                <a:lnTo>
                  <a:pt x="2534057" y="32213"/>
                </a:lnTo>
                <a:lnTo>
                  <a:pt x="2536565" y="33627"/>
                </a:lnTo>
                <a:lnTo>
                  <a:pt x="2538754" y="27288"/>
                </a:lnTo>
                <a:lnTo>
                  <a:pt x="2538700" y="18669"/>
                </a:lnTo>
                <a:lnTo>
                  <a:pt x="2537988" y="15596"/>
                </a:lnTo>
                <a:lnTo>
                  <a:pt x="2540725" y="16252"/>
                </a:lnTo>
                <a:lnTo>
                  <a:pt x="2543844" y="16635"/>
                </a:lnTo>
                <a:lnTo>
                  <a:pt x="2548039" y="16635"/>
                </a:lnTo>
                <a:lnTo>
                  <a:pt x="2551177" y="16033"/>
                </a:lnTo>
                <a:lnTo>
                  <a:pt x="2554570" y="14793"/>
                </a:lnTo>
                <a:lnTo>
                  <a:pt x="2557306" y="13516"/>
                </a:lnTo>
                <a:close/>
              </a:path>
              <a:path w="4636051" h="105344">
                <a:moveTo>
                  <a:pt x="2536565" y="33627"/>
                </a:moveTo>
                <a:lnTo>
                  <a:pt x="2534057" y="32213"/>
                </a:lnTo>
                <a:lnTo>
                  <a:pt x="2530354" y="37650"/>
                </a:lnTo>
                <a:lnTo>
                  <a:pt x="2526651" y="43086"/>
                </a:lnTo>
                <a:lnTo>
                  <a:pt x="2522538" y="45803"/>
                </a:lnTo>
                <a:lnTo>
                  <a:pt x="2527810" y="46433"/>
                </a:lnTo>
                <a:lnTo>
                  <a:pt x="2532187" y="40030"/>
                </a:lnTo>
                <a:lnTo>
                  <a:pt x="2536565" y="33627"/>
                </a:lnTo>
                <a:close/>
              </a:path>
              <a:path w="4636051" h="105344">
                <a:moveTo>
                  <a:pt x="2604834" y="94435"/>
                </a:moveTo>
                <a:lnTo>
                  <a:pt x="2603055" y="97354"/>
                </a:lnTo>
                <a:lnTo>
                  <a:pt x="2603055" y="100200"/>
                </a:lnTo>
                <a:lnTo>
                  <a:pt x="2605545" y="103209"/>
                </a:lnTo>
                <a:lnTo>
                  <a:pt x="2609330" y="105344"/>
                </a:lnTo>
                <a:lnTo>
                  <a:pt x="2617575" y="105344"/>
                </a:lnTo>
                <a:lnTo>
                  <a:pt x="2612851" y="102772"/>
                </a:lnTo>
                <a:lnTo>
                  <a:pt x="2610607" y="101622"/>
                </a:lnTo>
                <a:lnTo>
                  <a:pt x="2611756" y="98886"/>
                </a:lnTo>
                <a:lnTo>
                  <a:pt x="2611328" y="96013"/>
                </a:lnTo>
                <a:lnTo>
                  <a:pt x="2608564" y="93961"/>
                </a:lnTo>
                <a:lnTo>
                  <a:pt x="2604834" y="94435"/>
                </a:lnTo>
                <a:close/>
              </a:path>
              <a:path w="4636051" h="105344">
                <a:moveTo>
                  <a:pt x="2622902" y="89364"/>
                </a:moveTo>
                <a:lnTo>
                  <a:pt x="2621862" y="92885"/>
                </a:lnTo>
                <a:lnTo>
                  <a:pt x="2620731" y="95439"/>
                </a:lnTo>
                <a:lnTo>
                  <a:pt x="2618579" y="100327"/>
                </a:lnTo>
                <a:lnTo>
                  <a:pt x="2615952" y="102772"/>
                </a:lnTo>
                <a:lnTo>
                  <a:pt x="2612851" y="102772"/>
                </a:lnTo>
                <a:lnTo>
                  <a:pt x="2617575" y="105344"/>
                </a:lnTo>
                <a:lnTo>
                  <a:pt x="2622218" y="102407"/>
                </a:lnTo>
                <a:lnTo>
                  <a:pt x="2625848" y="96533"/>
                </a:lnTo>
                <a:lnTo>
                  <a:pt x="2629478" y="90659"/>
                </a:lnTo>
                <a:lnTo>
                  <a:pt x="2632369" y="82961"/>
                </a:lnTo>
                <a:lnTo>
                  <a:pt x="2634522" y="73439"/>
                </a:lnTo>
                <a:lnTo>
                  <a:pt x="2642566" y="37923"/>
                </a:lnTo>
                <a:lnTo>
                  <a:pt x="2654769" y="37923"/>
                </a:lnTo>
                <a:lnTo>
                  <a:pt x="2655536" y="34257"/>
                </a:lnTo>
                <a:lnTo>
                  <a:pt x="2643332" y="34257"/>
                </a:lnTo>
                <a:lnTo>
                  <a:pt x="2645010" y="26230"/>
                </a:lnTo>
                <a:lnTo>
                  <a:pt x="2646524" y="20521"/>
                </a:lnTo>
                <a:lnTo>
                  <a:pt x="2647874" y="17128"/>
                </a:lnTo>
                <a:lnTo>
                  <a:pt x="2650282" y="11254"/>
                </a:lnTo>
                <a:lnTo>
                  <a:pt x="2653274" y="8317"/>
                </a:lnTo>
                <a:lnTo>
                  <a:pt x="2656849" y="8317"/>
                </a:lnTo>
                <a:lnTo>
                  <a:pt x="2659421" y="10068"/>
                </a:lnTo>
                <a:lnTo>
                  <a:pt x="2658381" y="13845"/>
                </a:lnTo>
                <a:lnTo>
                  <a:pt x="2659585" y="16608"/>
                </a:lnTo>
                <a:lnTo>
                  <a:pt x="2662649" y="17785"/>
                </a:lnTo>
                <a:lnTo>
                  <a:pt x="2665988" y="16252"/>
                </a:lnTo>
                <a:lnTo>
                  <a:pt x="2667192" y="12969"/>
                </a:lnTo>
                <a:lnTo>
                  <a:pt x="2667192" y="11145"/>
                </a:lnTo>
                <a:lnTo>
                  <a:pt x="2664428" y="8098"/>
                </a:lnTo>
                <a:lnTo>
                  <a:pt x="2660278" y="5964"/>
                </a:lnTo>
                <a:lnTo>
                  <a:pt x="2651450" y="5964"/>
                </a:lnTo>
                <a:lnTo>
                  <a:pt x="2646360" y="9102"/>
                </a:lnTo>
                <a:lnTo>
                  <a:pt x="2642237" y="15377"/>
                </a:lnTo>
                <a:lnTo>
                  <a:pt x="2639465" y="19463"/>
                </a:lnTo>
                <a:lnTo>
                  <a:pt x="2636966" y="25756"/>
                </a:lnTo>
                <a:lnTo>
                  <a:pt x="2634740" y="34257"/>
                </a:lnTo>
                <a:lnTo>
                  <a:pt x="2624398" y="34257"/>
                </a:lnTo>
                <a:lnTo>
                  <a:pt x="2623631" y="37923"/>
                </a:lnTo>
                <a:lnTo>
                  <a:pt x="2633755" y="37923"/>
                </a:lnTo>
                <a:lnTo>
                  <a:pt x="2623850" y="84877"/>
                </a:lnTo>
                <a:lnTo>
                  <a:pt x="2622902" y="89364"/>
                </a:lnTo>
                <a:close/>
              </a:path>
              <a:path w="4636051" h="105344">
                <a:moveTo>
                  <a:pt x="2658290" y="81721"/>
                </a:moveTo>
                <a:lnTo>
                  <a:pt x="2662321" y="83180"/>
                </a:lnTo>
                <a:lnTo>
                  <a:pt x="2667356" y="83180"/>
                </a:lnTo>
                <a:lnTo>
                  <a:pt x="2669107" y="80718"/>
                </a:lnTo>
                <a:lnTo>
                  <a:pt x="2666188" y="80718"/>
                </a:lnTo>
                <a:lnTo>
                  <a:pt x="2662458" y="77735"/>
                </a:lnTo>
                <a:lnTo>
                  <a:pt x="2660187" y="73239"/>
                </a:lnTo>
                <a:lnTo>
                  <a:pt x="2660187" y="62659"/>
                </a:lnTo>
                <a:lnTo>
                  <a:pt x="2662485" y="54979"/>
                </a:lnTo>
                <a:lnTo>
                  <a:pt x="2667082" y="47172"/>
                </a:lnTo>
                <a:lnTo>
                  <a:pt x="2671971" y="38817"/>
                </a:lnTo>
                <a:lnTo>
                  <a:pt x="2677206" y="34640"/>
                </a:lnTo>
                <a:lnTo>
                  <a:pt x="2686181" y="34640"/>
                </a:lnTo>
                <a:lnTo>
                  <a:pt x="2688516" y="36227"/>
                </a:lnTo>
                <a:lnTo>
                  <a:pt x="2689793" y="39401"/>
                </a:lnTo>
                <a:lnTo>
                  <a:pt x="2690778" y="43286"/>
                </a:lnTo>
                <a:lnTo>
                  <a:pt x="2690778" y="52480"/>
                </a:lnTo>
                <a:lnTo>
                  <a:pt x="2688826" y="59558"/>
                </a:lnTo>
                <a:lnTo>
                  <a:pt x="2684922" y="67255"/>
                </a:lnTo>
                <a:lnTo>
                  <a:pt x="2682861" y="79313"/>
                </a:lnTo>
                <a:lnTo>
                  <a:pt x="2689902" y="71579"/>
                </a:lnTo>
                <a:lnTo>
                  <a:pt x="2696725" y="64136"/>
                </a:lnTo>
                <a:lnTo>
                  <a:pt x="2700136" y="56548"/>
                </a:lnTo>
                <a:lnTo>
                  <a:pt x="2700136" y="44362"/>
                </a:lnTo>
                <a:lnTo>
                  <a:pt x="2698877" y="40504"/>
                </a:lnTo>
                <a:lnTo>
                  <a:pt x="2696359" y="37239"/>
                </a:lnTo>
                <a:lnTo>
                  <a:pt x="2693842" y="33974"/>
                </a:lnTo>
                <a:lnTo>
                  <a:pt x="2689519" y="32341"/>
                </a:lnTo>
                <a:lnTo>
                  <a:pt x="2675327" y="32341"/>
                </a:lnTo>
                <a:lnTo>
                  <a:pt x="2667830" y="36081"/>
                </a:lnTo>
                <a:lnTo>
                  <a:pt x="2660898" y="43560"/>
                </a:lnTo>
                <a:lnTo>
                  <a:pt x="2654113" y="50857"/>
                </a:lnTo>
                <a:lnTo>
                  <a:pt x="2650720" y="58500"/>
                </a:lnTo>
                <a:lnTo>
                  <a:pt x="2650720" y="71779"/>
                </a:lnTo>
                <a:lnTo>
                  <a:pt x="2652234" y="75883"/>
                </a:lnTo>
                <a:lnTo>
                  <a:pt x="2655262" y="78803"/>
                </a:lnTo>
                <a:lnTo>
                  <a:pt x="2658290" y="81721"/>
                </a:lnTo>
                <a:close/>
              </a:path>
              <a:path w="4636051" h="105344">
                <a:moveTo>
                  <a:pt x="2680325" y="76230"/>
                </a:moveTo>
                <a:lnTo>
                  <a:pt x="2675054" y="80718"/>
                </a:lnTo>
                <a:lnTo>
                  <a:pt x="2669107" y="80718"/>
                </a:lnTo>
                <a:lnTo>
                  <a:pt x="2667356" y="83180"/>
                </a:lnTo>
                <a:lnTo>
                  <a:pt x="2675345" y="83180"/>
                </a:lnTo>
                <a:lnTo>
                  <a:pt x="2682861" y="79313"/>
                </a:lnTo>
                <a:lnTo>
                  <a:pt x="2684922" y="67255"/>
                </a:lnTo>
                <a:lnTo>
                  <a:pt x="2680325" y="76230"/>
                </a:lnTo>
                <a:close/>
              </a:path>
              <a:path w="4636051" h="105344">
                <a:moveTo>
                  <a:pt x="2715732" y="49033"/>
                </a:moveTo>
                <a:lnTo>
                  <a:pt x="2706648" y="81977"/>
                </a:lnTo>
                <a:lnTo>
                  <a:pt x="2715075" y="81977"/>
                </a:lnTo>
                <a:lnTo>
                  <a:pt x="2716717" y="76613"/>
                </a:lnTo>
                <a:lnTo>
                  <a:pt x="2718030" y="72473"/>
                </a:lnTo>
                <a:lnTo>
                  <a:pt x="2719015" y="69554"/>
                </a:lnTo>
                <a:lnTo>
                  <a:pt x="2720584" y="64921"/>
                </a:lnTo>
                <a:lnTo>
                  <a:pt x="2722007" y="61199"/>
                </a:lnTo>
                <a:lnTo>
                  <a:pt x="2721286" y="33162"/>
                </a:lnTo>
                <a:lnTo>
                  <a:pt x="2717912" y="33819"/>
                </a:lnTo>
                <a:lnTo>
                  <a:pt x="2714802" y="34439"/>
                </a:lnTo>
                <a:lnTo>
                  <a:pt x="2711956" y="35023"/>
                </a:lnTo>
                <a:lnTo>
                  <a:pt x="2710679" y="37157"/>
                </a:lnTo>
                <a:lnTo>
                  <a:pt x="2713762" y="36883"/>
                </a:lnTo>
                <a:lnTo>
                  <a:pt x="2717428" y="39182"/>
                </a:lnTo>
                <a:lnTo>
                  <a:pt x="2717273" y="42447"/>
                </a:lnTo>
                <a:lnTo>
                  <a:pt x="2716653" y="45439"/>
                </a:lnTo>
                <a:lnTo>
                  <a:pt x="2715732" y="49033"/>
                </a:lnTo>
                <a:close/>
              </a:path>
              <a:path w="4636051" h="105344">
                <a:moveTo>
                  <a:pt x="2724661" y="32505"/>
                </a:moveTo>
                <a:lnTo>
                  <a:pt x="2721286" y="33162"/>
                </a:lnTo>
                <a:lnTo>
                  <a:pt x="2722007" y="61199"/>
                </a:lnTo>
                <a:lnTo>
                  <a:pt x="2723284" y="58390"/>
                </a:lnTo>
                <a:lnTo>
                  <a:pt x="2725400" y="53757"/>
                </a:lnTo>
                <a:lnTo>
                  <a:pt x="2727799" y="49452"/>
                </a:lnTo>
                <a:lnTo>
                  <a:pt x="2730480" y="45475"/>
                </a:lnTo>
                <a:lnTo>
                  <a:pt x="2733161" y="41499"/>
                </a:lnTo>
                <a:lnTo>
                  <a:pt x="2735214" y="39510"/>
                </a:lnTo>
                <a:lnTo>
                  <a:pt x="2737895" y="40222"/>
                </a:lnTo>
                <a:lnTo>
                  <a:pt x="2739920" y="42958"/>
                </a:lnTo>
                <a:lnTo>
                  <a:pt x="2742492" y="43615"/>
                </a:lnTo>
                <a:lnTo>
                  <a:pt x="2745419" y="43076"/>
                </a:lnTo>
                <a:lnTo>
                  <a:pt x="2747745" y="39565"/>
                </a:lnTo>
                <a:lnTo>
                  <a:pt x="2747745" y="36464"/>
                </a:lnTo>
                <a:lnTo>
                  <a:pt x="2745419" y="32907"/>
                </a:lnTo>
                <a:lnTo>
                  <a:pt x="2742382" y="32341"/>
                </a:lnTo>
                <a:lnTo>
                  <a:pt x="2739208" y="32341"/>
                </a:lnTo>
                <a:lnTo>
                  <a:pt x="2735861" y="34466"/>
                </a:lnTo>
                <a:lnTo>
                  <a:pt x="2732340" y="38717"/>
                </a:lnTo>
                <a:lnTo>
                  <a:pt x="2728820" y="42967"/>
                </a:lnTo>
                <a:lnTo>
                  <a:pt x="2725746" y="47664"/>
                </a:lnTo>
                <a:lnTo>
                  <a:pt x="2723120" y="52808"/>
                </a:lnTo>
                <a:lnTo>
                  <a:pt x="2721916" y="55161"/>
                </a:lnTo>
                <a:lnTo>
                  <a:pt x="2727388" y="33983"/>
                </a:lnTo>
                <a:lnTo>
                  <a:pt x="2726622" y="32177"/>
                </a:lnTo>
                <a:lnTo>
                  <a:pt x="2724661" y="32505"/>
                </a:lnTo>
                <a:close/>
              </a:path>
              <a:path w="4636051" h="105344">
                <a:moveTo>
                  <a:pt x="2788351" y="105070"/>
                </a:moveTo>
                <a:lnTo>
                  <a:pt x="2788351" y="103428"/>
                </a:lnTo>
                <a:lnTo>
                  <a:pt x="2785542" y="103282"/>
                </a:lnTo>
                <a:lnTo>
                  <a:pt x="2782714" y="102607"/>
                </a:lnTo>
                <a:lnTo>
                  <a:pt x="2781291" y="99762"/>
                </a:lnTo>
                <a:lnTo>
                  <a:pt x="2781765" y="96843"/>
                </a:lnTo>
                <a:lnTo>
                  <a:pt x="2782714" y="92648"/>
                </a:lnTo>
                <a:lnTo>
                  <a:pt x="2786545" y="44490"/>
                </a:lnTo>
                <a:lnTo>
                  <a:pt x="2772645" y="97846"/>
                </a:lnTo>
                <a:lnTo>
                  <a:pt x="2772134" y="99817"/>
                </a:lnTo>
                <a:lnTo>
                  <a:pt x="2769097" y="102854"/>
                </a:lnTo>
                <a:lnTo>
                  <a:pt x="2765257" y="103264"/>
                </a:lnTo>
                <a:lnTo>
                  <a:pt x="2765257" y="105070"/>
                </a:lnTo>
                <a:lnTo>
                  <a:pt x="2788351" y="105070"/>
                </a:lnTo>
                <a:close/>
              </a:path>
              <a:path w="4636051" h="105344">
                <a:moveTo>
                  <a:pt x="2797325" y="32451"/>
                </a:moveTo>
                <a:lnTo>
                  <a:pt x="2779923" y="35023"/>
                </a:lnTo>
                <a:lnTo>
                  <a:pt x="2781072" y="36746"/>
                </a:lnTo>
                <a:lnTo>
                  <a:pt x="2783827" y="36719"/>
                </a:lnTo>
                <a:lnTo>
                  <a:pt x="2787366" y="39072"/>
                </a:lnTo>
                <a:lnTo>
                  <a:pt x="2787229" y="41644"/>
                </a:lnTo>
                <a:lnTo>
                  <a:pt x="2786928" y="75792"/>
                </a:lnTo>
                <a:lnTo>
                  <a:pt x="2787566" y="72847"/>
                </a:lnTo>
                <a:lnTo>
                  <a:pt x="2788843" y="67830"/>
                </a:lnTo>
                <a:lnTo>
                  <a:pt x="2790120" y="62814"/>
                </a:lnTo>
                <a:lnTo>
                  <a:pt x="2791488" y="58007"/>
                </a:lnTo>
                <a:lnTo>
                  <a:pt x="2792948" y="53410"/>
                </a:lnTo>
                <a:lnTo>
                  <a:pt x="2794772" y="47755"/>
                </a:lnTo>
                <a:lnTo>
                  <a:pt x="2797252" y="43669"/>
                </a:lnTo>
                <a:lnTo>
                  <a:pt x="2800390" y="41152"/>
                </a:lnTo>
                <a:lnTo>
                  <a:pt x="2803527" y="38635"/>
                </a:lnTo>
                <a:lnTo>
                  <a:pt x="2801430" y="37157"/>
                </a:lnTo>
                <a:lnTo>
                  <a:pt x="2797070" y="41371"/>
                </a:lnTo>
                <a:lnTo>
                  <a:pt x="2794589" y="44654"/>
                </a:lnTo>
                <a:lnTo>
                  <a:pt x="2797544" y="33983"/>
                </a:lnTo>
                <a:lnTo>
                  <a:pt x="2797325" y="32451"/>
                </a:lnTo>
                <a:close/>
              </a:path>
              <a:path w="4636051" h="105344">
                <a:moveTo>
                  <a:pt x="2787229" y="41644"/>
                </a:moveTo>
                <a:lnTo>
                  <a:pt x="2786545" y="44490"/>
                </a:lnTo>
                <a:lnTo>
                  <a:pt x="2782714" y="92648"/>
                </a:lnTo>
                <a:lnTo>
                  <a:pt x="2783079" y="91042"/>
                </a:lnTo>
                <a:lnTo>
                  <a:pt x="2783699" y="88361"/>
                </a:lnTo>
                <a:lnTo>
                  <a:pt x="2784574" y="84603"/>
                </a:lnTo>
                <a:lnTo>
                  <a:pt x="2785341" y="81374"/>
                </a:lnTo>
                <a:lnTo>
                  <a:pt x="2786873" y="82067"/>
                </a:lnTo>
                <a:lnTo>
                  <a:pt x="2790284" y="83144"/>
                </a:lnTo>
                <a:lnTo>
                  <a:pt x="2793111" y="83290"/>
                </a:lnTo>
                <a:lnTo>
                  <a:pt x="2800846" y="83290"/>
                </a:lnTo>
                <a:lnTo>
                  <a:pt x="2808306" y="79441"/>
                </a:lnTo>
                <a:lnTo>
                  <a:pt x="2815494" y="71743"/>
                </a:lnTo>
                <a:lnTo>
                  <a:pt x="2823943" y="59133"/>
                </a:lnTo>
                <a:lnTo>
                  <a:pt x="2826384" y="47226"/>
                </a:lnTo>
                <a:lnTo>
                  <a:pt x="2826384" y="42228"/>
                </a:lnTo>
                <a:lnTo>
                  <a:pt x="2825208" y="38517"/>
                </a:lnTo>
                <a:lnTo>
                  <a:pt x="2820501" y="33664"/>
                </a:lnTo>
                <a:lnTo>
                  <a:pt x="2817263" y="32451"/>
                </a:lnTo>
                <a:lnTo>
                  <a:pt x="2809091" y="32451"/>
                </a:lnTo>
                <a:lnTo>
                  <a:pt x="2805187" y="34019"/>
                </a:lnTo>
                <a:lnTo>
                  <a:pt x="2801430" y="37157"/>
                </a:lnTo>
                <a:lnTo>
                  <a:pt x="2803527" y="38635"/>
                </a:lnTo>
                <a:lnTo>
                  <a:pt x="2806428" y="37376"/>
                </a:lnTo>
                <a:lnTo>
                  <a:pt x="2812192" y="37376"/>
                </a:lnTo>
                <a:lnTo>
                  <a:pt x="2814308" y="38708"/>
                </a:lnTo>
                <a:lnTo>
                  <a:pt x="2815439" y="41371"/>
                </a:lnTo>
                <a:lnTo>
                  <a:pt x="2816023" y="42757"/>
                </a:lnTo>
                <a:lnTo>
                  <a:pt x="2816315" y="47007"/>
                </a:lnTo>
                <a:lnTo>
                  <a:pt x="2816315" y="54158"/>
                </a:lnTo>
                <a:lnTo>
                  <a:pt x="2814125" y="61364"/>
                </a:lnTo>
                <a:lnTo>
                  <a:pt x="2809748" y="68624"/>
                </a:lnTo>
                <a:lnTo>
                  <a:pt x="2804859" y="76760"/>
                </a:lnTo>
                <a:lnTo>
                  <a:pt x="2799204" y="80827"/>
                </a:lnTo>
                <a:lnTo>
                  <a:pt x="2791178" y="80827"/>
                </a:lnTo>
                <a:lnTo>
                  <a:pt x="2787502" y="79140"/>
                </a:lnTo>
                <a:lnTo>
                  <a:pt x="2786928" y="75792"/>
                </a:lnTo>
                <a:lnTo>
                  <a:pt x="2787229" y="41644"/>
                </a:lnTo>
                <a:close/>
              </a:path>
              <a:path w="4636051" h="105344">
                <a:moveTo>
                  <a:pt x="2841816" y="49033"/>
                </a:moveTo>
                <a:lnTo>
                  <a:pt x="2832732" y="81977"/>
                </a:lnTo>
                <a:lnTo>
                  <a:pt x="2841159" y="81977"/>
                </a:lnTo>
                <a:lnTo>
                  <a:pt x="2842801" y="76613"/>
                </a:lnTo>
                <a:lnTo>
                  <a:pt x="2844114" y="72473"/>
                </a:lnTo>
                <a:lnTo>
                  <a:pt x="2845099" y="69554"/>
                </a:lnTo>
                <a:lnTo>
                  <a:pt x="2846668" y="64921"/>
                </a:lnTo>
                <a:lnTo>
                  <a:pt x="2848091" y="61199"/>
                </a:lnTo>
                <a:lnTo>
                  <a:pt x="2847370" y="33162"/>
                </a:lnTo>
                <a:lnTo>
                  <a:pt x="2843996" y="33819"/>
                </a:lnTo>
                <a:lnTo>
                  <a:pt x="2840886" y="34439"/>
                </a:lnTo>
                <a:lnTo>
                  <a:pt x="2838040" y="35023"/>
                </a:lnTo>
                <a:lnTo>
                  <a:pt x="2836763" y="37157"/>
                </a:lnTo>
                <a:lnTo>
                  <a:pt x="2839846" y="36883"/>
                </a:lnTo>
                <a:lnTo>
                  <a:pt x="2843512" y="39182"/>
                </a:lnTo>
                <a:lnTo>
                  <a:pt x="2843357" y="42447"/>
                </a:lnTo>
                <a:lnTo>
                  <a:pt x="2842737" y="45439"/>
                </a:lnTo>
                <a:lnTo>
                  <a:pt x="2841816" y="49033"/>
                </a:lnTo>
                <a:close/>
              </a:path>
              <a:path w="4636051" h="105344">
                <a:moveTo>
                  <a:pt x="2850745" y="32505"/>
                </a:moveTo>
                <a:lnTo>
                  <a:pt x="2847370" y="33162"/>
                </a:lnTo>
                <a:lnTo>
                  <a:pt x="2848091" y="61199"/>
                </a:lnTo>
                <a:lnTo>
                  <a:pt x="2849368" y="58390"/>
                </a:lnTo>
                <a:lnTo>
                  <a:pt x="2851484" y="53757"/>
                </a:lnTo>
                <a:lnTo>
                  <a:pt x="2853883" y="49452"/>
                </a:lnTo>
                <a:lnTo>
                  <a:pt x="2856564" y="45475"/>
                </a:lnTo>
                <a:lnTo>
                  <a:pt x="2859245" y="41499"/>
                </a:lnTo>
                <a:lnTo>
                  <a:pt x="2861298" y="39510"/>
                </a:lnTo>
                <a:lnTo>
                  <a:pt x="2863979" y="40222"/>
                </a:lnTo>
                <a:lnTo>
                  <a:pt x="2866004" y="42958"/>
                </a:lnTo>
                <a:lnTo>
                  <a:pt x="2868576" y="43615"/>
                </a:lnTo>
                <a:lnTo>
                  <a:pt x="2871504" y="43076"/>
                </a:lnTo>
                <a:lnTo>
                  <a:pt x="2873829" y="39565"/>
                </a:lnTo>
                <a:lnTo>
                  <a:pt x="2873829" y="36464"/>
                </a:lnTo>
                <a:lnTo>
                  <a:pt x="2871504" y="32907"/>
                </a:lnTo>
                <a:lnTo>
                  <a:pt x="2868466" y="32341"/>
                </a:lnTo>
                <a:lnTo>
                  <a:pt x="2865292" y="32341"/>
                </a:lnTo>
                <a:lnTo>
                  <a:pt x="2861945" y="34466"/>
                </a:lnTo>
                <a:lnTo>
                  <a:pt x="2858425" y="38717"/>
                </a:lnTo>
                <a:lnTo>
                  <a:pt x="2854904" y="42968"/>
                </a:lnTo>
                <a:lnTo>
                  <a:pt x="2851830" y="47664"/>
                </a:lnTo>
                <a:lnTo>
                  <a:pt x="2849204" y="52808"/>
                </a:lnTo>
                <a:lnTo>
                  <a:pt x="2848000" y="55161"/>
                </a:lnTo>
                <a:lnTo>
                  <a:pt x="2853472" y="33983"/>
                </a:lnTo>
                <a:lnTo>
                  <a:pt x="2852706" y="32177"/>
                </a:lnTo>
                <a:lnTo>
                  <a:pt x="2850745" y="32505"/>
                </a:lnTo>
                <a:close/>
              </a:path>
              <a:path w="4636051" h="105344">
                <a:moveTo>
                  <a:pt x="2882439" y="81721"/>
                </a:moveTo>
                <a:lnTo>
                  <a:pt x="2886471" y="83180"/>
                </a:lnTo>
                <a:lnTo>
                  <a:pt x="2891505" y="83180"/>
                </a:lnTo>
                <a:lnTo>
                  <a:pt x="2893256" y="80718"/>
                </a:lnTo>
                <a:lnTo>
                  <a:pt x="2890338" y="80718"/>
                </a:lnTo>
                <a:lnTo>
                  <a:pt x="2886607" y="77735"/>
                </a:lnTo>
                <a:lnTo>
                  <a:pt x="2884336" y="73239"/>
                </a:lnTo>
                <a:lnTo>
                  <a:pt x="2884336" y="62659"/>
                </a:lnTo>
                <a:lnTo>
                  <a:pt x="2886635" y="54979"/>
                </a:lnTo>
                <a:lnTo>
                  <a:pt x="2891232" y="47172"/>
                </a:lnTo>
                <a:lnTo>
                  <a:pt x="2896120" y="38817"/>
                </a:lnTo>
                <a:lnTo>
                  <a:pt x="2901356" y="34640"/>
                </a:lnTo>
                <a:lnTo>
                  <a:pt x="2910330" y="34640"/>
                </a:lnTo>
                <a:lnTo>
                  <a:pt x="2912665" y="36227"/>
                </a:lnTo>
                <a:lnTo>
                  <a:pt x="2913942" y="39401"/>
                </a:lnTo>
                <a:lnTo>
                  <a:pt x="2914927" y="43286"/>
                </a:lnTo>
                <a:lnTo>
                  <a:pt x="2914927" y="52480"/>
                </a:lnTo>
                <a:lnTo>
                  <a:pt x="2912975" y="59558"/>
                </a:lnTo>
                <a:lnTo>
                  <a:pt x="2909072" y="67255"/>
                </a:lnTo>
                <a:lnTo>
                  <a:pt x="2907010" y="79313"/>
                </a:lnTo>
                <a:lnTo>
                  <a:pt x="2914052" y="71579"/>
                </a:lnTo>
                <a:lnTo>
                  <a:pt x="2920874" y="64136"/>
                </a:lnTo>
                <a:lnTo>
                  <a:pt x="2924285" y="56548"/>
                </a:lnTo>
                <a:lnTo>
                  <a:pt x="2924285" y="44362"/>
                </a:lnTo>
                <a:lnTo>
                  <a:pt x="2923026" y="40504"/>
                </a:lnTo>
                <a:lnTo>
                  <a:pt x="2920509" y="37239"/>
                </a:lnTo>
                <a:lnTo>
                  <a:pt x="2917992" y="33974"/>
                </a:lnTo>
                <a:lnTo>
                  <a:pt x="2913668" y="32341"/>
                </a:lnTo>
                <a:lnTo>
                  <a:pt x="2899477" y="32341"/>
                </a:lnTo>
                <a:lnTo>
                  <a:pt x="2891980" y="36081"/>
                </a:lnTo>
                <a:lnTo>
                  <a:pt x="2885048" y="43560"/>
                </a:lnTo>
                <a:lnTo>
                  <a:pt x="2878262" y="50857"/>
                </a:lnTo>
                <a:lnTo>
                  <a:pt x="2874869" y="58500"/>
                </a:lnTo>
                <a:lnTo>
                  <a:pt x="2874869" y="71780"/>
                </a:lnTo>
                <a:lnTo>
                  <a:pt x="2876384" y="75883"/>
                </a:lnTo>
                <a:lnTo>
                  <a:pt x="2879411" y="78803"/>
                </a:lnTo>
                <a:lnTo>
                  <a:pt x="2882439" y="81721"/>
                </a:lnTo>
                <a:close/>
              </a:path>
              <a:path w="4636051" h="105344">
                <a:moveTo>
                  <a:pt x="2904475" y="76230"/>
                </a:moveTo>
                <a:lnTo>
                  <a:pt x="2899203" y="80718"/>
                </a:lnTo>
                <a:lnTo>
                  <a:pt x="2893256" y="80718"/>
                </a:lnTo>
                <a:lnTo>
                  <a:pt x="2891505" y="83180"/>
                </a:lnTo>
                <a:lnTo>
                  <a:pt x="2899495" y="83180"/>
                </a:lnTo>
                <a:lnTo>
                  <a:pt x="2907010" y="79313"/>
                </a:lnTo>
                <a:lnTo>
                  <a:pt x="2909072" y="67255"/>
                </a:lnTo>
                <a:lnTo>
                  <a:pt x="2904475" y="76230"/>
                </a:lnTo>
                <a:close/>
              </a:path>
              <a:path w="4636051" h="105344">
                <a:moveTo>
                  <a:pt x="2961880" y="71250"/>
                </a:moveTo>
                <a:lnTo>
                  <a:pt x="2961260" y="73914"/>
                </a:lnTo>
                <a:lnTo>
                  <a:pt x="2960950" y="77052"/>
                </a:lnTo>
                <a:lnTo>
                  <a:pt x="2961260" y="73914"/>
                </a:lnTo>
                <a:lnTo>
                  <a:pt x="2961880" y="71250"/>
                </a:lnTo>
                <a:lnTo>
                  <a:pt x="2961716" y="80390"/>
                </a:lnTo>
                <a:lnTo>
                  <a:pt x="2960457" y="76176"/>
                </a:lnTo>
                <a:lnTo>
                  <a:pt x="2960184" y="78365"/>
                </a:lnTo>
                <a:lnTo>
                  <a:pt x="2960184" y="79605"/>
                </a:lnTo>
                <a:lnTo>
                  <a:pt x="2962281" y="82688"/>
                </a:lnTo>
                <a:lnTo>
                  <a:pt x="2964180" y="82979"/>
                </a:lnTo>
                <a:lnTo>
                  <a:pt x="2962500" y="68588"/>
                </a:lnTo>
                <a:lnTo>
                  <a:pt x="2960457" y="76176"/>
                </a:lnTo>
                <a:lnTo>
                  <a:pt x="2961716" y="80390"/>
                </a:lnTo>
                <a:lnTo>
                  <a:pt x="2961880" y="71250"/>
                </a:lnTo>
                <a:close/>
              </a:path>
              <a:path w="4636051" h="105344">
                <a:moveTo>
                  <a:pt x="2927514" y="100346"/>
                </a:moveTo>
                <a:lnTo>
                  <a:pt x="2924869" y="102881"/>
                </a:lnTo>
                <a:lnTo>
                  <a:pt x="2921768" y="102881"/>
                </a:lnTo>
                <a:lnTo>
                  <a:pt x="2919469" y="101458"/>
                </a:lnTo>
                <a:lnTo>
                  <a:pt x="2920454" y="98066"/>
                </a:lnTo>
                <a:lnTo>
                  <a:pt x="2919278" y="95193"/>
                </a:lnTo>
                <a:lnTo>
                  <a:pt x="2916131" y="93961"/>
                </a:lnTo>
                <a:lnTo>
                  <a:pt x="2913413" y="94472"/>
                </a:lnTo>
                <a:lnTo>
                  <a:pt x="2911863" y="97554"/>
                </a:lnTo>
                <a:lnTo>
                  <a:pt x="2911863" y="100619"/>
                </a:lnTo>
                <a:lnTo>
                  <a:pt x="2914489" y="103483"/>
                </a:lnTo>
                <a:lnTo>
                  <a:pt x="2918393" y="105344"/>
                </a:lnTo>
                <a:lnTo>
                  <a:pt x="2926419" y="105344"/>
                </a:lnTo>
                <a:lnTo>
                  <a:pt x="2930961" y="102471"/>
                </a:lnTo>
                <a:lnTo>
                  <a:pt x="2934573" y="96724"/>
                </a:lnTo>
                <a:lnTo>
                  <a:pt x="2938185" y="90978"/>
                </a:lnTo>
                <a:lnTo>
                  <a:pt x="2941121" y="83217"/>
                </a:lnTo>
                <a:lnTo>
                  <a:pt x="2943383" y="73439"/>
                </a:lnTo>
                <a:lnTo>
                  <a:pt x="2951154" y="37923"/>
                </a:lnTo>
                <a:lnTo>
                  <a:pt x="2968775" y="37923"/>
                </a:lnTo>
                <a:lnTo>
                  <a:pt x="2968940" y="34257"/>
                </a:lnTo>
                <a:lnTo>
                  <a:pt x="2970280" y="32214"/>
                </a:lnTo>
                <a:lnTo>
                  <a:pt x="2967425" y="33728"/>
                </a:lnTo>
                <a:lnTo>
                  <a:pt x="2966184" y="34257"/>
                </a:lnTo>
                <a:lnTo>
                  <a:pt x="2963741" y="35296"/>
                </a:lnTo>
                <a:lnTo>
                  <a:pt x="2952194" y="34257"/>
                </a:lnTo>
                <a:lnTo>
                  <a:pt x="2954383" y="24808"/>
                </a:lnTo>
                <a:lnTo>
                  <a:pt x="2956836" y="18104"/>
                </a:lnTo>
                <a:lnTo>
                  <a:pt x="2959554" y="14145"/>
                </a:lnTo>
                <a:lnTo>
                  <a:pt x="2962273" y="10187"/>
                </a:lnTo>
                <a:lnTo>
                  <a:pt x="2965966" y="8208"/>
                </a:lnTo>
                <a:lnTo>
                  <a:pt x="2970636" y="8208"/>
                </a:lnTo>
                <a:lnTo>
                  <a:pt x="2973865" y="10397"/>
                </a:lnTo>
                <a:lnTo>
                  <a:pt x="2972551" y="13480"/>
                </a:lnTo>
                <a:lnTo>
                  <a:pt x="2973007" y="16389"/>
                </a:lnTo>
                <a:lnTo>
                  <a:pt x="2975872" y="18168"/>
                </a:lnTo>
                <a:lnTo>
                  <a:pt x="2978424" y="18168"/>
                </a:lnTo>
                <a:lnTo>
                  <a:pt x="2981444" y="16070"/>
                </a:lnTo>
                <a:lnTo>
                  <a:pt x="2981909" y="13461"/>
                </a:lnTo>
                <a:lnTo>
                  <a:pt x="2981016" y="10023"/>
                </a:lnTo>
                <a:lnTo>
                  <a:pt x="2977440" y="6557"/>
                </a:lnTo>
                <a:lnTo>
                  <a:pt x="2974467" y="5690"/>
                </a:lnTo>
                <a:lnTo>
                  <a:pt x="2962245" y="5690"/>
                </a:lnTo>
                <a:lnTo>
                  <a:pt x="2955805" y="9229"/>
                </a:lnTo>
                <a:lnTo>
                  <a:pt x="2950990" y="16307"/>
                </a:lnTo>
                <a:lnTo>
                  <a:pt x="2948290" y="20284"/>
                </a:lnTo>
                <a:lnTo>
                  <a:pt x="2945791" y="26267"/>
                </a:lnTo>
                <a:lnTo>
                  <a:pt x="2943493" y="34257"/>
                </a:lnTo>
                <a:lnTo>
                  <a:pt x="2933752" y="34257"/>
                </a:lnTo>
                <a:lnTo>
                  <a:pt x="2942453" y="37923"/>
                </a:lnTo>
                <a:lnTo>
                  <a:pt x="2941140" y="43451"/>
                </a:lnTo>
                <a:lnTo>
                  <a:pt x="2932712" y="84877"/>
                </a:lnTo>
                <a:lnTo>
                  <a:pt x="2931837" y="89109"/>
                </a:lnTo>
                <a:lnTo>
                  <a:pt x="2930834" y="92574"/>
                </a:lnTo>
                <a:lnTo>
                  <a:pt x="2929702" y="95274"/>
                </a:lnTo>
                <a:lnTo>
                  <a:pt x="2927514" y="100346"/>
                </a:lnTo>
                <a:close/>
              </a:path>
              <a:path w="4636051" h="105344">
                <a:moveTo>
                  <a:pt x="2989133" y="34257"/>
                </a:moveTo>
                <a:lnTo>
                  <a:pt x="2980213" y="34257"/>
                </a:lnTo>
                <a:lnTo>
                  <a:pt x="2979319" y="33390"/>
                </a:lnTo>
                <a:lnTo>
                  <a:pt x="2976765" y="33737"/>
                </a:lnTo>
                <a:lnTo>
                  <a:pt x="2974211" y="34083"/>
                </a:lnTo>
                <a:lnTo>
                  <a:pt x="2979173" y="37923"/>
                </a:lnTo>
                <a:lnTo>
                  <a:pt x="2969322" y="74753"/>
                </a:lnTo>
                <a:lnTo>
                  <a:pt x="2969915" y="82259"/>
                </a:lnTo>
                <a:lnTo>
                  <a:pt x="2970271" y="77544"/>
                </a:lnTo>
                <a:lnTo>
                  <a:pt x="2972397" y="77389"/>
                </a:lnTo>
                <a:lnTo>
                  <a:pt x="2974695" y="78574"/>
                </a:lnTo>
                <a:lnTo>
                  <a:pt x="2977459" y="75300"/>
                </a:lnTo>
                <a:lnTo>
                  <a:pt x="2976601" y="73330"/>
                </a:lnTo>
                <a:lnTo>
                  <a:pt x="2977459" y="75300"/>
                </a:lnTo>
                <a:lnTo>
                  <a:pt x="2979447" y="70047"/>
                </a:lnTo>
                <a:lnTo>
                  <a:pt x="2977604" y="71652"/>
                </a:lnTo>
                <a:lnTo>
                  <a:pt x="2975944" y="73677"/>
                </a:lnTo>
                <a:lnTo>
                  <a:pt x="2973464" y="76359"/>
                </a:lnTo>
                <a:lnTo>
                  <a:pt x="2973206" y="76608"/>
                </a:lnTo>
                <a:lnTo>
                  <a:pt x="2971880" y="77030"/>
                </a:lnTo>
                <a:lnTo>
                  <a:pt x="2969547" y="75413"/>
                </a:lnTo>
                <a:lnTo>
                  <a:pt x="2979645" y="37923"/>
                </a:lnTo>
                <a:lnTo>
                  <a:pt x="2980486" y="34804"/>
                </a:lnTo>
                <a:lnTo>
                  <a:pt x="2989133" y="34257"/>
                </a:lnTo>
                <a:close/>
              </a:path>
              <a:path w="4636051" h="105344">
                <a:moveTo>
                  <a:pt x="2974330" y="29295"/>
                </a:moveTo>
                <a:lnTo>
                  <a:pt x="2970280" y="32214"/>
                </a:lnTo>
                <a:lnTo>
                  <a:pt x="2968940" y="34257"/>
                </a:lnTo>
                <a:lnTo>
                  <a:pt x="2968775" y="37923"/>
                </a:lnTo>
                <a:lnTo>
                  <a:pt x="2970307" y="39553"/>
                </a:lnTo>
                <a:lnTo>
                  <a:pt x="2970746" y="37923"/>
                </a:lnTo>
                <a:lnTo>
                  <a:pt x="2971603" y="34257"/>
                </a:lnTo>
                <a:lnTo>
                  <a:pt x="2974330" y="29295"/>
                </a:lnTo>
                <a:close/>
              </a:path>
              <a:path w="4636051" h="105344">
                <a:moveTo>
                  <a:pt x="2971566" y="81657"/>
                </a:moveTo>
                <a:lnTo>
                  <a:pt x="2974521" y="78939"/>
                </a:lnTo>
                <a:lnTo>
                  <a:pt x="2977477" y="76221"/>
                </a:lnTo>
                <a:lnTo>
                  <a:pt x="2979666" y="73603"/>
                </a:lnTo>
                <a:lnTo>
                  <a:pt x="2979575" y="72126"/>
                </a:lnTo>
                <a:lnTo>
                  <a:pt x="2980596" y="70594"/>
                </a:lnTo>
                <a:lnTo>
                  <a:pt x="2979939" y="68624"/>
                </a:lnTo>
                <a:lnTo>
                  <a:pt x="2977604" y="71652"/>
                </a:lnTo>
                <a:lnTo>
                  <a:pt x="2979447" y="70047"/>
                </a:lnTo>
                <a:lnTo>
                  <a:pt x="2977459" y="75300"/>
                </a:lnTo>
                <a:lnTo>
                  <a:pt x="2974695" y="78574"/>
                </a:lnTo>
                <a:lnTo>
                  <a:pt x="2972397" y="77389"/>
                </a:lnTo>
                <a:lnTo>
                  <a:pt x="2970271" y="77544"/>
                </a:lnTo>
                <a:lnTo>
                  <a:pt x="2969915" y="82259"/>
                </a:lnTo>
                <a:lnTo>
                  <a:pt x="2969322" y="74753"/>
                </a:lnTo>
                <a:lnTo>
                  <a:pt x="2979173" y="37923"/>
                </a:lnTo>
                <a:lnTo>
                  <a:pt x="2974211" y="34083"/>
                </a:lnTo>
                <a:lnTo>
                  <a:pt x="2976765" y="33737"/>
                </a:lnTo>
                <a:lnTo>
                  <a:pt x="2979319" y="33390"/>
                </a:lnTo>
                <a:lnTo>
                  <a:pt x="2980213" y="34257"/>
                </a:lnTo>
                <a:lnTo>
                  <a:pt x="2983332" y="22327"/>
                </a:lnTo>
                <a:lnTo>
                  <a:pt x="2983168" y="21014"/>
                </a:lnTo>
                <a:lnTo>
                  <a:pt x="2980596" y="22327"/>
                </a:lnTo>
                <a:lnTo>
                  <a:pt x="2977093" y="26486"/>
                </a:lnTo>
                <a:lnTo>
                  <a:pt x="2974330" y="29295"/>
                </a:lnTo>
                <a:lnTo>
                  <a:pt x="2971603" y="34257"/>
                </a:lnTo>
                <a:lnTo>
                  <a:pt x="2970746" y="37923"/>
                </a:lnTo>
                <a:lnTo>
                  <a:pt x="2970307" y="39553"/>
                </a:lnTo>
                <a:lnTo>
                  <a:pt x="2963703" y="64106"/>
                </a:lnTo>
                <a:lnTo>
                  <a:pt x="2963156" y="66034"/>
                </a:lnTo>
                <a:lnTo>
                  <a:pt x="2962532" y="68463"/>
                </a:lnTo>
                <a:lnTo>
                  <a:pt x="2960457" y="76176"/>
                </a:lnTo>
                <a:lnTo>
                  <a:pt x="2962500" y="68588"/>
                </a:lnTo>
                <a:lnTo>
                  <a:pt x="2964180" y="82979"/>
                </a:lnTo>
                <a:lnTo>
                  <a:pt x="2963850" y="63589"/>
                </a:lnTo>
                <a:lnTo>
                  <a:pt x="2970472" y="39729"/>
                </a:lnTo>
                <a:lnTo>
                  <a:pt x="2964422" y="83016"/>
                </a:lnTo>
                <a:lnTo>
                  <a:pt x="2965492" y="83180"/>
                </a:lnTo>
                <a:lnTo>
                  <a:pt x="2966281" y="83016"/>
                </a:lnTo>
                <a:lnTo>
                  <a:pt x="2968885" y="83016"/>
                </a:lnTo>
                <a:lnTo>
                  <a:pt x="2971566" y="81657"/>
                </a:lnTo>
                <a:close/>
              </a:path>
              <a:path w="4636051" h="105344">
                <a:moveTo>
                  <a:pt x="2964180" y="82979"/>
                </a:moveTo>
                <a:lnTo>
                  <a:pt x="2964422" y="83016"/>
                </a:lnTo>
                <a:lnTo>
                  <a:pt x="2970472" y="39729"/>
                </a:lnTo>
                <a:lnTo>
                  <a:pt x="2963850" y="63589"/>
                </a:lnTo>
                <a:lnTo>
                  <a:pt x="2964180" y="82979"/>
                </a:lnTo>
                <a:close/>
              </a:path>
              <a:path w="4636051" h="105344">
                <a:moveTo>
                  <a:pt x="3026400" y="62586"/>
                </a:moveTo>
                <a:lnTo>
                  <a:pt x="3024101" y="70065"/>
                </a:lnTo>
                <a:lnTo>
                  <a:pt x="3024101" y="76011"/>
                </a:lnTo>
                <a:lnTo>
                  <a:pt x="3024101" y="70065"/>
                </a:lnTo>
                <a:lnTo>
                  <a:pt x="3026400" y="62586"/>
                </a:lnTo>
                <a:lnTo>
                  <a:pt x="3024813" y="39838"/>
                </a:lnTo>
                <a:lnTo>
                  <a:pt x="3024661" y="39572"/>
                </a:lnTo>
                <a:lnTo>
                  <a:pt x="3018112" y="63776"/>
                </a:lnTo>
                <a:lnTo>
                  <a:pt x="3017744" y="69016"/>
                </a:lnTo>
                <a:lnTo>
                  <a:pt x="3017561" y="74999"/>
                </a:lnTo>
                <a:lnTo>
                  <a:pt x="3017316" y="78200"/>
                </a:lnTo>
                <a:lnTo>
                  <a:pt x="3016088" y="71257"/>
                </a:lnTo>
                <a:lnTo>
                  <a:pt x="3014579" y="76832"/>
                </a:lnTo>
                <a:lnTo>
                  <a:pt x="3015765" y="79131"/>
                </a:lnTo>
                <a:lnTo>
                  <a:pt x="3017973" y="80286"/>
                </a:lnTo>
                <a:lnTo>
                  <a:pt x="3018903" y="80772"/>
                </a:lnTo>
                <a:lnTo>
                  <a:pt x="3018547" y="70074"/>
                </a:lnTo>
                <a:lnTo>
                  <a:pt x="3019505" y="66325"/>
                </a:lnTo>
                <a:lnTo>
                  <a:pt x="3022478" y="56237"/>
                </a:lnTo>
                <a:lnTo>
                  <a:pt x="3024813" y="48959"/>
                </a:lnTo>
                <a:lnTo>
                  <a:pt x="3024813" y="42465"/>
                </a:lnTo>
                <a:lnTo>
                  <a:pt x="3024813" y="48959"/>
                </a:lnTo>
                <a:lnTo>
                  <a:pt x="3023466" y="82798"/>
                </a:lnTo>
                <a:lnTo>
                  <a:pt x="3025487" y="83290"/>
                </a:lnTo>
                <a:lnTo>
                  <a:pt x="3029245" y="83290"/>
                </a:lnTo>
                <a:lnTo>
                  <a:pt x="3025852" y="82314"/>
                </a:lnTo>
                <a:lnTo>
                  <a:pt x="3024557" y="78574"/>
                </a:lnTo>
                <a:lnTo>
                  <a:pt x="3027823" y="80718"/>
                </a:lnTo>
                <a:lnTo>
                  <a:pt x="3028343" y="76778"/>
                </a:lnTo>
                <a:lnTo>
                  <a:pt x="3025470" y="75045"/>
                </a:lnTo>
                <a:lnTo>
                  <a:pt x="3026144" y="71834"/>
                </a:lnTo>
                <a:lnTo>
                  <a:pt x="3026400" y="62586"/>
                </a:lnTo>
                <a:close/>
              </a:path>
              <a:path w="4636051" h="105344">
                <a:moveTo>
                  <a:pt x="3018629" y="34804"/>
                </a:moveTo>
                <a:lnTo>
                  <a:pt x="3020343" y="34804"/>
                </a:lnTo>
                <a:lnTo>
                  <a:pt x="3023007" y="36665"/>
                </a:lnTo>
                <a:lnTo>
                  <a:pt x="3024661" y="39572"/>
                </a:lnTo>
                <a:lnTo>
                  <a:pt x="3024813" y="39838"/>
                </a:lnTo>
                <a:lnTo>
                  <a:pt x="3026400" y="62586"/>
                </a:lnTo>
                <a:lnTo>
                  <a:pt x="3026619" y="37759"/>
                </a:lnTo>
                <a:lnTo>
                  <a:pt x="3030941" y="16362"/>
                </a:lnTo>
                <a:lnTo>
                  <a:pt x="3025597" y="36113"/>
                </a:lnTo>
                <a:lnTo>
                  <a:pt x="3024649" y="34585"/>
                </a:lnTo>
                <a:lnTo>
                  <a:pt x="3020855" y="32341"/>
                </a:lnTo>
                <a:lnTo>
                  <a:pt x="3017972" y="32341"/>
                </a:lnTo>
                <a:lnTo>
                  <a:pt x="3006722" y="35619"/>
                </a:lnTo>
                <a:lnTo>
                  <a:pt x="3002048" y="48485"/>
                </a:lnTo>
                <a:lnTo>
                  <a:pt x="3007155" y="39364"/>
                </a:lnTo>
                <a:lnTo>
                  <a:pt x="3012682" y="34804"/>
                </a:lnTo>
                <a:lnTo>
                  <a:pt x="3018629" y="34804"/>
                </a:lnTo>
                <a:close/>
              </a:path>
              <a:path w="4636051" h="105344">
                <a:moveTo>
                  <a:pt x="2994386" y="83235"/>
                </a:moveTo>
                <a:lnTo>
                  <a:pt x="2997341" y="83235"/>
                </a:lnTo>
                <a:lnTo>
                  <a:pt x="3000916" y="82907"/>
                </a:lnTo>
                <a:lnTo>
                  <a:pt x="3005258" y="81265"/>
                </a:lnTo>
                <a:lnTo>
                  <a:pt x="3007812" y="79587"/>
                </a:lnTo>
                <a:lnTo>
                  <a:pt x="3010475" y="77216"/>
                </a:lnTo>
                <a:lnTo>
                  <a:pt x="3014644" y="73212"/>
                </a:lnTo>
                <a:lnTo>
                  <a:pt x="3016088" y="71257"/>
                </a:lnTo>
                <a:lnTo>
                  <a:pt x="3017316" y="78200"/>
                </a:lnTo>
                <a:lnTo>
                  <a:pt x="3017561" y="74999"/>
                </a:lnTo>
                <a:lnTo>
                  <a:pt x="3017744" y="69016"/>
                </a:lnTo>
                <a:lnTo>
                  <a:pt x="3018112" y="63776"/>
                </a:lnTo>
                <a:lnTo>
                  <a:pt x="3017808" y="64301"/>
                </a:lnTo>
                <a:lnTo>
                  <a:pt x="3012701" y="73166"/>
                </a:lnTo>
                <a:lnTo>
                  <a:pt x="3007393" y="77598"/>
                </a:lnTo>
                <a:lnTo>
                  <a:pt x="3000023" y="77598"/>
                </a:lnTo>
                <a:lnTo>
                  <a:pt x="2997204" y="75601"/>
                </a:lnTo>
                <a:lnTo>
                  <a:pt x="2995317" y="72144"/>
                </a:lnTo>
                <a:lnTo>
                  <a:pt x="2995317" y="63425"/>
                </a:lnTo>
                <a:lnTo>
                  <a:pt x="2997560" y="56511"/>
                </a:lnTo>
                <a:lnTo>
                  <a:pt x="3006722" y="35619"/>
                </a:lnTo>
                <a:lnTo>
                  <a:pt x="2995973" y="45311"/>
                </a:lnTo>
                <a:lnTo>
                  <a:pt x="2995441" y="45965"/>
                </a:lnTo>
                <a:lnTo>
                  <a:pt x="2988124" y="57856"/>
                </a:lnTo>
                <a:lnTo>
                  <a:pt x="2985685" y="69280"/>
                </a:lnTo>
                <a:lnTo>
                  <a:pt x="2985685" y="73731"/>
                </a:lnTo>
                <a:lnTo>
                  <a:pt x="2986889" y="77170"/>
                </a:lnTo>
                <a:lnTo>
                  <a:pt x="2991705" y="82022"/>
                </a:lnTo>
                <a:lnTo>
                  <a:pt x="2994386" y="83235"/>
                </a:lnTo>
                <a:close/>
              </a:path>
              <a:path w="4636051" h="105344">
                <a:moveTo>
                  <a:pt x="3035080" y="32436"/>
                </a:moveTo>
                <a:lnTo>
                  <a:pt x="3041832" y="6785"/>
                </a:lnTo>
                <a:lnTo>
                  <a:pt x="3040337" y="5198"/>
                </a:lnTo>
                <a:lnTo>
                  <a:pt x="3036988" y="5855"/>
                </a:lnTo>
                <a:lnTo>
                  <a:pt x="3033933" y="6530"/>
                </a:lnTo>
                <a:lnTo>
                  <a:pt x="3031343" y="6931"/>
                </a:lnTo>
                <a:lnTo>
                  <a:pt x="3028124" y="7333"/>
                </a:lnTo>
                <a:lnTo>
                  <a:pt x="3028233" y="9959"/>
                </a:lnTo>
                <a:lnTo>
                  <a:pt x="3030951" y="10734"/>
                </a:lnTo>
                <a:lnTo>
                  <a:pt x="3031499" y="13562"/>
                </a:lnTo>
                <a:lnTo>
                  <a:pt x="3030941" y="16362"/>
                </a:lnTo>
                <a:lnTo>
                  <a:pt x="3029245" y="33108"/>
                </a:lnTo>
                <a:lnTo>
                  <a:pt x="3030941" y="48157"/>
                </a:lnTo>
                <a:lnTo>
                  <a:pt x="3035080" y="32436"/>
                </a:lnTo>
                <a:close/>
              </a:path>
              <a:path w="4636051" h="105344">
                <a:moveTo>
                  <a:pt x="3017973" y="80286"/>
                </a:moveTo>
                <a:lnTo>
                  <a:pt x="3018437" y="81757"/>
                </a:lnTo>
                <a:lnTo>
                  <a:pt x="3021584" y="83180"/>
                </a:lnTo>
                <a:lnTo>
                  <a:pt x="3023466" y="82798"/>
                </a:lnTo>
                <a:lnTo>
                  <a:pt x="3024813" y="48959"/>
                </a:lnTo>
                <a:lnTo>
                  <a:pt x="3022478" y="56237"/>
                </a:lnTo>
                <a:lnTo>
                  <a:pt x="3022039" y="82451"/>
                </a:lnTo>
                <a:lnTo>
                  <a:pt x="3018903" y="80772"/>
                </a:lnTo>
                <a:lnTo>
                  <a:pt x="3017973" y="80286"/>
                </a:lnTo>
                <a:close/>
              </a:path>
              <a:path w="4636051" h="105344">
                <a:moveTo>
                  <a:pt x="3019505" y="66325"/>
                </a:moveTo>
                <a:lnTo>
                  <a:pt x="3018547" y="70074"/>
                </a:lnTo>
                <a:lnTo>
                  <a:pt x="3018903" y="80772"/>
                </a:lnTo>
                <a:lnTo>
                  <a:pt x="3022039" y="82451"/>
                </a:lnTo>
                <a:lnTo>
                  <a:pt x="3022478" y="56237"/>
                </a:lnTo>
                <a:lnTo>
                  <a:pt x="3019505" y="66325"/>
                </a:lnTo>
                <a:close/>
              </a:path>
              <a:path w="4636051" h="105344">
                <a:moveTo>
                  <a:pt x="3052978" y="60579"/>
                </a:moveTo>
                <a:lnTo>
                  <a:pt x="3047906" y="68131"/>
                </a:lnTo>
                <a:lnTo>
                  <a:pt x="3042288" y="76522"/>
                </a:lnTo>
                <a:lnTo>
                  <a:pt x="3036250" y="80718"/>
                </a:lnTo>
                <a:lnTo>
                  <a:pt x="3027969" y="80718"/>
                </a:lnTo>
                <a:lnTo>
                  <a:pt x="3030449" y="78848"/>
                </a:lnTo>
                <a:lnTo>
                  <a:pt x="3033496" y="75556"/>
                </a:lnTo>
                <a:lnTo>
                  <a:pt x="3037290" y="70703"/>
                </a:lnTo>
                <a:lnTo>
                  <a:pt x="3035977" y="69554"/>
                </a:lnTo>
                <a:lnTo>
                  <a:pt x="3032584" y="73057"/>
                </a:lnTo>
                <a:lnTo>
                  <a:pt x="3030905" y="74689"/>
                </a:lnTo>
                <a:lnTo>
                  <a:pt x="3028343" y="76778"/>
                </a:lnTo>
                <a:lnTo>
                  <a:pt x="3027823" y="80718"/>
                </a:lnTo>
                <a:lnTo>
                  <a:pt x="3024557" y="78574"/>
                </a:lnTo>
                <a:lnTo>
                  <a:pt x="3025852" y="82314"/>
                </a:lnTo>
                <a:lnTo>
                  <a:pt x="3029245" y="83290"/>
                </a:lnTo>
                <a:lnTo>
                  <a:pt x="3030321" y="83268"/>
                </a:lnTo>
                <a:lnTo>
                  <a:pt x="3041928" y="80146"/>
                </a:lnTo>
                <a:lnTo>
                  <a:pt x="3053160" y="71743"/>
                </a:lnTo>
                <a:lnTo>
                  <a:pt x="3055354" y="69421"/>
                </a:lnTo>
                <a:lnTo>
                  <a:pt x="3062615" y="58188"/>
                </a:lnTo>
                <a:lnTo>
                  <a:pt x="3065035" y="46241"/>
                </a:lnTo>
                <a:lnTo>
                  <a:pt x="3065035" y="42338"/>
                </a:lnTo>
                <a:lnTo>
                  <a:pt x="3063822" y="39063"/>
                </a:lnTo>
                <a:lnTo>
                  <a:pt x="3061396" y="36418"/>
                </a:lnTo>
                <a:lnTo>
                  <a:pt x="3058970" y="33774"/>
                </a:lnTo>
                <a:lnTo>
                  <a:pt x="3055750" y="32451"/>
                </a:lnTo>
                <a:lnTo>
                  <a:pt x="3047469" y="32451"/>
                </a:lnTo>
                <a:lnTo>
                  <a:pt x="3043328" y="34293"/>
                </a:lnTo>
                <a:lnTo>
                  <a:pt x="3039315" y="37978"/>
                </a:lnTo>
                <a:lnTo>
                  <a:pt x="3037016" y="40095"/>
                </a:lnTo>
                <a:lnTo>
                  <a:pt x="3034225" y="43487"/>
                </a:lnTo>
                <a:lnTo>
                  <a:pt x="3032744" y="45594"/>
                </a:lnTo>
                <a:lnTo>
                  <a:pt x="3035320" y="35570"/>
                </a:lnTo>
                <a:lnTo>
                  <a:pt x="3035466" y="35059"/>
                </a:lnTo>
                <a:lnTo>
                  <a:pt x="3035429" y="32396"/>
                </a:lnTo>
                <a:lnTo>
                  <a:pt x="3035080" y="32436"/>
                </a:lnTo>
                <a:lnTo>
                  <a:pt x="3030941" y="48157"/>
                </a:lnTo>
                <a:lnTo>
                  <a:pt x="3029245" y="33108"/>
                </a:lnTo>
                <a:lnTo>
                  <a:pt x="3030941" y="16362"/>
                </a:lnTo>
                <a:lnTo>
                  <a:pt x="3026619" y="37759"/>
                </a:lnTo>
                <a:lnTo>
                  <a:pt x="3026400" y="62586"/>
                </a:lnTo>
                <a:lnTo>
                  <a:pt x="3026144" y="71834"/>
                </a:lnTo>
                <a:lnTo>
                  <a:pt x="3027494" y="66216"/>
                </a:lnTo>
                <a:lnTo>
                  <a:pt x="3028260" y="63115"/>
                </a:lnTo>
                <a:lnTo>
                  <a:pt x="3029190" y="59430"/>
                </a:lnTo>
                <a:lnTo>
                  <a:pt x="3030285" y="55161"/>
                </a:lnTo>
                <a:lnTo>
                  <a:pt x="3030385" y="54774"/>
                </a:lnTo>
                <a:lnTo>
                  <a:pt x="3026892" y="38526"/>
                </a:lnTo>
                <a:lnTo>
                  <a:pt x="3028096" y="34366"/>
                </a:lnTo>
                <a:lnTo>
                  <a:pt x="3030385" y="54774"/>
                </a:lnTo>
                <a:lnTo>
                  <a:pt x="3030997" y="53574"/>
                </a:lnTo>
                <a:lnTo>
                  <a:pt x="3036287" y="43213"/>
                </a:lnTo>
                <a:lnTo>
                  <a:pt x="3041832" y="38033"/>
                </a:lnTo>
                <a:lnTo>
                  <a:pt x="3049894" y="38033"/>
                </a:lnTo>
                <a:lnTo>
                  <a:pt x="3053269" y="40577"/>
                </a:lnTo>
                <a:lnTo>
                  <a:pt x="3055513" y="44545"/>
                </a:lnTo>
                <a:lnTo>
                  <a:pt x="3055513" y="53666"/>
                </a:lnTo>
                <a:lnTo>
                  <a:pt x="3052978" y="60579"/>
                </a:lnTo>
                <a:close/>
              </a:path>
              <a:path w="4636051" h="105344">
                <a:moveTo>
                  <a:pt x="2980486" y="34804"/>
                </a:moveTo>
                <a:lnTo>
                  <a:pt x="2979645" y="37923"/>
                </a:lnTo>
                <a:lnTo>
                  <a:pt x="2988476" y="37923"/>
                </a:lnTo>
                <a:lnTo>
                  <a:pt x="2989133" y="34257"/>
                </a:lnTo>
                <a:lnTo>
                  <a:pt x="2980486" y="34804"/>
                </a:lnTo>
                <a:close/>
              </a:path>
              <a:path w="4636051" h="105344">
                <a:moveTo>
                  <a:pt x="3084663" y="81667"/>
                </a:moveTo>
                <a:lnTo>
                  <a:pt x="3087691" y="78639"/>
                </a:lnTo>
                <a:lnTo>
                  <a:pt x="3089442" y="76851"/>
                </a:lnTo>
                <a:lnTo>
                  <a:pt x="3091886" y="73640"/>
                </a:lnTo>
                <a:lnTo>
                  <a:pt x="3095024" y="69007"/>
                </a:lnTo>
                <a:lnTo>
                  <a:pt x="3092086" y="70156"/>
                </a:lnTo>
                <a:lnTo>
                  <a:pt x="3088183" y="74753"/>
                </a:lnTo>
                <a:lnTo>
                  <a:pt x="3084352" y="78255"/>
                </a:lnTo>
                <a:lnTo>
                  <a:pt x="3081616" y="77517"/>
                </a:lnTo>
                <a:lnTo>
                  <a:pt x="3081343" y="74753"/>
                </a:lnTo>
                <a:lnTo>
                  <a:pt x="3082054" y="71907"/>
                </a:lnTo>
                <a:lnTo>
                  <a:pt x="3099292" y="6128"/>
                </a:lnTo>
                <a:lnTo>
                  <a:pt x="3098526" y="5581"/>
                </a:lnTo>
                <a:lnTo>
                  <a:pt x="3095608" y="6311"/>
                </a:lnTo>
                <a:lnTo>
                  <a:pt x="3093126" y="6858"/>
                </a:lnTo>
                <a:lnTo>
                  <a:pt x="3089031" y="7533"/>
                </a:lnTo>
                <a:lnTo>
                  <a:pt x="3084763" y="8117"/>
                </a:lnTo>
                <a:lnTo>
                  <a:pt x="3081233" y="10397"/>
                </a:lnTo>
                <a:lnTo>
                  <a:pt x="3086223" y="10479"/>
                </a:lnTo>
                <a:lnTo>
                  <a:pt x="3088730" y="13024"/>
                </a:lnTo>
                <a:lnTo>
                  <a:pt x="3088402" y="15596"/>
                </a:lnTo>
                <a:lnTo>
                  <a:pt x="3073845" y="70320"/>
                </a:lnTo>
                <a:lnTo>
                  <a:pt x="3073134" y="73494"/>
                </a:lnTo>
                <a:lnTo>
                  <a:pt x="3072696" y="76249"/>
                </a:lnTo>
                <a:lnTo>
                  <a:pt x="3072696" y="79532"/>
                </a:lnTo>
                <a:lnTo>
                  <a:pt x="3075049" y="82195"/>
                </a:lnTo>
                <a:lnTo>
                  <a:pt x="3078551" y="83180"/>
                </a:lnTo>
                <a:lnTo>
                  <a:pt x="3081616" y="83180"/>
                </a:lnTo>
                <a:lnTo>
                  <a:pt x="3084663" y="81667"/>
                </a:lnTo>
                <a:close/>
              </a:path>
              <a:path w="4636051" h="105344">
                <a:moveTo>
                  <a:pt x="3137672" y="63818"/>
                </a:moveTo>
                <a:lnTo>
                  <a:pt x="3138474" y="61127"/>
                </a:lnTo>
                <a:lnTo>
                  <a:pt x="3138069" y="44428"/>
                </a:lnTo>
                <a:lnTo>
                  <a:pt x="3130205" y="55768"/>
                </a:lnTo>
                <a:lnTo>
                  <a:pt x="3127584" y="67474"/>
                </a:lnTo>
                <a:lnTo>
                  <a:pt x="3127584" y="72583"/>
                </a:lnTo>
                <a:lnTo>
                  <a:pt x="3129044" y="76504"/>
                </a:lnTo>
                <a:lnTo>
                  <a:pt x="3131962" y="79240"/>
                </a:lnTo>
                <a:lnTo>
                  <a:pt x="3134881" y="81977"/>
                </a:lnTo>
                <a:lnTo>
                  <a:pt x="3138273" y="83344"/>
                </a:lnTo>
                <a:lnTo>
                  <a:pt x="3147613" y="83344"/>
                </a:lnTo>
                <a:lnTo>
                  <a:pt x="3153068" y="81393"/>
                </a:lnTo>
                <a:lnTo>
                  <a:pt x="3158504" y="77489"/>
                </a:lnTo>
                <a:lnTo>
                  <a:pt x="3161568" y="75300"/>
                </a:lnTo>
                <a:lnTo>
                  <a:pt x="3163921" y="73166"/>
                </a:lnTo>
                <a:lnTo>
                  <a:pt x="3164140" y="69827"/>
                </a:lnTo>
                <a:lnTo>
                  <a:pt x="3160820" y="72564"/>
                </a:lnTo>
                <a:lnTo>
                  <a:pt x="3156534" y="75519"/>
                </a:lnTo>
                <a:lnTo>
                  <a:pt x="3153469" y="77344"/>
                </a:lnTo>
                <a:lnTo>
                  <a:pt x="3150568" y="78255"/>
                </a:lnTo>
                <a:lnTo>
                  <a:pt x="3144949" y="78255"/>
                </a:lnTo>
                <a:lnTo>
                  <a:pt x="3140363" y="75574"/>
                </a:lnTo>
                <a:lnTo>
                  <a:pt x="3137216" y="71287"/>
                </a:lnTo>
                <a:lnTo>
                  <a:pt x="3137216" y="66727"/>
                </a:lnTo>
                <a:lnTo>
                  <a:pt x="3137672" y="63818"/>
                </a:lnTo>
                <a:close/>
              </a:path>
              <a:path w="4636051" h="105344">
                <a:moveTo>
                  <a:pt x="3154244" y="36199"/>
                </a:moveTo>
                <a:lnTo>
                  <a:pt x="3158941" y="35187"/>
                </a:lnTo>
                <a:lnTo>
                  <a:pt x="3161842" y="36418"/>
                </a:lnTo>
                <a:lnTo>
                  <a:pt x="3162827" y="39729"/>
                </a:lnTo>
                <a:lnTo>
                  <a:pt x="3162827" y="43560"/>
                </a:lnTo>
                <a:lnTo>
                  <a:pt x="3160638" y="47418"/>
                </a:lnTo>
                <a:lnTo>
                  <a:pt x="3156260" y="51303"/>
                </a:lnTo>
                <a:lnTo>
                  <a:pt x="3151882" y="55189"/>
                </a:lnTo>
                <a:lnTo>
                  <a:pt x="3146209" y="57642"/>
                </a:lnTo>
                <a:lnTo>
                  <a:pt x="3139241" y="58664"/>
                </a:lnTo>
                <a:lnTo>
                  <a:pt x="3138529" y="43943"/>
                </a:lnTo>
                <a:lnTo>
                  <a:pt x="3138069" y="44428"/>
                </a:lnTo>
                <a:lnTo>
                  <a:pt x="3138474" y="61127"/>
                </a:lnTo>
                <a:lnTo>
                  <a:pt x="3141593" y="60743"/>
                </a:lnTo>
                <a:lnTo>
                  <a:pt x="3148380" y="59904"/>
                </a:lnTo>
                <a:lnTo>
                  <a:pt x="3154846" y="57615"/>
                </a:lnTo>
                <a:lnTo>
                  <a:pt x="3160994" y="53875"/>
                </a:lnTo>
                <a:lnTo>
                  <a:pt x="3167141" y="50136"/>
                </a:lnTo>
                <a:lnTo>
                  <a:pt x="3170214" y="45639"/>
                </a:lnTo>
                <a:lnTo>
                  <a:pt x="3170214" y="37796"/>
                </a:lnTo>
                <a:lnTo>
                  <a:pt x="3167697" y="34531"/>
                </a:lnTo>
                <a:lnTo>
                  <a:pt x="3163757" y="32560"/>
                </a:lnTo>
                <a:lnTo>
                  <a:pt x="3153213" y="32560"/>
                </a:lnTo>
                <a:lnTo>
                  <a:pt x="3145753" y="36354"/>
                </a:lnTo>
                <a:lnTo>
                  <a:pt x="3145808" y="45092"/>
                </a:lnTo>
                <a:lnTo>
                  <a:pt x="3147631" y="42538"/>
                </a:lnTo>
                <a:lnTo>
                  <a:pt x="3149684" y="40249"/>
                </a:lnTo>
                <a:lnTo>
                  <a:pt x="3154244" y="36199"/>
                </a:lnTo>
                <a:close/>
              </a:path>
              <a:path w="4636051" h="105344">
                <a:moveTo>
                  <a:pt x="3145753" y="36354"/>
                </a:moveTo>
                <a:lnTo>
                  <a:pt x="3138529" y="43943"/>
                </a:lnTo>
                <a:lnTo>
                  <a:pt x="3139241" y="58664"/>
                </a:lnTo>
                <a:lnTo>
                  <a:pt x="3139934" y="56803"/>
                </a:lnTo>
                <a:lnTo>
                  <a:pt x="3141211" y="53684"/>
                </a:lnTo>
                <a:lnTo>
                  <a:pt x="3142342" y="50948"/>
                </a:lnTo>
                <a:lnTo>
                  <a:pt x="3143874" y="48084"/>
                </a:lnTo>
                <a:lnTo>
                  <a:pt x="3145808" y="45092"/>
                </a:lnTo>
                <a:lnTo>
                  <a:pt x="3145753" y="36354"/>
                </a:lnTo>
                <a:close/>
              </a:path>
              <a:path w="4636051" h="105344">
                <a:moveTo>
                  <a:pt x="3243413" y="81977"/>
                </a:moveTo>
                <a:lnTo>
                  <a:pt x="3241903" y="80390"/>
                </a:lnTo>
                <a:lnTo>
                  <a:pt x="3241137" y="77052"/>
                </a:lnTo>
                <a:lnTo>
                  <a:pt x="3241903" y="80390"/>
                </a:lnTo>
                <a:lnTo>
                  <a:pt x="3243413" y="81977"/>
                </a:lnTo>
                <a:lnTo>
                  <a:pt x="3247430" y="81977"/>
                </a:lnTo>
                <a:lnTo>
                  <a:pt x="3249072" y="76613"/>
                </a:lnTo>
                <a:lnTo>
                  <a:pt x="3248086" y="49033"/>
                </a:lnTo>
                <a:lnTo>
                  <a:pt x="3244037" y="63589"/>
                </a:lnTo>
                <a:lnTo>
                  <a:pt x="3243343" y="66034"/>
                </a:lnTo>
                <a:lnTo>
                  <a:pt x="3242686" y="68588"/>
                </a:lnTo>
                <a:lnTo>
                  <a:pt x="3242646" y="68763"/>
                </a:lnTo>
                <a:lnTo>
                  <a:pt x="3242067" y="71250"/>
                </a:lnTo>
                <a:lnTo>
                  <a:pt x="3241447" y="73914"/>
                </a:lnTo>
                <a:lnTo>
                  <a:pt x="3239002" y="81977"/>
                </a:lnTo>
                <a:lnTo>
                  <a:pt x="3243413" y="81977"/>
                </a:lnTo>
                <a:close/>
              </a:path>
              <a:path w="4636051" h="105344">
                <a:moveTo>
                  <a:pt x="3242646" y="68763"/>
                </a:moveTo>
                <a:lnTo>
                  <a:pt x="3239002" y="81977"/>
                </a:lnTo>
                <a:lnTo>
                  <a:pt x="3241447" y="73914"/>
                </a:lnTo>
                <a:lnTo>
                  <a:pt x="3242067" y="71250"/>
                </a:lnTo>
                <a:lnTo>
                  <a:pt x="3242646" y="68763"/>
                </a:lnTo>
                <a:close/>
              </a:path>
              <a:path w="4636051" h="105344">
                <a:moveTo>
                  <a:pt x="3243034" y="37157"/>
                </a:moveTo>
                <a:lnTo>
                  <a:pt x="3231341" y="37923"/>
                </a:lnTo>
                <a:lnTo>
                  <a:pt x="3247775" y="37923"/>
                </a:lnTo>
                <a:lnTo>
                  <a:pt x="3246117" y="36883"/>
                </a:lnTo>
                <a:lnTo>
                  <a:pt x="3243034" y="37157"/>
                </a:lnTo>
                <a:close/>
              </a:path>
              <a:path w="4636051" h="105344">
                <a:moveTo>
                  <a:pt x="3249728" y="75409"/>
                </a:moveTo>
                <a:lnTo>
                  <a:pt x="3251054" y="70490"/>
                </a:lnTo>
                <a:lnTo>
                  <a:pt x="3255474" y="52808"/>
                </a:lnTo>
                <a:lnTo>
                  <a:pt x="3256206" y="51375"/>
                </a:lnTo>
                <a:lnTo>
                  <a:pt x="3260673" y="34804"/>
                </a:lnTo>
                <a:lnTo>
                  <a:pt x="3259743" y="33983"/>
                </a:lnTo>
                <a:lnTo>
                  <a:pt x="3254271" y="55161"/>
                </a:lnTo>
                <a:lnTo>
                  <a:pt x="3251790" y="34257"/>
                </a:lnTo>
                <a:lnTo>
                  <a:pt x="3248071" y="34257"/>
                </a:lnTo>
                <a:lnTo>
                  <a:pt x="3247156" y="34439"/>
                </a:lnTo>
                <a:lnTo>
                  <a:pt x="3244311" y="35023"/>
                </a:lnTo>
                <a:lnTo>
                  <a:pt x="3232381" y="34257"/>
                </a:lnTo>
                <a:lnTo>
                  <a:pt x="3234570" y="24808"/>
                </a:lnTo>
                <a:lnTo>
                  <a:pt x="3237023" y="18104"/>
                </a:lnTo>
                <a:lnTo>
                  <a:pt x="3239741" y="14145"/>
                </a:lnTo>
                <a:lnTo>
                  <a:pt x="3242460" y="10187"/>
                </a:lnTo>
                <a:lnTo>
                  <a:pt x="3246153" y="8208"/>
                </a:lnTo>
                <a:lnTo>
                  <a:pt x="3250823" y="8208"/>
                </a:lnTo>
                <a:lnTo>
                  <a:pt x="3254052" y="10397"/>
                </a:lnTo>
                <a:lnTo>
                  <a:pt x="3252738" y="13480"/>
                </a:lnTo>
                <a:lnTo>
                  <a:pt x="3253193" y="16389"/>
                </a:lnTo>
                <a:lnTo>
                  <a:pt x="3256058" y="18168"/>
                </a:lnTo>
                <a:lnTo>
                  <a:pt x="3258611" y="18168"/>
                </a:lnTo>
                <a:lnTo>
                  <a:pt x="3261630" y="16070"/>
                </a:lnTo>
                <a:lnTo>
                  <a:pt x="3262096" y="13461"/>
                </a:lnTo>
                <a:lnTo>
                  <a:pt x="3261202" y="10023"/>
                </a:lnTo>
                <a:lnTo>
                  <a:pt x="3257627" y="6557"/>
                </a:lnTo>
                <a:lnTo>
                  <a:pt x="3254654" y="5690"/>
                </a:lnTo>
                <a:lnTo>
                  <a:pt x="3242432" y="5690"/>
                </a:lnTo>
                <a:lnTo>
                  <a:pt x="3235992" y="9229"/>
                </a:lnTo>
                <a:lnTo>
                  <a:pt x="3231177" y="16307"/>
                </a:lnTo>
                <a:lnTo>
                  <a:pt x="3228477" y="20284"/>
                </a:lnTo>
                <a:lnTo>
                  <a:pt x="3225978" y="26267"/>
                </a:lnTo>
                <a:lnTo>
                  <a:pt x="3223680" y="34257"/>
                </a:lnTo>
                <a:lnTo>
                  <a:pt x="3213939" y="34257"/>
                </a:lnTo>
                <a:lnTo>
                  <a:pt x="3222640" y="37923"/>
                </a:lnTo>
                <a:lnTo>
                  <a:pt x="3221327" y="43451"/>
                </a:lnTo>
                <a:lnTo>
                  <a:pt x="3212899" y="84877"/>
                </a:lnTo>
                <a:lnTo>
                  <a:pt x="3212024" y="89109"/>
                </a:lnTo>
                <a:lnTo>
                  <a:pt x="3211021" y="92575"/>
                </a:lnTo>
                <a:lnTo>
                  <a:pt x="3209889" y="95274"/>
                </a:lnTo>
                <a:lnTo>
                  <a:pt x="3207700" y="100346"/>
                </a:lnTo>
                <a:lnTo>
                  <a:pt x="3205056" y="102881"/>
                </a:lnTo>
                <a:lnTo>
                  <a:pt x="3201954" y="102881"/>
                </a:lnTo>
                <a:lnTo>
                  <a:pt x="3199656" y="101458"/>
                </a:lnTo>
                <a:lnTo>
                  <a:pt x="3200641" y="98066"/>
                </a:lnTo>
                <a:lnTo>
                  <a:pt x="3199464" y="95193"/>
                </a:lnTo>
                <a:lnTo>
                  <a:pt x="3196318" y="93961"/>
                </a:lnTo>
                <a:lnTo>
                  <a:pt x="3193600" y="94472"/>
                </a:lnTo>
                <a:lnTo>
                  <a:pt x="3192049" y="97555"/>
                </a:lnTo>
                <a:lnTo>
                  <a:pt x="3192049" y="100619"/>
                </a:lnTo>
                <a:lnTo>
                  <a:pt x="3194676" y="103483"/>
                </a:lnTo>
                <a:lnTo>
                  <a:pt x="3198579" y="105344"/>
                </a:lnTo>
                <a:lnTo>
                  <a:pt x="3206606" y="105344"/>
                </a:lnTo>
                <a:lnTo>
                  <a:pt x="3211148" y="102471"/>
                </a:lnTo>
                <a:lnTo>
                  <a:pt x="3214760" y="96724"/>
                </a:lnTo>
                <a:lnTo>
                  <a:pt x="3218372" y="90978"/>
                </a:lnTo>
                <a:lnTo>
                  <a:pt x="3221308" y="83217"/>
                </a:lnTo>
                <a:lnTo>
                  <a:pt x="3223570" y="73439"/>
                </a:lnTo>
                <a:lnTo>
                  <a:pt x="3231341" y="37923"/>
                </a:lnTo>
                <a:lnTo>
                  <a:pt x="3243034" y="37157"/>
                </a:lnTo>
                <a:lnTo>
                  <a:pt x="3246117" y="36883"/>
                </a:lnTo>
                <a:lnTo>
                  <a:pt x="3247775" y="37923"/>
                </a:lnTo>
                <a:lnTo>
                  <a:pt x="3248962" y="37923"/>
                </a:lnTo>
                <a:lnTo>
                  <a:pt x="3250659" y="39729"/>
                </a:lnTo>
                <a:lnTo>
                  <a:pt x="3248200" y="48587"/>
                </a:lnTo>
                <a:lnTo>
                  <a:pt x="3244037" y="63589"/>
                </a:lnTo>
                <a:lnTo>
                  <a:pt x="3248086" y="49033"/>
                </a:lnTo>
                <a:lnTo>
                  <a:pt x="3249072" y="76613"/>
                </a:lnTo>
                <a:lnTo>
                  <a:pt x="3250385" y="72473"/>
                </a:lnTo>
                <a:lnTo>
                  <a:pt x="3249728" y="75409"/>
                </a:lnTo>
                <a:close/>
              </a:path>
              <a:path w="4636051" h="105344">
                <a:moveTo>
                  <a:pt x="3250385" y="72473"/>
                </a:moveTo>
                <a:lnTo>
                  <a:pt x="3249072" y="76613"/>
                </a:lnTo>
                <a:lnTo>
                  <a:pt x="3247430" y="81977"/>
                </a:lnTo>
                <a:lnTo>
                  <a:pt x="3243413" y="81977"/>
                </a:lnTo>
                <a:lnTo>
                  <a:pt x="3244402" y="83016"/>
                </a:lnTo>
                <a:lnTo>
                  <a:pt x="3249072" y="83016"/>
                </a:lnTo>
                <a:lnTo>
                  <a:pt x="3251753" y="81657"/>
                </a:lnTo>
                <a:lnTo>
                  <a:pt x="3254708" y="78939"/>
                </a:lnTo>
                <a:lnTo>
                  <a:pt x="3257663" y="76221"/>
                </a:lnTo>
                <a:lnTo>
                  <a:pt x="3259852" y="73603"/>
                </a:lnTo>
                <a:lnTo>
                  <a:pt x="3259633" y="70047"/>
                </a:lnTo>
                <a:lnTo>
                  <a:pt x="3256788" y="73330"/>
                </a:lnTo>
                <a:lnTo>
                  <a:pt x="3252584" y="77389"/>
                </a:lnTo>
                <a:lnTo>
                  <a:pt x="3249728" y="75409"/>
                </a:lnTo>
                <a:lnTo>
                  <a:pt x="3250385" y="72473"/>
                </a:lnTo>
                <a:close/>
              </a:path>
              <a:path w="4636051" h="105344">
                <a:moveTo>
                  <a:pt x="3251790" y="34257"/>
                </a:moveTo>
                <a:lnTo>
                  <a:pt x="3254271" y="55161"/>
                </a:lnTo>
                <a:lnTo>
                  <a:pt x="3259743" y="33983"/>
                </a:lnTo>
                <a:lnTo>
                  <a:pt x="3260673" y="34804"/>
                </a:lnTo>
                <a:lnTo>
                  <a:pt x="3259506" y="33390"/>
                </a:lnTo>
                <a:lnTo>
                  <a:pt x="3258977" y="32177"/>
                </a:lnTo>
                <a:lnTo>
                  <a:pt x="3257016" y="32505"/>
                </a:lnTo>
                <a:lnTo>
                  <a:pt x="3256952" y="33737"/>
                </a:lnTo>
                <a:lnTo>
                  <a:pt x="3254398" y="34083"/>
                </a:lnTo>
                <a:lnTo>
                  <a:pt x="3251790" y="34257"/>
                </a:lnTo>
                <a:close/>
              </a:path>
              <a:path w="4636051" h="105344">
                <a:moveTo>
                  <a:pt x="3248071" y="34257"/>
                </a:moveTo>
                <a:lnTo>
                  <a:pt x="3251790" y="34257"/>
                </a:lnTo>
                <a:lnTo>
                  <a:pt x="3254398" y="34083"/>
                </a:lnTo>
                <a:lnTo>
                  <a:pt x="3256952" y="33737"/>
                </a:lnTo>
                <a:lnTo>
                  <a:pt x="3257016" y="32505"/>
                </a:lnTo>
                <a:lnTo>
                  <a:pt x="3253641" y="33162"/>
                </a:lnTo>
                <a:lnTo>
                  <a:pt x="3250266" y="33819"/>
                </a:lnTo>
                <a:lnTo>
                  <a:pt x="3248071" y="34257"/>
                </a:lnTo>
                <a:close/>
              </a:path>
              <a:path w="4636051" h="105344">
                <a:moveTo>
                  <a:pt x="3250659" y="39729"/>
                </a:moveTo>
                <a:lnTo>
                  <a:pt x="3248962" y="37923"/>
                </a:lnTo>
                <a:lnTo>
                  <a:pt x="3247775" y="37923"/>
                </a:lnTo>
                <a:lnTo>
                  <a:pt x="3249783" y="39182"/>
                </a:lnTo>
                <a:lnTo>
                  <a:pt x="3249628" y="42447"/>
                </a:lnTo>
                <a:lnTo>
                  <a:pt x="3249008" y="45439"/>
                </a:lnTo>
                <a:lnTo>
                  <a:pt x="3248200" y="48587"/>
                </a:lnTo>
                <a:lnTo>
                  <a:pt x="3250659" y="39729"/>
                </a:lnTo>
                <a:close/>
              </a:path>
              <a:path w="4636051" h="105344">
                <a:moveTo>
                  <a:pt x="3247156" y="34439"/>
                </a:moveTo>
                <a:lnTo>
                  <a:pt x="3248071" y="34257"/>
                </a:lnTo>
                <a:lnTo>
                  <a:pt x="3232381" y="34257"/>
                </a:lnTo>
                <a:lnTo>
                  <a:pt x="3244311" y="35023"/>
                </a:lnTo>
                <a:lnTo>
                  <a:pt x="3247156" y="34439"/>
                </a:lnTo>
                <a:close/>
              </a:path>
              <a:path w="4636051" h="105344">
                <a:moveTo>
                  <a:pt x="3277346" y="71086"/>
                </a:moveTo>
                <a:lnTo>
                  <a:pt x="3277774" y="43077"/>
                </a:lnTo>
                <a:lnTo>
                  <a:pt x="3276105" y="43067"/>
                </a:lnTo>
                <a:lnTo>
                  <a:pt x="3277774" y="43077"/>
                </a:lnTo>
                <a:lnTo>
                  <a:pt x="3280100" y="39565"/>
                </a:lnTo>
                <a:lnTo>
                  <a:pt x="3280447" y="62404"/>
                </a:lnTo>
                <a:lnTo>
                  <a:pt x="3282471" y="58080"/>
                </a:lnTo>
                <a:lnTo>
                  <a:pt x="3284588" y="54833"/>
                </a:lnTo>
                <a:lnTo>
                  <a:pt x="3286740" y="51513"/>
                </a:lnTo>
                <a:lnTo>
                  <a:pt x="3289503" y="47938"/>
                </a:lnTo>
                <a:lnTo>
                  <a:pt x="3292878" y="44107"/>
                </a:lnTo>
                <a:lnTo>
                  <a:pt x="3297703" y="35114"/>
                </a:lnTo>
                <a:lnTo>
                  <a:pt x="3292741" y="40441"/>
                </a:lnTo>
                <a:lnTo>
                  <a:pt x="3289130" y="44454"/>
                </a:lnTo>
                <a:lnTo>
                  <a:pt x="3285299" y="49452"/>
                </a:lnTo>
                <a:lnTo>
                  <a:pt x="3281249" y="55435"/>
                </a:lnTo>
                <a:lnTo>
                  <a:pt x="3287652" y="32834"/>
                </a:lnTo>
                <a:lnTo>
                  <a:pt x="3287214" y="32451"/>
                </a:lnTo>
                <a:lnTo>
                  <a:pt x="3278969" y="34275"/>
                </a:lnTo>
                <a:lnTo>
                  <a:pt x="3280100" y="36464"/>
                </a:lnTo>
                <a:lnTo>
                  <a:pt x="3278704" y="34329"/>
                </a:lnTo>
                <a:lnTo>
                  <a:pt x="3273004" y="35479"/>
                </a:lnTo>
                <a:lnTo>
                  <a:pt x="3269320" y="36063"/>
                </a:lnTo>
                <a:lnTo>
                  <a:pt x="3268216" y="34466"/>
                </a:lnTo>
                <a:lnTo>
                  <a:pt x="3269320" y="37923"/>
                </a:lnTo>
                <a:lnTo>
                  <a:pt x="3272129" y="37814"/>
                </a:lnTo>
                <a:lnTo>
                  <a:pt x="3276488" y="39346"/>
                </a:lnTo>
                <a:lnTo>
                  <a:pt x="3276014" y="43400"/>
                </a:lnTo>
                <a:lnTo>
                  <a:pt x="3265434" y="81977"/>
                </a:lnTo>
                <a:lnTo>
                  <a:pt x="3273862" y="81977"/>
                </a:lnTo>
                <a:lnTo>
                  <a:pt x="3275795" y="75811"/>
                </a:lnTo>
                <a:lnTo>
                  <a:pt x="3277346" y="71086"/>
                </a:lnTo>
                <a:close/>
              </a:path>
              <a:path w="4636051" h="105344">
                <a:moveTo>
                  <a:pt x="3258101" y="47664"/>
                </a:moveTo>
                <a:lnTo>
                  <a:pt x="3256206" y="51375"/>
                </a:lnTo>
                <a:lnTo>
                  <a:pt x="3255474" y="52808"/>
                </a:lnTo>
                <a:lnTo>
                  <a:pt x="3251054" y="70490"/>
                </a:lnTo>
                <a:lnTo>
                  <a:pt x="3251370" y="69554"/>
                </a:lnTo>
                <a:lnTo>
                  <a:pt x="3252939" y="64921"/>
                </a:lnTo>
                <a:lnTo>
                  <a:pt x="3254362" y="61199"/>
                </a:lnTo>
                <a:lnTo>
                  <a:pt x="3255639" y="58390"/>
                </a:lnTo>
                <a:lnTo>
                  <a:pt x="3257755" y="53757"/>
                </a:lnTo>
                <a:lnTo>
                  <a:pt x="3260153" y="49452"/>
                </a:lnTo>
                <a:lnTo>
                  <a:pt x="3262835" y="45475"/>
                </a:lnTo>
                <a:lnTo>
                  <a:pt x="3265516" y="41499"/>
                </a:lnTo>
                <a:lnTo>
                  <a:pt x="3267568" y="39510"/>
                </a:lnTo>
                <a:lnTo>
                  <a:pt x="3270250" y="40222"/>
                </a:lnTo>
                <a:lnTo>
                  <a:pt x="3272274" y="42958"/>
                </a:lnTo>
                <a:lnTo>
                  <a:pt x="3274846" y="43615"/>
                </a:lnTo>
                <a:lnTo>
                  <a:pt x="3276014" y="43400"/>
                </a:lnTo>
                <a:lnTo>
                  <a:pt x="3276488" y="39346"/>
                </a:lnTo>
                <a:lnTo>
                  <a:pt x="3272129" y="37814"/>
                </a:lnTo>
                <a:lnTo>
                  <a:pt x="3269320" y="37923"/>
                </a:lnTo>
                <a:lnTo>
                  <a:pt x="3268216" y="34466"/>
                </a:lnTo>
                <a:lnTo>
                  <a:pt x="3264695" y="38717"/>
                </a:lnTo>
                <a:lnTo>
                  <a:pt x="3261175" y="42968"/>
                </a:lnTo>
                <a:lnTo>
                  <a:pt x="3258101" y="47664"/>
                </a:lnTo>
                <a:close/>
              </a:path>
              <a:path w="4636051" h="105344">
                <a:moveTo>
                  <a:pt x="3268216" y="34466"/>
                </a:moveTo>
                <a:lnTo>
                  <a:pt x="3269320" y="36063"/>
                </a:lnTo>
                <a:lnTo>
                  <a:pt x="3273004" y="35479"/>
                </a:lnTo>
                <a:lnTo>
                  <a:pt x="3278704" y="34329"/>
                </a:lnTo>
                <a:lnTo>
                  <a:pt x="3277774" y="32907"/>
                </a:lnTo>
                <a:lnTo>
                  <a:pt x="3274737" y="32341"/>
                </a:lnTo>
                <a:lnTo>
                  <a:pt x="3271563" y="32341"/>
                </a:lnTo>
                <a:lnTo>
                  <a:pt x="3268216" y="34466"/>
                </a:lnTo>
                <a:close/>
              </a:path>
              <a:path w="4636051" h="105344">
                <a:moveTo>
                  <a:pt x="3349982" y="32177"/>
                </a:moveTo>
                <a:lnTo>
                  <a:pt x="3344839" y="33490"/>
                </a:lnTo>
                <a:lnTo>
                  <a:pt x="3341692" y="34184"/>
                </a:lnTo>
                <a:lnTo>
                  <a:pt x="3338956" y="34767"/>
                </a:lnTo>
                <a:lnTo>
                  <a:pt x="3338819" y="35369"/>
                </a:lnTo>
                <a:lnTo>
                  <a:pt x="3338710" y="36719"/>
                </a:lnTo>
                <a:lnTo>
                  <a:pt x="3338491" y="45694"/>
                </a:lnTo>
                <a:lnTo>
                  <a:pt x="3339184" y="42593"/>
                </a:lnTo>
                <a:lnTo>
                  <a:pt x="3339531" y="39838"/>
                </a:lnTo>
                <a:lnTo>
                  <a:pt x="3339531" y="37248"/>
                </a:lnTo>
                <a:lnTo>
                  <a:pt x="3339379" y="36848"/>
                </a:lnTo>
                <a:lnTo>
                  <a:pt x="3342586" y="37467"/>
                </a:lnTo>
                <a:lnTo>
                  <a:pt x="3344301" y="40459"/>
                </a:lnTo>
                <a:lnTo>
                  <a:pt x="3345112" y="44508"/>
                </a:lnTo>
                <a:lnTo>
                  <a:pt x="3345878" y="51112"/>
                </a:lnTo>
                <a:lnTo>
                  <a:pt x="3346134" y="53484"/>
                </a:lnTo>
                <a:lnTo>
                  <a:pt x="3346398" y="56283"/>
                </a:lnTo>
                <a:lnTo>
                  <a:pt x="3346672" y="59512"/>
                </a:lnTo>
                <a:lnTo>
                  <a:pt x="3346945" y="62741"/>
                </a:lnTo>
                <a:lnTo>
                  <a:pt x="3347155" y="65870"/>
                </a:lnTo>
                <a:lnTo>
                  <a:pt x="3347301" y="68897"/>
                </a:lnTo>
                <a:lnTo>
                  <a:pt x="3347958" y="82414"/>
                </a:lnTo>
                <a:lnTo>
                  <a:pt x="3349764" y="82524"/>
                </a:lnTo>
                <a:lnTo>
                  <a:pt x="3372474" y="45311"/>
                </a:lnTo>
                <a:lnTo>
                  <a:pt x="3375703" y="79404"/>
                </a:lnTo>
                <a:lnTo>
                  <a:pt x="3377819" y="83235"/>
                </a:lnTo>
                <a:lnTo>
                  <a:pt x="3380847" y="80061"/>
                </a:lnTo>
                <a:lnTo>
                  <a:pt x="3385991" y="73713"/>
                </a:lnTo>
                <a:lnTo>
                  <a:pt x="3389238" y="69700"/>
                </a:lnTo>
                <a:lnTo>
                  <a:pt x="3392394" y="65632"/>
                </a:lnTo>
                <a:lnTo>
                  <a:pt x="3395458" y="61509"/>
                </a:lnTo>
                <a:lnTo>
                  <a:pt x="3398450" y="57497"/>
                </a:lnTo>
                <a:lnTo>
                  <a:pt x="3400766" y="54085"/>
                </a:lnTo>
                <a:lnTo>
                  <a:pt x="3402408" y="51276"/>
                </a:lnTo>
                <a:lnTo>
                  <a:pt x="3405363" y="46241"/>
                </a:lnTo>
                <a:lnTo>
                  <a:pt x="3406841" y="42192"/>
                </a:lnTo>
                <a:lnTo>
                  <a:pt x="3406841" y="36646"/>
                </a:lnTo>
                <a:lnTo>
                  <a:pt x="3403740" y="32715"/>
                </a:lnTo>
                <a:lnTo>
                  <a:pt x="3401095" y="32177"/>
                </a:lnTo>
                <a:lnTo>
                  <a:pt x="3397620" y="33600"/>
                </a:lnTo>
                <a:lnTo>
                  <a:pt x="3396662" y="36391"/>
                </a:lnTo>
                <a:lnTo>
                  <a:pt x="3397528" y="38954"/>
                </a:lnTo>
                <a:lnTo>
                  <a:pt x="3400109" y="41535"/>
                </a:lnTo>
                <a:lnTo>
                  <a:pt x="3401369" y="44435"/>
                </a:lnTo>
                <a:lnTo>
                  <a:pt x="3401077" y="47099"/>
                </a:lnTo>
                <a:lnTo>
                  <a:pt x="3399581" y="50638"/>
                </a:lnTo>
                <a:lnTo>
                  <a:pt x="3397757" y="53684"/>
                </a:lnTo>
                <a:lnTo>
                  <a:pt x="3395020" y="57624"/>
                </a:lnTo>
                <a:lnTo>
                  <a:pt x="3394838" y="57916"/>
                </a:lnTo>
                <a:lnTo>
                  <a:pt x="3392850" y="60479"/>
                </a:lnTo>
                <a:lnTo>
                  <a:pt x="3389056" y="65313"/>
                </a:lnTo>
                <a:lnTo>
                  <a:pt x="3385262" y="70147"/>
                </a:lnTo>
                <a:lnTo>
                  <a:pt x="3383237" y="72728"/>
                </a:lnTo>
                <a:lnTo>
                  <a:pt x="3382981" y="73057"/>
                </a:lnTo>
                <a:lnTo>
                  <a:pt x="3379315" y="33490"/>
                </a:lnTo>
                <a:lnTo>
                  <a:pt x="3377126" y="33217"/>
                </a:lnTo>
                <a:lnTo>
                  <a:pt x="3355619" y="67201"/>
                </a:lnTo>
                <a:lnTo>
                  <a:pt x="3355072" y="59941"/>
                </a:lnTo>
                <a:lnTo>
                  <a:pt x="3354452" y="53465"/>
                </a:lnTo>
                <a:lnTo>
                  <a:pt x="3353759" y="47773"/>
                </a:lnTo>
                <a:lnTo>
                  <a:pt x="3352482" y="37376"/>
                </a:lnTo>
                <a:lnTo>
                  <a:pt x="3351223" y="32177"/>
                </a:lnTo>
                <a:lnTo>
                  <a:pt x="3349982" y="32177"/>
                </a:lnTo>
                <a:close/>
              </a:path>
              <a:path w="4636051" h="105344">
                <a:moveTo>
                  <a:pt x="3336028" y="36883"/>
                </a:moveTo>
                <a:lnTo>
                  <a:pt x="3338493" y="35102"/>
                </a:lnTo>
                <a:lnTo>
                  <a:pt x="3335973" y="33035"/>
                </a:lnTo>
                <a:lnTo>
                  <a:pt x="3332690" y="32451"/>
                </a:lnTo>
                <a:lnTo>
                  <a:pt x="3336028" y="36883"/>
                </a:lnTo>
                <a:close/>
              </a:path>
              <a:path w="4636051" h="105344">
                <a:moveTo>
                  <a:pt x="3308228" y="55435"/>
                </a:moveTo>
                <a:lnTo>
                  <a:pt x="3309797" y="50546"/>
                </a:lnTo>
                <a:lnTo>
                  <a:pt x="3310882" y="46998"/>
                </a:lnTo>
                <a:lnTo>
                  <a:pt x="3312086" y="42584"/>
                </a:lnTo>
                <a:lnTo>
                  <a:pt x="3312387" y="39620"/>
                </a:lnTo>
                <a:lnTo>
                  <a:pt x="3312387" y="36847"/>
                </a:lnTo>
                <a:lnTo>
                  <a:pt x="3311512" y="34859"/>
                </a:lnTo>
                <a:lnTo>
                  <a:pt x="3308629" y="32852"/>
                </a:lnTo>
                <a:lnTo>
                  <a:pt x="3305875" y="32451"/>
                </a:lnTo>
                <a:lnTo>
                  <a:pt x="3302081" y="32451"/>
                </a:lnTo>
                <a:lnTo>
                  <a:pt x="3297703" y="35114"/>
                </a:lnTo>
                <a:lnTo>
                  <a:pt x="3292878" y="44107"/>
                </a:lnTo>
                <a:lnTo>
                  <a:pt x="3296253" y="40277"/>
                </a:lnTo>
                <a:lnTo>
                  <a:pt x="3299089" y="38361"/>
                </a:lnTo>
                <a:lnTo>
                  <a:pt x="3303850" y="40277"/>
                </a:lnTo>
                <a:lnTo>
                  <a:pt x="3303577" y="43067"/>
                </a:lnTo>
                <a:lnTo>
                  <a:pt x="3293179" y="81977"/>
                </a:lnTo>
                <a:lnTo>
                  <a:pt x="3301661" y="81977"/>
                </a:lnTo>
                <a:lnTo>
                  <a:pt x="3304033" y="73148"/>
                </a:lnTo>
                <a:lnTo>
                  <a:pt x="3305666" y="67429"/>
                </a:lnTo>
                <a:lnTo>
                  <a:pt x="3306559" y="64820"/>
                </a:lnTo>
                <a:lnTo>
                  <a:pt x="3307453" y="62212"/>
                </a:lnTo>
                <a:lnTo>
                  <a:pt x="3308995" y="58974"/>
                </a:lnTo>
                <a:lnTo>
                  <a:pt x="3311183" y="55107"/>
                </a:lnTo>
                <a:lnTo>
                  <a:pt x="3313591" y="51313"/>
                </a:lnTo>
                <a:lnTo>
                  <a:pt x="3316419" y="47573"/>
                </a:lnTo>
                <a:lnTo>
                  <a:pt x="3319666" y="43888"/>
                </a:lnTo>
                <a:lnTo>
                  <a:pt x="3322912" y="40204"/>
                </a:lnTo>
                <a:lnTo>
                  <a:pt x="3325758" y="38361"/>
                </a:lnTo>
                <a:lnTo>
                  <a:pt x="3330610" y="40222"/>
                </a:lnTo>
                <a:lnTo>
                  <a:pt x="3330282" y="43067"/>
                </a:lnTo>
                <a:lnTo>
                  <a:pt x="3322402" y="73713"/>
                </a:lnTo>
                <a:lnTo>
                  <a:pt x="3322220" y="74479"/>
                </a:lnTo>
                <a:lnTo>
                  <a:pt x="3321855" y="77544"/>
                </a:lnTo>
                <a:lnTo>
                  <a:pt x="3323715" y="82305"/>
                </a:lnTo>
                <a:lnTo>
                  <a:pt x="3326670" y="83180"/>
                </a:lnTo>
                <a:lnTo>
                  <a:pt x="3329260" y="83180"/>
                </a:lnTo>
                <a:lnTo>
                  <a:pt x="3331887" y="82077"/>
                </a:lnTo>
                <a:lnTo>
                  <a:pt x="3334551" y="79869"/>
                </a:lnTo>
                <a:lnTo>
                  <a:pt x="3337214" y="77663"/>
                </a:lnTo>
                <a:lnTo>
                  <a:pt x="3339859" y="74698"/>
                </a:lnTo>
                <a:lnTo>
                  <a:pt x="3342485" y="70977"/>
                </a:lnTo>
                <a:lnTo>
                  <a:pt x="3341336" y="68897"/>
                </a:lnTo>
                <a:lnTo>
                  <a:pt x="3339184" y="71524"/>
                </a:lnTo>
                <a:lnTo>
                  <a:pt x="3336374" y="74844"/>
                </a:lnTo>
                <a:lnTo>
                  <a:pt x="3333264" y="77544"/>
                </a:lnTo>
                <a:lnTo>
                  <a:pt x="3330446" y="75519"/>
                </a:lnTo>
                <a:lnTo>
                  <a:pt x="3338491" y="45694"/>
                </a:lnTo>
                <a:lnTo>
                  <a:pt x="3338710" y="36719"/>
                </a:lnTo>
                <a:lnTo>
                  <a:pt x="3338819" y="35369"/>
                </a:lnTo>
                <a:lnTo>
                  <a:pt x="3338956" y="34767"/>
                </a:lnTo>
                <a:lnTo>
                  <a:pt x="3338493" y="35102"/>
                </a:lnTo>
                <a:lnTo>
                  <a:pt x="3336028" y="36883"/>
                </a:lnTo>
                <a:lnTo>
                  <a:pt x="3332690" y="32451"/>
                </a:lnTo>
                <a:lnTo>
                  <a:pt x="3328640" y="32451"/>
                </a:lnTo>
                <a:lnTo>
                  <a:pt x="3323971" y="35388"/>
                </a:lnTo>
                <a:lnTo>
                  <a:pt x="3318681" y="41261"/>
                </a:lnTo>
                <a:lnTo>
                  <a:pt x="3315762" y="44508"/>
                </a:lnTo>
                <a:lnTo>
                  <a:pt x="3312278" y="49233"/>
                </a:lnTo>
                <a:lnTo>
                  <a:pt x="3308228" y="55435"/>
                </a:lnTo>
                <a:close/>
              </a:path>
              <a:path w="4636051" h="105344">
                <a:moveTo>
                  <a:pt x="3278513" y="67803"/>
                </a:moveTo>
                <a:lnTo>
                  <a:pt x="3280447" y="62404"/>
                </a:lnTo>
                <a:lnTo>
                  <a:pt x="3280100" y="39565"/>
                </a:lnTo>
                <a:lnTo>
                  <a:pt x="3277774" y="43077"/>
                </a:lnTo>
                <a:lnTo>
                  <a:pt x="3277346" y="71086"/>
                </a:lnTo>
                <a:lnTo>
                  <a:pt x="3278513" y="67803"/>
                </a:lnTo>
                <a:close/>
              </a:path>
              <a:path w="4636051" h="105344">
                <a:moveTo>
                  <a:pt x="3446215" y="18687"/>
                </a:moveTo>
                <a:lnTo>
                  <a:pt x="3447829" y="16125"/>
                </a:lnTo>
                <a:lnTo>
                  <a:pt x="3447829" y="12768"/>
                </a:lnTo>
                <a:lnTo>
                  <a:pt x="3445138" y="9011"/>
                </a:lnTo>
                <a:lnTo>
                  <a:pt x="3442357" y="8427"/>
                </a:lnTo>
                <a:lnTo>
                  <a:pt x="3438526" y="10178"/>
                </a:lnTo>
                <a:lnTo>
                  <a:pt x="3436939" y="12768"/>
                </a:lnTo>
                <a:lnTo>
                  <a:pt x="3436939" y="16089"/>
                </a:lnTo>
                <a:lnTo>
                  <a:pt x="3439584" y="19828"/>
                </a:lnTo>
                <a:lnTo>
                  <a:pt x="3442357" y="20411"/>
                </a:lnTo>
                <a:lnTo>
                  <a:pt x="3446215" y="18687"/>
                </a:lnTo>
                <a:close/>
              </a:path>
              <a:path w="4636051" h="105344">
                <a:moveTo>
                  <a:pt x="3441426" y="71378"/>
                </a:moveTo>
                <a:lnTo>
                  <a:pt x="3438745" y="74479"/>
                </a:lnTo>
                <a:lnTo>
                  <a:pt x="3435061" y="77708"/>
                </a:lnTo>
                <a:lnTo>
                  <a:pt x="3432123" y="75227"/>
                </a:lnTo>
                <a:lnTo>
                  <a:pt x="3432890" y="71907"/>
                </a:lnTo>
                <a:lnTo>
                  <a:pt x="3443944" y="32834"/>
                </a:lnTo>
                <a:lnTo>
                  <a:pt x="3443698" y="32369"/>
                </a:lnTo>
                <a:lnTo>
                  <a:pt x="3441043" y="32724"/>
                </a:lnTo>
                <a:lnTo>
                  <a:pt x="3437815" y="33418"/>
                </a:lnTo>
                <a:lnTo>
                  <a:pt x="3434713" y="33928"/>
                </a:lnTo>
                <a:lnTo>
                  <a:pt x="3432041" y="34339"/>
                </a:lnTo>
                <a:lnTo>
                  <a:pt x="3428530" y="34822"/>
                </a:lnTo>
                <a:lnTo>
                  <a:pt x="3425502" y="35187"/>
                </a:lnTo>
                <a:lnTo>
                  <a:pt x="3425502" y="36993"/>
                </a:lnTo>
                <a:lnTo>
                  <a:pt x="3428348" y="36993"/>
                </a:lnTo>
                <a:lnTo>
                  <a:pt x="3432671" y="38580"/>
                </a:lnTo>
                <a:lnTo>
                  <a:pt x="3432287" y="42192"/>
                </a:lnTo>
                <a:lnTo>
                  <a:pt x="3424626" y="70320"/>
                </a:lnTo>
                <a:lnTo>
                  <a:pt x="3423805" y="73795"/>
                </a:lnTo>
                <a:lnTo>
                  <a:pt x="3423587" y="76559"/>
                </a:lnTo>
                <a:lnTo>
                  <a:pt x="3424106" y="79897"/>
                </a:lnTo>
                <a:lnTo>
                  <a:pt x="3426186" y="82524"/>
                </a:lnTo>
                <a:lnTo>
                  <a:pt x="3429059" y="83180"/>
                </a:lnTo>
                <a:lnTo>
                  <a:pt x="3431722" y="83180"/>
                </a:lnTo>
                <a:lnTo>
                  <a:pt x="3434459" y="81867"/>
                </a:lnTo>
                <a:lnTo>
                  <a:pt x="3437268" y="79240"/>
                </a:lnTo>
                <a:lnTo>
                  <a:pt x="3439055" y="77562"/>
                </a:lnTo>
                <a:lnTo>
                  <a:pt x="3441317" y="74808"/>
                </a:lnTo>
                <a:lnTo>
                  <a:pt x="3444053" y="70977"/>
                </a:lnTo>
                <a:lnTo>
                  <a:pt x="3444601" y="70211"/>
                </a:lnTo>
                <a:lnTo>
                  <a:pt x="3441426" y="71378"/>
                </a:lnTo>
                <a:close/>
              </a:path>
              <a:path w="4636051" h="105344">
                <a:moveTo>
                  <a:pt x="3470923" y="22327"/>
                </a:moveTo>
                <a:lnTo>
                  <a:pt x="3467420" y="26486"/>
                </a:lnTo>
                <a:lnTo>
                  <a:pt x="3464657" y="29295"/>
                </a:lnTo>
                <a:lnTo>
                  <a:pt x="3460607" y="32214"/>
                </a:lnTo>
                <a:lnTo>
                  <a:pt x="3457752" y="33728"/>
                </a:lnTo>
                <a:lnTo>
                  <a:pt x="3454068" y="35296"/>
                </a:lnTo>
                <a:lnTo>
                  <a:pt x="3452754" y="37923"/>
                </a:lnTo>
                <a:lnTo>
                  <a:pt x="3461072" y="37923"/>
                </a:lnTo>
                <a:lnTo>
                  <a:pt x="3450784" y="76176"/>
                </a:lnTo>
                <a:lnTo>
                  <a:pt x="3450511" y="78365"/>
                </a:lnTo>
                <a:lnTo>
                  <a:pt x="3450511" y="79605"/>
                </a:lnTo>
                <a:lnTo>
                  <a:pt x="3452608" y="82688"/>
                </a:lnTo>
                <a:lnTo>
                  <a:pt x="3455819" y="83180"/>
                </a:lnTo>
                <a:lnTo>
                  <a:pt x="3460242" y="82259"/>
                </a:lnTo>
                <a:lnTo>
                  <a:pt x="3459649" y="74753"/>
                </a:lnTo>
                <a:lnTo>
                  <a:pt x="3469500" y="37923"/>
                </a:lnTo>
                <a:lnTo>
                  <a:pt x="3478803" y="37923"/>
                </a:lnTo>
                <a:lnTo>
                  <a:pt x="3479460" y="34257"/>
                </a:lnTo>
                <a:lnTo>
                  <a:pt x="3470540" y="34257"/>
                </a:lnTo>
                <a:lnTo>
                  <a:pt x="3473658" y="22327"/>
                </a:lnTo>
                <a:lnTo>
                  <a:pt x="3473495" y="21014"/>
                </a:lnTo>
                <a:lnTo>
                  <a:pt x="3470923" y="22327"/>
                </a:lnTo>
                <a:close/>
              </a:path>
              <a:path w="4636051" h="105344">
                <a:moveTo>
                  <a:pt x="3463572" y="76595"/>
                </a:moveTo>
                <a:lnTo>
                  <a:pt x="3460598" y="77544"/>
                </a:lnTo>
                <a:lnTo>
                  <a:pt x="3459649" y="74753"/>
                </a:lnTo>
                <a:lnTo>
                  <a:pt x="3460242" y="82259"/>
                </a:lnTo>
                <a:lnTo>
                  <a:pt x="3465022" y="78574"/>
                </a:lnTo>
                <a:lnTo>
                  <a:pt x="3467785" y="75300"/>
                </a:lnTo>
                <a:lnTo>
                  <a:pt x="3470923" y="70594"/>
                </a:lnTo>
                <a:lnTo>
                  <a:pt x="3470266" y="68624"/>
                </a:lnTo>
                <a:lnTo>
                  <a:pt x="3467931" y="71652"/>
                </a:lnTo>
                <a:lnTo>
                  <a:pt x="3466271" y="73677"/>
                </a:lnTo>
                <a:lnTo>
                  <a:pt x="3463572" y="76595"/>
                </a:lnTo>
                <a:close/>
              </a:path>
              <a:path w="4636051" h="105344">
                <a:moveTo>
                  <a:pt x="3545129" y="5855"/>
                </a:moveTo>
                <a:lnTo>
                  <a:pt x="3542484" y="6384"/>
                </a:lnTo>
                <a:lnTo>
                  <a:pt x="3538178" y="7223"/>
                </a:lnTo>
                <a:lnTo>
                  <a:pt x="3535871" y="7597"/>
                </a:lnTo>
                <a:lnTo>
                  <a:pt x="3532989" y="7998"/>
                </a:lnTo>
                <a:lnTo>
                  <a:pt x="3528766" y="8591"/>
                </a:lnTo>
                <a:lnTo>
                  <a:pt x="3528766" y="10397"/>
                </a:lnTo>
                <a:lnTo>
                  <a:pt x="3531648" y="10251"/>
                </a:lnTo>
                <a:lnTo>
                  <a:pt x="3533600" y="10333"/>
                </a:lnTo>
                <a:lnTo>
                  <a:pt x="3536154" y="11893"/>
                </a:lnTo>
                <a:lnTo>
                  <a:pt x="3535880" y="15596"/>
                </a:lnTo>
                <a:lnTo>
                  <a:pt x="3518368" y="81977"/>
                </a:lnTo>
                <a:lnTo>
                  <a:pt x="3526850" y="81977"/>
                </a:lnTo>
                <a:lnTo>
                  <a:pt x="3529405" y="72783"/>
                </a:lnTo>
                <a:lnTo>
                  <a:pt x="3531128" y="66909"/>
                </a:lnTo>
                <a:lnTo>
                  <a:pt x="3532022" y="64355"/>
                </a:lnTo>
                <a:lnTo>
                  <a:pt x="3532915" y="61801"/>
                </a:lnTo>
                <a:lnTo>
                  <a:pt x="3533691" y="55435"/>
                </a:lnTo>
                <a:lnTo>
                  <a:pt x="3546551" y="6566"/>
                </a:lnTo>
                <a:lnTo>
                  <a:pt x="3545129" y="5855"/>
                </a:lnTo>
                <a:close/>
              </a:path>
              <a:path w="4636051" h="105344">
                <a:moveTo>
                  <a:pt x="3548658" y="76951"/>
                </a:moveTo>
                <a:lnTo>
                  <a:pt x="3548631" y="79587"/>
                </a:lnTo>
                <a:lnTo>
                  <a:pt x="3551093" y="82725"/>
                </a:lnTo>
                <a:lnTo>
                  <a:pt x="3553775" y="83180"/>
                </a:lnTo>
                <a:lnTo>
                  <a:pt x="3556986" y="83180"/>
                </a:lnTo>
                <a:lnTo>
                  <a:pt x="3560178" y="81630"/>
                </a:lnTo>
                <a:lnTo>
                  <a:pt x="3563352" y="78529"/>
                </a:lnTo>
                <a:lnTo>
                  <a:pt x="3565139" y="76778"/>
                </a:lnTo>
                <a:lnTo>
                  <a:pt x="3567309" y="74005"/>
                </a:lnTo>
                <a:lnTo>
                  <a:pt x="3569864" y="70211"/>
                </a:lnTo>
                <a:lnTo>
                  <a:pt x="3568441" y="68897"/>
                </a:lnTo>
                <a:lnTo>
                  <a:pt x="3565851" y="72217"/>
                </a:lnTo>
                <a:lnTo>
                  <a:pt x="3564081" y="74370"/>
                </a:lnTo>
                <a:lnTo>
                  <a:pt x="3561600" y="76924"/>
                </a:lnTo>
                <a:lnTo>
                  <a:pt x="3557879" y="77243"/>
                </a:lnTo>
                <a:lnTo>
                  <a:pt x="3557514" y="74689"/>
                </a:lnTo>
                <a:lnTo>
                  <a:pt x="3558207" y="71907"/>
                </a:lnTo>
                <a:lnTo>
                  <a:pt x="3557715" y="40295"/>
                </a:lnTo>
                <a:lnTo>
                  <a:pt x="3557441" y="43067"/>
                </a:lnTo>
                <a:lnTo>
                  <a:pt x="3549014" y="75136"/>
                </a:lnTo>
                <a:lnTo>
                  <a:pt x="3548658" y="76951"/>
                </a:lnTo>
                <a:close/>
              </a:path>
              <a:path w="4636051" h="105344">
                <a:moveTo>
                  <a:pt x="3538288" y="48649"/>
                </a:moveTo>
                <a:lnTo>
                  <a:pt x="3533691" y="55435"/>
                </a:lnTo>
                <a:lnTo>
                  <a:pt x="3532915" y="61801"/>
                </a:lnTo>
                <a:lnTo>
                  <a:pt x="3534238" y="59084"/>
                </a:lnTo>
                <a:lnTo>
                  <a:pt x="3535990" y="56202"/>
                </a:lnTo>
                <a:lnTo>
                  <a:pt x="3538544" y="52115"/>
                </a:lnTo>
                <a:lnTo>
                  <a:pt x="3541681" y="48111"/>
                </a:lnTo>
                <a:lnTo>
                  <a:pt x="3545402" y="44189"/>
                </a:lnTo>
                <a:lnTo>
                  <a:pt x="3549123" y="40268"/>
                </a:lnTo>
                <a:lnTo>
                  <a:pt x="3552206" y="38306"/>
                </a:lnTo>
                <a:lnTo>
                  <a:pt x="3554650" y="38306"/>
                </a:lnTo>
                <a:lnTo>
                  <a:pt x="3557715" y="40295"/>
                </a:lnTo>
                <a:lnTo>
                  <a:pt x="3558207" y="71907"/>
                </a:lnTo>
                <a:lnTo>
                  <a:pt x="3565595" y="45694"/>
                </a:lnTo>
                <a:lnTo>
                  <a:pt x="3566252" y="42794"/>
                </a:lnTo>
                <a:lnTo>
                  <a:pt x="3566526" y="40113"/>
                </a:lnTo>
                <a:lnTo>
                  <a:pt x="3566526" y="37230"/>
                </a:lnTo>
                <a:lnTo>
                  <a:pt x="3565714" y="35233"/>
                </a:lnTo>
                <a:lnTo>
                  <a:pt x="3562467" y="33007"/>
                </a:lnTo>
                <a:lnTo>
                  <a:pt x="3559028" y="32451"/>
                </a:lnTo>
                <a:lnTo>
                  <a:pt x="3554760" y="32451"/>
                </a:lnTo>
                <a:lnTo>
                  <a:pt x="3550072" y="35151"/>
                </a:lnTo>
                <a:lnTo>
                  <a:pt x="3544964" y="40550"/>
                </a:lnTo>
                <a:lnTo>
                  <a:pt x="3542046" y="43688"/>
                </a:lnTo>
                <a:lnTo>
                  <a:pt x="3538288" y="48649"/>
                </a:lnTo>
                <a:close/>
              </a:path>
              <a:path w="4636051" h="105344">
                <a:moveTo>
                  <a:pt x="3586117" y="20138"/>
                </a:moveTo>
                <a:lnTo>
                  <a:pt x="3586117" y="27325"/>
                </a:lnTo>
                <a:lnTo>
                  <a:pt x="3586901" y="30162"/>
                </a:lnTo>
                <a:lnTo>
                  <a:pt x="3588470" y="33025"/>
                </a:lnTo>
                <a:lnTo>
                  <a:pt x="3590039" y="35889"/>
                </a:lnTo>
                <a:lnTo>
                  <a:pt x="3592902" y="38890"/>
                </a:lnTo>
                <a:lnTo>
                  <a:pt x="3597061" y="42028"/>
                </a:lnTo>
                <a:lnTo>
                  <a:pt x="3598448" y="43086"/>
                </a:lnTo>
                <a:lnTo>
                  <a:pt x="3601275" y="45147"/>
                </a:lnTo>
                <a:lnTo>
                  <a:pt x="3593504" y="78365"/>
                </a:lnTo>
                <a:lnTo>
                  <a:pt x="3589892" y="77672"/>
                </a:lnTo>
                <a:lnTo>
                  <a:pt x="3587111" y="76194"/>
                </a:lnTo>
                <a:lnTo>
                  <a:pt x="3583207" y="71670"/>
                </a:lnTo>
                <a:lnTo>
                  <a:pt x="3581793" y="68076"/>
                </a:lnTo>
                <a:lnTo>
                  <a:pt x="3581246" y="64802"/>
                </a:lnTo>
                <a:lnTo>
                  <a:pt x="3578839" y="60743"/>
                </a:lnTo>
                <a:lnTo>
                  <a:pt x="3575883" y="74479"/>
                </a:lnTo>
                <a:lnTo>
                  <a:pt x="3579276" y="76942"/>
                </a:lnTo>
                <a:lnTo>
                  <a:pt x="3582012" y="78255"/>
                </a:lnTo>
                <a:lnTo>
                  <a:pt x="3583253" y="78875"/>
                </a:lnTo>
                <a:lnTo>
                  <a:pt x="3586117" y="80061"/>
                </a:lnTo>
                <a:lnTo>
                  <a:pt x="3589327" y="81119"/>
                </a:lnTo>
                <a:lnTo>
                  <a:pt x="3592574" y="81757"/>
                </a:lnTo>
                <a:lnTo>
                  <a:pt x="3590112" y="92101"/>
                </a:lnTo>
                <a:lnTo>
                  <a:pt x="3594161" y="92101"/>
                </a:lnTo>
                <a:lnTo>
                  <a:pt x="3596460" y="82141"/>
                </a:lnTo>
                <a:lnTo>
                  <a:pt x="3605398" y="82287"/>
                </a:lnTo>
                <a:lnTo>
                  <a:pt x="3612102" y="80234"/>
                </a:lnTo>
                <a:lnTo>
                  <a:pt x="3612657" y="71962"/>
                </a:lnTo>
                <a:lnTo>
                  <a:pt x="3609812" y="76522"/>
                </a:lnTo>
                <a:lnTo>
                  <a:pt x="3604632" y="78912"/>
                </a:lnTo>
                <a:lnTo>
                  <a:pt x="3597116" y="79131"/>
                </a:lnTo>
                <a:lnTo>
                  <a:pt x="3604778" y="47773"/>
                </a:lnTo>
                <a:lnTo>
                  <a:pt x="3605434" y="48266"/>
                </a:lnTo>
                <a:lnTo>
                  <a:pt x="3609976" y="10123"/>
                </a:lnTo>
                <a:lnTo>
                  <a:pt x="3604011" y="34913"/>
                </a:lnTo>
                <a:lnTo>
                  <a:pt x="3601896" y="33600"/>
                </a:lnTo>
                <a:lnTo>
                  <a:pt x="3598703" y="30590"/>
                </a:lnTo>
                <a:lnTo>
                  <a:pt x="3596186" y="27854"/>
                </a:lnTo>
                <a:lnTo>
                  <a:pt x="3594927" y="25063"/>
                </a:lnTo>
                <a:lnTo>
                  <a:pt x="3594927" y="19007"/>
                </a:lnTo>
                <a:lnTo>
                  <a:pt x="3596103" y="8828"/>
                </a:lnTo>
                <a:lnTo>
                  <a:pt x="3592109" y="12476"/>
                </a:lnTo>
                <a:lnTo>
                  <a:pt x="3588114" y="16125"/>
                </a:lnTo>
                <a:lnTo>
                  <a:pt x="3586117" y="20138"/>
                </a:lnTo>
                <a:close/>
              </a:path>
              <a:path w="4636051" h="105344">
                <a:moveTo>
                  <a:pt x="3625974" y="12057"/>
                </a:moveTo>
                <a:lnTo>
                  <a:pt x="3621934" y="10041"/>
                </a:lnTo>
                <a:lnTo>
                  <a:pt x="3617437" y="8354"/>
                </a:lnTo>
                <a:lnTo>
                  <a:pt x="3617802" y="12550"/>
                </a:lnTo>
                <a:lnTo>
                  <a:pt x="3620538" y="14921"/>
                </a:lnTo>
                <a:lnTo>
                  <a:pt x="3621961" y="18168"/>
                </a:lnTo>
                <a:lnTo>
                  <a:pt x="3622763" y="19992"/>
                </a:lnTo>
                <a:lnTo>
                  <a:pt x="3623183" y="22583"/>
                </a:lnTo>
                <a:lnTo>
                  <a:pt x="3623220" y="25939"/>
                </a:lnTo>
                <a:lnTo>
                  <a:pt x="3624916" y="26212"/>
                </a:lnTo>
                <a:lnTo>
                  <a:pt x="3627981" y="13407"/>
                </a:lnTo>
                <a:lnTo>
                  <a:pt x="3625974" y="12057"/>
                </a:lnTo>
                <a:close/>
              </a:path>
              <a:path w="4636051" h="105344">
                <a:moveTo>
                  <a:pt x="3609010" y="50930"/>
                </a:moveTo>
                <a:lnTo>
                  <a:pt x="3611481" y="53420"/>
                </a:lnTo>
                <a:lnTo>
                  <a:pt x="3614218" y="58053"/>
                </a:lnTo>
                <a:lnTo>
                  <a:pt x="3614902" y="60762"/>
                </a:lnTo>
                <a:lnTo>
                  <a:pt x="3614902" y="66927"/>
                </a:lnTo>
                <a:lnTo>
                  <a:pt x="3614154" y="69627"/>
                </a:lnTo>
                <a:lnTo>
                  <a:pt x="3612657" y="71962"/>
                </a:lnTo>
                <a:lnTo>
                  <a:pt x="3612102" y="80234"/>
                </a:lnTo>
                <a:lnTo>
                  <a:pt x="3616571" y="75984"/>
                </a:lnTo>
                <a:lnTo>
                  <a:pt x="3621040" y="71734"/>
                </a:lnTo>
                <a:lnTo>
                  <a:pt x="3623274" y="66508"/>
                </a:lnTo>
                <a:lnTo>
                  <a:pt x="3623274" y="55599"/>
                </a:lnTo>
                <a:lnTo>
                  <a:pt x="3621852" y="51458"/>
                </a:lnTo>
                <a:lnTo>
                  <a:pt x="3619005" y="47883"/>
                </a:lnTo>
                <a:lnTo>
                  <a:pt x="3616671" y="44527"/>
                </a:lnTo>
                <a:lnTo>
                  <a:pt x="3612804" y="41115"/>
                </a:lnTo>
                <a:lnTo>
                  <a:pt x="3607404" y="37650"/>
                </a:lnTo>
                <a:lnTo>
                  <a:pt x="3613752" y="11054"/>
                </a:lnTo>
                <a:lnTo>
                  <a:pt x="3617802" y="12550"/>
                </a:lnTo>
                <a:lnTo>
                  <a:pt x="3617437" y="8354"/>
                </a:lnTo>
                <a:lnTo>
                  <a:pt x="3614518" y="7661"/>
                </a:lnTo>
                <a:lnTo>
                  <a:pt x="3616324" y="0"/>
                </a:lnTo>
                <a:lnTo>
                  <a:pt x="3612439" y="0"/>
                </a:lnTo>
                <a:lnTo>
                  <a:pt x="3610633" y="7168"/>
                </a:lnTo>
                <a:lnTo>
                  <a:pt x="3608061" y="7004"/>
                </a:lnTo>
                <a:lnTo>
                  <a:pt x="3601421" y="7004"/>
                </a:lnTo>
                <a:lnTo>
                  <a:pt x="3596103" y="8828"/>
                </a:lnTo>
                <a:lnTo>
                  <a:pt x="3594927" y="19007"/>
                </a:lnTo>
                <a:lnTo>
                  <a:pt x="3596095" y="16171"/>
                </a:lnTo>
                <a:lnTo>
                  <a:pt x="3600764" y="11245"/>
                </a:lnTo>
                <a:lnTo>
                  <a:pt x="3603756" y="10014"/>
                </a:lnTo>
                <a:lnTo>
                  <a:pt x="3609976" y="10123"/>
                </a:lnTo>
                <a:lnTo>
                  <a:pt x="3605434" y="48266"/>
                </a:lnTo>
                <a:lnTo>
                  <a:pt x="3609010" y="50930"/>
                </a:lnTo>
                <a:close/>
              </a:path>
              <a:path w="4636051" h="105344">
                <a:moveTo>
                  <a:pt x="3685386" y="11929"/>
                </a:moveTo>
                <a:lnTo>
                  <a:pt x="3687210" y="11929"/>
                </a:lnTo>
                <a:lnTo>
                  <a:pt x="3690220" y="13024"/>
                </a:lnTo>
                <a:lnTo>
                  <a:pt x="3690576" y="16243"/>
                </a:lnTo>
                <a:lnTo>
                  <a:pt x="3689873" y="19208"/>
                </a:lnTo>
                <a:lnTo>
                  <a:pt x="3674441" y="74370"/>
                </a:lnTo>
                <a:lnTo>
                  <a:pt x="3672891" y="77663"/>
                </a:lnTo>
                <a:lnTo>
                  <a:pt x="3669972" y="79231"/>
                </a:lnTo>
                <a:lnTo>
                  <a:pt x="3665576" y="80061"/>
                </a:lnTo>
                <a:lnTo>
                  <a:pt x="3661854" y="80116"/>
                </a:lnTo>
                <a:lnTo>
                  <a:pt x="3661854" y="81977"/>
                </a:lnTo>
                <a:lnTo>
                  <a:pt x="3693102" y="81977"/>
                </a:lnTo>
                <a:lnTo>
                  <a:pt x="3693102" y="80335"/>
                </a:lnTo>
                <a:lnTo>
                  <a:pt x="3689345" y="80226"/>
                </a:lnTo>
                <a:lnTo>
                  <a:pt x="3686809" y="79970"/>
                </a:lnTo>
                <a:lnTo>
                  <a:pt x="3683525" y="78219"/>
                </a:lnTo>
                <a:lnTo>
                  <a:pt x="3683799" y="74972"/>
                </a:lnTo>
                <a:lnTo>
                  <a:pt x="3702186" y="7934"/>
                </a:lnTo>
                <a:lnTo>
                  <a:pt x="3700654" y="6402"/>
                </a:lnTo>
                <a:lnTo>
                  <a:pt x="3697097" y="7186"/>
                </a:lnTo>
                <a:lnTo>
                  <a:pt x="3693969" y="7825"/>
                </a:lnTo>
                <a:lnTo>
                  <a:pt x="3689572" y="8701"/>
                </a:lnTo>
                <a:lnTo>
                  <a:pt x="3685176" y="9576"/>
                </a:lnTo>
                <a:lnTo>
                  <a:pt x="3682467" y="10105"/>
                </a:lnTo>
                <a:lnTo>
                  <a:pt x="3680023" y="12203"/>
                </a:lnTo>
                <a:lnTo>
                  <a:pt x="3685386" y="11929"/>
                </a:lnTo>
                <a:close/>
              </a:path>
              <a:path w="4636051" h="105344">
                <a:moveTo>
                  <a:pt x="3730807" y="33491"/>
                </a:moveTo>
                <a:lnTo>
                  <a:pt x="3733616" y="25804"/>
                </a:lnTo>
                <a:lnTo>
                  <a:pt x="3741118" y="13428"/>
                </a:lnTo>
                <a:lnTo>
                  <a:pt x="3749796" y="9303"/>
                </a:lnTo>
                <a:lnTo>
                  <a:pt x="3753845" y="9303"/>
                </a:lnTo>
                <a:lnTo>
                  <a:pt x="3756600" y="11492"/>
                </a:lnTo>
                <a:lnTo>
                  <a:pt x="3758060" y="15870"/>
                </a:lnTo>
                <a:lnTo>
                  <a:pt x="3758862" y="18168"/>
                </a:lnTo>
                <a:lnTo>
                  <a:pt x="3759263" y="21196"/>
                </a:lnTo>
                <a:lnTo>
                  <a:pt x="3759263" y="24954"/>
                </a:lnTo>
                <a:lnTo>
                  <a:pt x="3758789" y="33760"/>
                </a:lnTo>
                <a:lnTo>
                  <a:pt x="3756604" y="46170"/>
                </a:lnTo>
                <a:lnTo>
                  <a:pt x="3752642" y="58993"/>
                </a:lnTo>
                <a:lnTo>
                  <a:pt x="3757567" y="67748"/>
                </a:lnTo>
                <a:lnTo>
                  <a:pt x="3763095" y="57866"/>
                </a:lnTo>
                <a:lnTo>
                  <a:pt x="3766870" y="45760"/>
                </a:lnTo>
                <a:lnTo>
                  <a:pt x="3768129" y="32506"/>
                </a:lnTo>
                <a:lnTo>
                  <a:pt x="3768129" y="26449"/>
                </a:lnTo>
                <a:lnTo>
                  <a:pt x="3767125" y="21141"/>
                </a:lnTo>
                <a:lnTo>
                  <a:pt x="3765119" y="16581"/>
                </a:lnTo>
                <a:lnTo>
                  <a:pt x="3762018" y="9613"/>
                </a:lnTo>
                <a:lnTo>
                  <a:pt x="3756965" y="6129"/>
                </a:lnTo>
                <a:lnTo>
                  <a:pt x="3749960" y="6129"/>
                </a:lnTo>
                <a:lnTo>
                  <a:pt x="3746810" y="6378"/>
                </a:lnTo>
                <a:lnTo>
                  <a:pt x="3736101" y="11384"/>
                </a:lnTo>
                <a:lnTo>
                  <a:pt x="3726319" y="22820"/>
                </a:lnTo>
                <a:lnTo>
                  <a:pt x="3724896" y="64301"/>
                </a:lnTo>
                <a:lnTo>
                  <a:pt x="3725111" y="59389"/>
                </a:lnTo>
                <a:lnTo>
                  <a:pt x="3726990" y="47453"/>
                </a:lnTo>
                <a:lnTo>
                  <a:pt x="3730807" y="33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515994" y="5104685"/>
            <a:ext cx="198448" cy="50990"/>
          </a:xfrm>
          <a:custGeom>
            <a:avLst/>
            <a:gdLst/>
            <a:ahLst/>
            <a:cxnLst/>
            <a:rect l="l" t="t" r="r" b="b"/>
            <a:pathLst>
              <a:path w="218293" h="57789">
                <a:moveTo>
                  <a:pt x="96806" y="57255"/>
                </a:moveTo>
                <a:lnTo>
                  <a:pt x="102347" y="52727"/>
                </a:lnTo>
                <a:lnTo>
                  <a:pt x="105548" y="43670"/>
                </a:lnTo>
                <a:lnTo>
                  <a:pt x="107245" y="38854"/>
                </a:lnTo>
                <a:lnTo>
                  <a:pt x="108093" y="33723"/>
                </a:lnTo>
                <a:lnTo>
                  <a:pt x="108093" y="21356"/>
                </a:lnTo>
                <a:lnTo>
                  <a:pt x="106711" y="15227"/>
                </a:lnTo>
                <a:lnTo>
                  <a:pt x="103948" y="9891"/>
                </a:lnTo>
                <a:lnTo>
                  <a:pt x="100473" y="3297"/>
                </a:lnTo>
                <a:lnTo>
                  <a:pt x="95589" y="0"/>
                </a:lnTo>
                <a:lnTo>
                  <a:pt x="82318" y="0"/>
                </a:lnTo>
                <a:lnTo>
                  <a:pt x="77147" y="3461"/>
                </a:lnTo>
                <a:lnTo>
                  <a:pt x="73781" y="10383"/>
                </a:lnTo>
                <a:lnTo>
                  <a:pt x="71291" y="15473"/>
                </a:lnTo>
                <a:lnTo>
                  <a:pt x="70046" y="21547"/>
                </a:lnTo>
                <a:lnTo>
                  <a:pt x="70046" y="37582"/>
                </a:lnTo>
                <a:lnTo>
                  <a:pt x="71907" y="44682"/>
                </a:lnTo>
                <a:lnTo>
                  <a:pt x="75628" y="49908"/>
                </a:lnTo>
                <a:lnTo>
                  <a:pt x="79103" y="54806"/>
                </a:lnTo>
                <a:lnTo>
                  <a:pt x="79568" y="44532"/>
                </a:lnTo>
                <a:lnTo>
                  <a:pt x="78638" y="40810"/>
                </a:lnTo>
                <a:lnTo>
                  <a:pt x="78173" y="35844"/>
                </a:lnTo>
                <a:lnTo>
                  <a:pt x="78173" y="23011"/>
                </a:lnTo>
                <a:lnTo>
                  <a:pt x="78624" y="17676"/>
                </a:lnTo>
                <a:lnTo>
                  <a:pt x="79527" y="13626"/>
                </a:lnTo>
                <a:lnTo>
                  <a:pt x="81251" y="6019"/>
                </a:lnTo>
                <a:lnTo>
                  <a:pt x="84439" y="2216"/>
                </a:lnTo>
                <a:lnTo>
                  <a:pt x="93742" y="2216"/>
                </a:lnTo>
                <a:lnTo>
                  <a:pt x="96916" y="5910"/>
                </a:lnTo>
                <a:lnTo>
                  <a:pt x="98612" y="13298"/>
                </a:lnTo>
                <a:lnTo>
                  <a:pt x="99515" y="17265"/>
                </a:lnTo>
                <a:lnTo>
                  <a:pt x="99967" y="22573"/>
                </a:lnTo>
                <a:lnTo>
                  <a:pt x="99967" y="37568"/>
                </a:lnTo>
                <a:lnTo>
                  <a:pt x="99214" y="43943"/>
                </a:lnTo>
                <a:lnTo>
                  <a:pt x="97709" y="48349"/>
                </a:lnTo>
                <a:lnTo>
                  <a:pt x="96204" y="52754"/>
                </a:lnTo>
                <a:lnTo>
                  <a:pt x="93441" y="54957"/>
                </a:lnTo>
                <a:lnTo>
                  <a:pt x="89418" y="54957"/>
                </a:lnTo>
                <a:lnTo>
                  <a:pt x="88926" y="57255"/>
                </a:lnTo>
                <a:lnTo>
                  <a:pt x="96806" y="57255"/>
                </a:lnTo>
                <a:close/>
              </a:path>
              <a:path w="218293" h="57789">
                <a:moveTo>
                  <a:pt x="79568" y="44532"/>
                </a:moveTo>
                <a:lnTo>
                  <a:pt x="79103" y="54806"/>
                </a:lnTo>
                <a:lnTo>
                  <a:pt x="83536" y="57255"/>
                </a:lnTo>
                <a:lnTo>
                  <a:pt x="88926" y="57255"/>
                </a:lnTo>
                <a:lnTo>
                  <a:pt x="89418" y="54957"/>
                </a:lnTo>
                <a:lnTo>
                  <a:pt x="84603" y="54957"/>
                </a:lnTo>
                <a:lnTo>
                  <a:pt x="81319" y="51482"/>
                </a:lnTo>
                <a:lnTo>
                  <a:pt x="79568" y="44532"/>
                </a:lnTo>
                <a:close/>
              </a:path>
              <a:path w="218293" h="57789">
                <a:moveTo>
                  <a:pt x="138834" y="57255"/>
                </a:moveTo>
                <a:lnTo>
                  <a:pt x="144375" y="52727"/>
                </a:lnTo>
                <a:lnTo>
                  <a:pt x="147576" y="43670"/>
                </a:lnTo>
                <a:lnTo>
                  <a:pt x="149273" y="38854"/>
                </a:lnTo>
                <a:lnTo>
                  <a:pt x="150121" y="33723"/>
                </a:lnTo>
                <a:lnTo>
                  <a:pt x="150121" y="21356"/>
                </a:lnTo>
                <a:lnTo>
                  <a:pt x="148739" y="15227"/>
                </a:lnTo>
                <a:lnTo>
                  <a:pt x="145976" y="9891"/>
                </a:lnTo>
                <a:lnTo>
                  <a:pt x="142501" y="3297"/>
                </a:lnTo>
                <a:lnTo>
                  <a:pt x="137617" y="0"/>
                </a:lnTo>
                <a:lnTo>
                  <a:pt x="124346" y="0"/>
                </a:lnTo>
                <a:lnTo>
                  <a:pt x="119175" y="3461"/>
                </a:lnTo>
                <a:lnTo>
                  <a:pt x="115809" y="10383"/>
                </a:lnTo>
                <a:lnTo>
                  <a:pt x="113319" y="15473"/>
                </a:lnTo>
                <a:lnTo>
                  <a:pt x="112074" y="21547"/>
                </a:lnTo>
                <a:lnTo>
                  <a:pt x="112074" y="37582"/>
                </a:lnTo>
                <a:lnTo>
                  <a:pt x="113935" y="44682"/>
                </a:lnTo>
                <a:lnTo>
                  <a:pt x="117656" y="49908"/>
                </a:lnTo>
                <a:lnTo>
                  <a:pt x="121131" y="54806"/>
                </a:lnTo>
                <a:lnTo>
                  <a:pt x="121596" y="44532"/>
                </a:lnTo>
                <a:lnTo>
                  <a:pt x="120666" y="40810"/>
                </a:lnTo>
                <a:lnTo>
                  <a:pt x="120201" y="35844"/>
                </a:lnTo>
                <a:lnTo>
                  <a:pt x="120201" y="23011"/>
                </a:lnTo>
                <a:lnTo>
                  <a:pt x="120652" y="17676"/>
                </a:lnTo>
                <a:lnTo>
                  <a:pt x="121555" y="13626"/>
                </a:lnTo>
                <a:lnTo>
                  <a:pt x="123279" y="6019"/>
                </a:lnTo>
                <a:lnTo>
                  <a:pt x="126467" y="2216"/>
                </a:lnTo>
                <a:lnTo>
                  <a:pt x="135770" y="2216"/>
                </a:lnTo>
                <a:lnTo>
                  <a:pt x="138944" y="5910"/>
                </a:lnTo>
                <a:lnTo>
                  <a:pt x="140640" y="13298"/>
                </a:lnTo>
                <a:lnTo>
                  <a:pt x="141543" y="17265"/>
                </a:lnTo>
                <a:lnTo>
                  <a:pt x="141995" y="22573"/>
                </a:lnTo>
                <a:lnTo>
                  <a:pt x="141995" y="37568"/>
                </a:lnTo>
                <a:lnTo>
                  <a:pt x="141242" y="43943"/>
                </a:lnTo>
                <a:lnTo>
                  <a:pt x="139737" y="48349"/>
                </a:lnTo>
                <a:lnTo>
                  <a:pt x="138232" y="52754"/>
                </a:lnTo>
                <a:lnTo>
                  <a:pt x="135469" y="54957"/>
                </a:lnTo>
                <a:lnTo>
                  <a:pt x="131446" y="54957"/>
                </a:lnTo>
                <a:lnTo>
                  <a:pt x="130954" y="57255"/>
                </a:lnTo>
                <a:lnTo>
                  <a:pt x="138834" y="57255"/>
                </a:lnTo>
                <a:close/>
              </a:path>
              <a:path w="218293" h="57789">
                <a:moveTo>
                  <a:pt x="121596" y="44532"/>
                </a:moveTo>
                <a:lnTo>
                  <a:pt x="121131" y="54806"/>
                </a:lnTo>
                <a:lnTo>
                  <a:pt x="125564" y="57255"/>
                </a:lnTo>
                <a:lnTo>
                  <a:pt x="130954" y="57255"/>
                </a:lnTo>
                <a:lnTo>
                  <a:pt x="131446" y="54957"/>
                </a:lnTo>
                <a:lnTo>
                  <a:pt x="126631" y="54957"/>
                </a:lnTo>
                <a:lnTo>
                  <a:pt x="123347" y="51482"/>
                </a:lnTo>
                <a:lnTo>
                  <a:pt x="121596" y="44532"/>
                </a:lnTo>
                <a:close/>
              </a:path>
              <a:path w="218293" h="57789">
                <a:moveTo>
                  <a:pt x="191082" y="40290"/>
                </a:moveTo>
                <a:lnTo>
                  <a:pt x="191082" y="48992"/>
                </a:lnTo>
                <a:lnTo>
                  <a:pt x="192088" y="51912"/>
                </a:lnTo>
                <a:lnTo>
                  <a:pt x="194099" y="53787"/>
                </a:lnTo>
                <a:lnTo>
                  <a:pt x="198497" y="56598"/>
                </a:lnTo>
                <a:lnTo>
                  <a:pt x="201384" y="53972"/>
                </a:lnTo>
                <a:lnTo>
                  <a:pt x="197964" y="51577"/>
                </a:lnTo>
                <a:lnTo>
                  <a:pt x="197444" y="48390"/>
                </a:lnTo>
                <a:lnTo>
                  <a:pt x="197444" y="44750"/>
                </a:lnTo>
                <a:lnTo>
                  <a:pt x="198716" y="40441"/>
                </a:lnTo>
                <a:lnTo>
                  <a:pt x="201261" y="35461"/>
                </a:lnTo>
                <a:lnTo>
                  <a:pt x="203805" y="30481"/>
                </a:lnTo>
                <a:lnTo>
                  <a:pt x="206706" y="27991"/>
                </a:lnTo>
                <a:lnTo>
                  <a:pt x="209962" y="27991"/>
                </a:lnTo>
                <a:lnTo>
                  <a:pt x="213232" y="28634"/>
                </a:lnTo>
                <a:lnTo>
                  <a:pt x="215475" y="31206"/>
                </a:lnTo>
                <a:lnTo>
                  <a:pt x="216036" y="35297"/>
                </a:lnTo>
                <a:lnTo>
                  <a:pt x="216036" y="39018"/>
                </a:lnTo>
                <a:lnTo>
                  <a:pt x="214702" y="43061"/>
                </a:lnTo>
                <a:lnTo>
                  <a:pt x="212034" y="47425"/>
                </a:lnTo>
                <a:lnTo>
                  <a:pt x="209367" y="51789"/>
                </a:lnTo>
                <a:lnTo>
                  <a:pt x="206364" y="53972"/>
                </a:lnTo>
                <a:lnTo>
                  <a:pt x="206377" y="56598"/>
                </a:lnTo>
                <a:lnTo>
                  <a:pt x="210495" y="54095"/>
                </a:lnTo>
                <a:lnTo>
                  <a:pt x="213615" y="49087"/>
                </a:lnTo>
                <a:lnTo>
                  <a:pt x="216734" y="44080"/>
                </a:lnTo>
                <a:lnTo>
                  <a:pt x="218293" y="39511"/>
                </a:lnTo>
                <a:lnTo>
                  <a:pt x="218293" y="31521"/>
                </a:lnTo>
                <a:lnTo>
                  <a:pt x="217377" y="28880"/>
                </a:lnTo>
                <a:lnTo>
                  <a:pt x="213710" y="26035"/>
                </a:lnTo>
                <a:lnTo>
                  <a:pt x="209223" y="25323"/>
                </a:lnTo>
                <a:lnTo>
                  <a:pt x="204654" y="25323"/>
                </a:lnTo>
                <a:lnTo>
                  <a:pt x="200488" y="27423"/>
                </a:lnTo>
                <a:lnTo>
                  <a:pt x="196725" y="31623"/>
                </a:lnTo>
                <a:lnTo>
                  <a:pt x="192963" y="35824"/>
                </a:lnTo>
                <a:lnTo>
                  <a:pt x="191082" y="40290"/>
                </a:lnTo>
                <a:close/>
              </a:path>
              <a:path w="218293" h="57789">
                <a:moveTo>
                  <a:pt x="198497" y="56598"/>
                </a:moveTo>
                <a:lnTo>
                  <a:pt x="206377" y="56598"/>
                </a:lnTo>
                <a:lnTo>
                  <a:pt x="206364" y="53972"/>
                </a:lnTo>
                <a:lnTo>
                  <a:pt x="201384" y="53972"/>
                </a:lnTo>
                <a:lnTo>
                  <a:pt x="198497" y="56598"/>
                </a:lnTo>
                <a:close/>
              </a:path>
              <a:path w="218293" h="57789">
                <a:moveTo>
                  <a:pt x="179303" y="23230"/>
                </a:moveTo>
                <a:lnTo>
                  <a:pt x="177380" y="29872"/>
                </a:lnTo>
                <a:lnTo>
                  <a:pt x="180678" y="25180"/>
                </a:lnTo>
                <a:lnTo>
                  <a:pt x="182094" y="19153"/>
                </a:lnTo>
                <a:lnTo>
                  <a:pt x="179303" y="23230"/>
                </a:lnTo>
                <a:close/>
              </a:path>
              <a:path w="218293" h="57789">
                <a:moveTo>
                  <a:pt x="160327" y="11806"/>
                </a:moveTo>
                <a:lnTo>
                  <a:pt x="158494" y="16253"/>
                </a:lnTo>
                <a:lnTo>
                  <a:pt x="158494" y="24516"/>
                </a:lnTo>
                <a:lnTo>
                  <a:pt x="159534" y="27362"/>
                </a:lnTo>
                <a:lnTo>
                  <a:pt x="161613" y="29304"/>
                </a:lnTo>
                <a:lnTo>
                  <a:pt x="166005" y="32219"/>
                </a:lnTo>
                <a:lnTo>
                  <a:pt x="173338" y="32219"/>
                </a:lnTo>
                <a:lnTo>
                  <a:pt x="177380" y="29872"/>
                </a:lnTo>
                <a:lnTo>
                  <a:pt x="179303" y="23230"/>
                </a:lnTo>
                <a:lnTo>
                  <a:pt x="176512" y="27307"/>
                </a:lnTo>
                <a:lnTo>
                  <a:pt x="173433" y="29345"/>
                </a:lnTo>
                <a:lnTo>
                  <a:pt x="168289" y="29345"/>
                </a:lnTo>
                <a:lnTo>
                  <a:pt x="165245" y="26780"/>
                </a:lnTo>
                <a:lnTo>
                  <a:pt x="164814" y="23558"/>
                </a:lnTo>
                <a:lnTo>
                  <a:pt x="164814" y="19563"/>
                </a:lnTo>
                <a:lnTo>
                  <a:pt x="166189" y="15192"/>
                </a:lnTo>
                <a:lnTo>
                  <a:pt x="168939" y="10445"/>
                </a:lnTo>
                <a:lnTo>
                  <a:pt x="171689" y="5698"/>
                </a:lnTo>
                <a:lnTo>
                  <a:pt x="174391" y="3324"/>
                </a:lnTo>
                <a:lnTo>
                  <a:pt x="177045" y="3324"/>
                </a:lnTo>
                <a:lnTo>
                  <a:pt x="177777" y="3646"/>
                </a:lnTo>
                <a:lnTo>
                  <a:pt x="180329" y="5335"/>
                </a:lnTo>
                <a:lnTo>
                  <a:pt x="183304" y="7059"/>
                </a:lnTo>
                <a:lnTo>
                  <a:pt x="183489" y="9891"/>
                </a:lnTo>
                <a:lnTo>
                  <a:pt x="183489" y="14707"/>
                </a:lnTo>
                <a:lnTo>
                  <a:pt x="182094" y="19153"/>
                </a:lnTo>
                <a:lnTo>
                  <a:pt x="180678" y="25180"/>
                </a:lnTo>
                <a:lnTo>
                  <a:pt x="183975" y="20487"/>
                </a:lnTo>
                <a:lnTo>
                  <a:pt x="185623" y="15678"/>
                </a:lnTo>
                <a:lnTo>
                  <a:pt x="185623" y="9740"/>
                </a:lnTo>
                <a:lnTo>
                  <a:pt x="186417" y="7073"/>
                </a:lnTo>
                <a:lnTo>
                  <a:pt x="189440" y="7469"/>
                </a:lnTo>
                <a:lnTo>
                  <a:pt x="192587" y="7469"/>
                </a:lnTo>
                <a:lnTo>
                  <a:pt x="195952" y="6717"/>
                </a:lnTo>
                <a:lnTo>
                  <a:pt x="199537" y="5130"/>
                </a:lnTo>
                <a:lnTo>
                  <a:pt x="170273" y="57665"/>
                </a:lnTo>
                <a:lnTo>
                  <a:pt x="174254" y="57665"/>
                </a:lnTo>
                <a:lnTo>
                  <a:pt x="206637" y="-328"/>
                </a:lnTo>
                <a:lnTo>
                  <a:pt x="203354" y="-328"/>
                </a:lnTo>
                <a:lnTo>
                  <a:pt x="201794" y="1203"/>
                </a:lnTo>
                <a:lnTo>
                  <a:pt x="198880" y="3160"/>
                </a:lnTo>
                <a:lnTo>
                  <a:pt x="196226" y="4692"/>
                </a:lnTo>
                <a:lnTo>
                  <a:pt x="193326" y="5458"/>
                </a:lnTo>
                <a:lnTo>
                  <a:pt x="188975" y="5458"/>
                </a:lnTo>
                <a:lnTo>
                  <a:pt x="185500" y="4911"/>
                </a:lnTo>
                <a:lnTo>
                  <a:pt x="182422" y="2585"/>
                </a:lnTo>
                <a:lnTo>
                  <a:pt x="179672" y="1080"/>
                </a:lnTo>
                <a:lnTo>
                  <a:pt x="176594" y="861"/>
                </a:lnTo>
                <a:lnTo>
                  <a:pt x="171860" y="861"/>
                </a:lnTo>
                <a:lnTo>
                  <a:pt x="167660" y="3050"/>
                </a:lnTo>
                <a:lnTo>
                  <a:pt x="163994" y="7428"/>
                </a:lnTo>
                <a:lnTo>
                  <a:pt x="160327" y="11806"/>
                </a:lnTo>
                <a:close/>
              </a:path>
              <a:path w="218293" h="57789">
                <a:moveTo>
                  <a:pt x="26760" y="57255"/>
                </a:moveTo>
                <a:lnTo>
                  <a:pt x="32300" y="52727"/>
                </a:lnTo>
                <a:lnTo>
                  <a:pt x="35502" y="43670"/>
                </a:lnTo>
                <a:lnTo>
                  <a:pt x="37198" y="38854"/>
                </a:lnTo>
                <a:lnTo>
                  <a:pt x="38046" y="33723"/>
                </a:lnTo>
                <a:lnTo>
                  <a:pt x="38046" y="21356"/>
                </a:lnTo>
                <a:lnTo>
                  <a:pt x="36665" y="15227"/>
                </a:lnTo>
                <a:lnTo>
                  <a:pt x="33901" y="9891"/>
                </a:lnTo>
                <a:lnTo>
                  <a:pt x="30426" y="3297"/>
                </a:lnTo>
                <a:lnTo>
                  <a:pt x="25542" y="0"/>
                </a:lnTo>
                <a:lnTo>
                  <a:pt x="12271" y="0"/>
                </a:lnTo>
                <a:lnTo>
                  <a:pt x="7100" y="3461"/>
                </a:lnTo>
                <a:lnTo>
                  <a:pt x="3734" y="10383"/>
                </a:lnTo>
                <a:lnTo>
                  <a:pt x="1244" y="15473"/>
                </a:lnTo>
                <a:lnTo>
                  <a:pt x="0" y="21547"/>
                </a:lnTo>
                <a:lnTo>
                  <a:pt x="0" y="37582"/>
                </a:lnTo>
                <a:lnTo>
                  <a:pt x="1860" y="44682"/>
                </a:lnTo>
                <a:lnTo>
                  <a:pt x="5581" y="49908"/>
                </a:lnTo>
                <a:lnTo>
                  <a:pt x="9056" y="54806"/>
                </a:lnTo>
                <a:lnTo>
                  <a:pt x="9521" y="44532"/>
                </a:lnTo>
                <a:lnTo>
                  <a:pt x="8591" y="40810"/>
                </a:lnTo>
                <a:lnTo>
                  <a:pt x="8126" y="35844"/>
                </a:lnTo>
                <a:lnTo>
                  <a:pt x="8126" y="23011"/>
                </a:lnTo>
                <a:lnTo>
                  <a:pt x="8577" y="17676"/>
                </a:lnTo>
                <a:lnTo>
                  <a:pt x="9480" y="13626"/>
                </a:lnTo>
                <a:lnTo>
                  <a:pt x="11204" y="6019"/>
                </a:lnTo>
                <a:lnTo>
                  <a:pt x="14392" y="2216"/>
                </a:lnTo>
                <a:lnTo>
                  <a:pt x="23695" y="2216"/>
                </a:lnTo>
                <a:lnTo>
                  <a:pt x="26869" y="5910"/>
                </a:lnTo>
                <a:lnTo>
                  <a:pt x="28565" y="13298"/>
                </a:lnTo>
                <a:lnTo>
                  <a:pt x="29468" y="17265"/>
                </a:lnTo>
                <a:lnTo>
                  <a:pt x="29920" y="22573"/>
                </a:lnTo>
                <a:lnTo>
                  <a:pt x="29920" y="37568"/>
                </a:lnTo>
                <a:lnTo>
                  <a:pt x="29167" y="43943"/>
                </a:lnTo>
                <a:lnTo>
                  <a:pt x="27662" y="48349"/>
                </a:lnTo>
                <a:lnTo>
                  <a:pt x="26158" y="52754"/>
                </a:lnTo>
                <a:lnTo>
                  <a:pt x="23394" y="54957"/>
                </a:lnTo>
                <a:lnTo>
                  <a:pt x="19372" y="54957"/>
                </a:lnTo>
                <a:lnTo>
                  <a:pt x="18879" y="57255"/>
                </a:lnTo>
                <a:lnTo>
                  <a:pt x="26760" y="57255"/>
                </a:lnTo>
                <a:close/>
              </a:path>
              <a:path w="218293" h="57789">
                <a:moveTo>
                  <a:pt x="9521" y="44532"/>
                </a:moveTo>
                <a:lnTo>
                  <a:pt x="9056" y="54806"/>
                </a:lnTo>
                <a:lnTo>
                  <a:pt x="13489" y="57255"/>
                </a:lnTo>
                <a:lnTo>
                  <a:pt x="18879" y="57255"/>
                </a:lnTo>
                <a:lnTo>
                  <a:pt x="19372" y="54957"/>
                </a:lnTo>
                <a:lnTo>
                  <a:pt x="14556" y="54957"/>
                </a:lnTo>
                <a:lnTo>
                  <a:pt x="11273" y="51482"/>
                </a:lnTo>
                <a:lnTo>
                  <a:pt x="9521" y="44532"/>
                </a:lnTo>
                <a:close/>
              </a:path>
              <a:path w="218293" h="57789">
                <a:moveTo>
                  <a:pt x="50318" y="52781"/>
                </a:moveTo>
                <a:lnTo>
                  <a:pt x="51673" y="56085"/>
                </a:lnTo>
                <a:lnTo>
                  <a:pt x="54997" y="57460"/>
                </a:lnTo>
                <a:lnTo>
                  <a:pt x="58301" y="56085"/>
                </a:lnTo>
                <a:lnTo>
                  <a:pt x="59635" y="52781"/>
                </a:lnTo>
                <a:lnTo>
                  <a:pt x="58281" y="49498"/>
                </a:lnTo>
                <a:lnTo>
                  <a:pt x="54997" y="48143"/>
                </a:lnTo>
                <a:lnTo>
                  <a:pt x="51693" y="49498"/>
                </a:lnTo>
                <a:lnTo>
                  <a:pt x="50318" y="52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517747" y="4782675"/>
            <a:ext cx="196695" cy="51316"/>
          </a:xfrm>
          <a:custGeom>
            <a:avLst/>
            <a:gdLst/>
            <a:ahLst/>
            <a:cxnLst/>
            <a:rect l="l" t="t" r="r" b="b"/>
            <a:pathLst>
              <a:path w="216364" h="58158">
                <a:moveTo>
                  <a:pt x="119667" y="45229"/>
                </a:moveTo>
                <a:lnTo>
                  <a:pt x="119202" y="55504"/>
                </a:lnTo>
                <a:lnTo>
                  <a:pt x="123635" y="57953"/>
                </a:lnTo>
                <a:lnTo>
                  <a:pt x="129025" y="57953"/>
                </a:lnTo>
                <a:lnTo>
                  <a:pt x="129517" y="55654"/>
                </a:lnTo>
                <a:lnTo>
                  <a:pt x="124702" y="55654"/>
                </a:lnTo>
                <a:lnTo>
                  <a:pt x="121418" y="52179"/>
                </a:lnTo>
                <a:lnTo>
                  <a:pt x="119667" y="45229"/>
                </a:lnTo>
                <a:close/>
              </a:path>
              <a:path w="216364" h="58158">
                <a:moveTo>
                  <a:pt x="189153" y="40988"/>
                </a:moveTo>
                <a:lnTo>
                  <a:pt x="189153" y="49689"/>
                </a:lnTo>
                <a:lnTo>
                  <a:pt x="190158" y="52610"/>
                </a:lnTo>
                <a:lnTo>
                  <a:pt x="192170" y="54485"/>
                </a:lnTo>
                <a:lnTo>
                  <a:pt x="196568" y="57296"/>
                </a:lnTo>
                <a:lnTo>
                  <a:pt x="199455" y="54669"/>
                </a:lnTo>
                <a:lnTo>
                  <a:pt x="196034" y="52275"/>
                </a:lnTo>
                <a:lnTo>
                  <a:pt x="195515" y="49087"/>
                </a:lnTo>
                <a:lnTo>
                  <a:pt x="195515" y="45448"/>
                </a:lnTo>
                <a:lnTo>
                  <a:pt x="196787" y="41139"/>
                </a:lnTo>
                <a:lnTo>
                  <a:pt x="199332" y="36159"/>
                </a:lnTo>
                <a:lnTo>
                  <a:pt x="201876" y="31179"/>
                </a:lnTo>
                <a:lnTo>
                  <a:pt x="204777" y="28689"/>
                </a:lnTo>
                <a:lnTo>
                  <a:pt x="208033" y="28689"/>
                </a:lnTo>
                <a:lnTo>
                  <a:pt x="211302" y="29332"/>
                </a:lnTo>
                <a:lnTo>
                  <a:pt x="213546" y="31904"/>
                </a:lnTo>
                <a:lnTo>
                  <a:pt x="214107" y="35995"/>
                </a:lnTo>
                <a:lnTo>
                  <a:pt x="214107" y="39716"/>
                </a:lnTo>
                <a:lnTo>
                  <a:pt x="212773" y="43759"/>
                </a:lnTo>
                <a:lnTo>
                  <a:pt x="210105" y="48123"/>
                </a:lnTo>
                <a:lnTo>
                  <a:pt x="207438" y="52487"/>
                </a:lnTo>
                <a:lnTo>
                  <a:pt x="204435" y="54669"/>
                </a:lnTo>
                <a:lnTo>
                  <a:pt x="204448" y="57296"/>
                </a:lnTo>
                <a:lnTo>
                  <a:pt x="208566" y="54792"/>
                </a:lnTo>
                <a:lnTo>
                  <a:pt x="211686" y="49785"/>
                </a:lnTo>
                <a:lnTo>
                  <a:pt x="214805" y="44778"/>
                </a:lnTo>
                <a:lnTo>
                  <a:pt x="216364" y="40208"/>
                </a:lnTo>
                <a:lnTo>
                  <a:pt x="216364" y="32219"/>
                </a:lnTo>
                <a:lnTo>
                  <a:pt x="215448" y="29578"/>
                </a:lnTo>
                <a:lnTo>
                  <a:pt x="211781" y="26732"/>
                </a:lnTo>
                <a:lnTo>
                  <a:pt x="207294" y="26021"/>
                </a:lnTo>
                <a:lnTo>
                  <a:pt x="202724" y="26021"/>
                </a:lnTo>
                <a:lnTo>
                  <a:pt x="198559" y="28121"/>
                </a:lnTo>
                <a:lnTo>
                  <a:pt x="194796" y="32321"/>
                </a:lnTo>
                <a:lnTo>
                  <a:pt x="191034" y="36521"/>
                </a:lnTo>
                <a:lnTo>
                  <a:pt x="189153" y="40988"/>
                </a:lnTo>
                <a:close/>
              </a:path>
              <a:path w="216364" h="58158">
                <a:moveTo>
                  <a:pt x="196568" y="57296"/>
                </a:moveTo>
                <a:lnTo>
                  <a:pt x="204448" y="57296"/>
                </a:lnTo>
                <a:lnTo>
                  <a:pt x="204435" y="54669"/>
                </a:lnTo>
                <a:lnTo>
                  <a:pt x="199455" y="54669"/>
                </a:lnTo>
                <a:lnTo>
                  <a:pt x="196568" y="57296"/>
                </a:lnTo>
                <a:close/>
              </a:path>
              <a:path w="216364" h="58158">
                <a:moveTo>
                  <a:pt x="177374" y="23928"/>
                </a:moveTo>
                <a:lnTo>
                  <a:pt x="175451" y="30570"/>
                </a:lnTo>
                <a:lnTo>
                  <a:pt x="178749" y="25877"/>
                </a:lnTo>
                <a:lnTo>
                  <a:pt x="180165" y="19851"/>
                </a:lnTo>
                <a:lnTo>
                  <a:pt x="177374" y="23928"/>
                </a:lnTo>
                <a:close/>
              </a:path>
              <a:path w="216364" h="58158">
                <a:moveTo>
                  <a:pt x="158398" y="12504"/>
                </a:moveTo>
                <a:lnTo>
                  <a:pt x="156565" y="16950"/>
                </a:lnTo>
                <a:lnTo>
                  <a:pt x="156565" y="25214"/>
                </a:lnTo>
                <a:lnTo>
                  <a:pt x="157604" y="28059"/>
                </a:lnTo>
                <a:lnTo>
                  <a:pt x="159684" y="30002"/>
                </a:lnTo>
                <a:lnTo>
                  <a:pt x="164076" y="32916"/>
                </a:lnTo>
                <a:lnTo>
                  <a:pt x="171409" y="32916"/>
                </a:lnTo>
                <a:lnTo>
                  <a:pt x="175451" y="30570"/>
                </a:lnTo>
                <a:lnTo>
                  <a:pt x="177374" y="23928"/>
                </a:lnTo>
                <a:lnTo>
                  <a:pt x="174583" y="28005"/>
                </a:lnTo>
                <a:lnTo>
                  <a:pt x="171504" y="30043"/>
                </a:lnTo>
                <a:lnTo>
                  <a:pt x="166360" y="30043"/>
                </a:lnTo>
                <a:lnTo>
                  <a:pt x="163316" y="27478"/>
                </a:lnTo>
                <a:lnTo>
                  <a:pt x="162885" y="24256"/>
                </a:lnTo>
                <a:lnTo>
                  <a:pt x="162885" y="20261"/>
                </a:lnTo>
                <a:lnTo>
                  <a:pt x="164260" y="15890"/>
                </a:lnTo>
                <a:lnTo>
                  <a:pt x="167010" y="11143"/>
                </a:lnTo>
                <a:lnTo>
                  <a:pt x="169760" y="6395"/>
                </a:lnTo>
                <a:lnTo>
                  <a:pt x="172462" y="4022"/>
                </a:lnTo>
                <a:lnTo>
                  <a:pt x="175116" y="4022"/>
                </a:lnTo>
                <a:lnTo>
                  <a:pt x="175848" y="4343"/>
                </a:lnTo>
                <a:lnTo>
                  <a:pt x="178400" y="6033"/>
                </a:lnTo>
                <a:lnTo>
                  <a:pt x="181375" y="7757"/>
                </a:lnTo>
                <a:lnTo>
                  <a:pt x="181560" y="10589"/>
                </a:lnTo>
                <a:lnTo>
                  <a:pt x="181560" y="15404"/>
                </a:lnTo>
                <a:lnTo>
                  <a:pt x="180165" y="19851"/>
                </a:lnTo>
                <a:lnTo>
                  <a:pt x="178749" y="25877"/>
                </a:lnTo>
                <a:lnTo>
                  <a:pt x="182046" y="21185"/>
                </a:lnTo>
                <a:lnTo>
                  <a:pt x="183694" y="16376"/>
                </a:lnTo>
                <a:lnTo>
                  <a:pt x="183694" y="10438"/>
                </a:lnTo>
                <a:lnTo>
                  <a:pt x="184488" y="7770"/>
                </a:lnTo>
                <a:lnTo>
                  <a:pt x="187511" y="8167"/>
                </a:lnTo>
                <a:lnTo>
                  <a:pt x="190658" y="8167"/>
                </a:lnTo>
                <a:lnTo>
                  <a:pt x="194023" y="7415"/>
                </a:lnTo>
                <a:lnTo>
                  <a:pt x="197608" y="5828"/>
                </a:lnTo>
                <a:lnTo>
                  <a:pt x="168344" y="58363"/>
                </a:lnTo>
                <a:lnTo>
                  <a:pt x="172325" y="58363"/>
                </a:lnTo>
                <a:lnTo>
                  <a:pt x="204708" y="369"/>
                </a:lnTo>
                <a:lnTo>
                  <a:pt x="201425" y="369"/>
                </a:lnTo>
                <a:lnTo>
                  <a:pt x="199865" y="1901"/>
                </a:lnTo>
                <a:lnTo>
                  <a:pt x="196951" y="3858"/>
                </a:lnTo>
                <a:lnTo>
                  <a:pt x="194297" y="5390"/>
                </a:lnTo>
                <a:lnTo>
                  <a:pt x="191397" y="6156"/>
                </a:lnTo>
                <a:lnTo>
                  <a:pt x="187046" y="6156"/>
                </a:lnTo>
                <a:lnTo>
                  <a:pt x="183571" y="5609"/>
                </a:lnTo>
                <a:lnTo>
                  <a:pt x="180493" y="3283"/>
                </a:lnTo>
                <a:lnTo>
                  <a:pt x="177743" y="1778"/>
                </a:lnTo>
                <a:lnTo>
                  <a:pt x="174665" y="1559"/>
                </a:lnTo>
                <a:lnTo>
                  <a:pt x="169931" y="1559"/>
                </a:lnTo>
                <a:lnTo>
                  <a:pt x="165731" y="3748"/>
                </a:lnTo>
                <a:lnTo>
                  <a:pt x="162065" y="8126"/>
                </a:lnTo>
                <a:lnTo>
                  <a:pt x="158398" y="12504"/>
                </a:lnTo>
                <a:close/>
              </a:path>
              <a:path w="216364" h="58158">
                <a:moveTo>
                  <a:pt x="33408" y="34148"/>
                </a:moveTo>
                <a:lnTo>
                  <a:pt x="32902" y="31582"/>
                </a:lnTo>
                <a:lnTo>
                  <a:pt x="31890" y="29161"/>
                </a:lnTo>
                <a:lnTo>
                  <a:pt x="29386" y="24557"/>
                </a:lnTo>
                <a:lnTo>
                  <a:pt x="25118" y="20371"/>
                </a:lnTo>
                <a:lnTo>
                  <a:pt x="22259" y="18674"/>
                </a:lnTo>
                <a:lnTo>
                  <a:pt x="18838" y="17525"/>
                </a:lnTo>
                <a:lnTo>
                  <a:pt x="16759" y="16841"/>
                </a:lnTo>
                <a:lnTo>
                  <a:pt x="13475" y="16116"/>
                </a:lnTo>
                <a:lnTo>
                  <a:pt x="8988" y="15350"/>
                </a:lnTo>
                <a:lnTo>
                  <a:pt x="12477" y="8167"/>
                </a:lnTo>
                <a:lnTo>
                  <a:pt x="28360" y="8167"/>
                </a:lnTo>
                <a:lnTo>
                  <a:pt x="30864" y="7593"/>
                </a:lnTo>
                <a:lnTo>
                  <a:pt x="34065" y="0"/>
                </a:lnTo>
                <a:lnTo>
                  <a:pt x="32642" y="246"/>
                </a:lnTo>
                <a:lnTo>
                  <a:pt x="29509" y="1559"/>
                </a:lnTo>
                <a:lnTo>
                  <a:pt x="11902" y="1559"/>
                </a:lnTo>
                <a:lnTo>
                  <a:pt x="2955" y="21178"/>
                </a:lnTo>
                <a:lnTo>
                  <a:pt x="4350" y="22655"/>
                </a:lnTo>
                <a:lnTo>
                  <a:pt x="7962" y="22655"/>
                </a:lnTo>
                <a:lnTo>
                  <a:pt x="11861" y="23517"/>
                </a:lnTo>
                <a:lnTo>
                  <a:pt x="16047" y="25241"/>
                </a:lnTo>
                <a:lnTo>
                  <a:pt x="23599" y="28360"/>
                </a:lnTo>
                <a:lnTo>
                  <a:pt x="27375" y="33464"/>
                </a:lnTo>
                <a:lnTo>
                  <a:pt x="27375" y="44600"/>
                </a:lnTo>
                <a:lnTo>
                  <a:pt x="26199" y="48013"/>
                </a:lnTo>
                <a:lnTo>
                  <a:pt x="23845" y="50791"/>
                </a:lnTo>
                <a:lnTo>
                  <a:pt x="21492" y="53568"/>
                </a:lnTo>
                <a:lnTo>
                  <a:pt x="18742" y="54957"/>
                </a:lnTo>
                <a:lnTo>
                  <a:pt x="15596" y="54957"/>
                </a:lnTo>
                <a:lnTo>
                  <a:pt x="12278" y="54074"/>
                </a:lnTo>
                <a:lnTo>
                  <a:pt x="7216" y="50544"/>
                </a:lnTo>
                <a:lnTo>
                  <a:pt x="3611" y="49662"/>
                </a:lnTo>
                <a:lnTo>
                  <a:pt x="1470" y="49970"/>
                </a:lnTo>
                <a:lnTo>
                  <a:pt x="0" y="52740"/>
                </a:lnTo>
                <a:lnTo>
                  <a:pt x="1368" y="56448"/>
                </a:lnTo>
                <a:lnTo>
                  <a:pt x="4104" y="57296"/>
                </a:lnTo>
                <a:lnTo>
                  <a:pt x="7907" y="58076"/>
                </a:lnTo>
                <a:lnTo>
                  <a:pt x="17183" y="58076"/>
                </a:lnTo>
                <a:lnTo>
                  <a:pt x="22635" y="56051"/>
                </a:lnTo>
                <a:lnTo>
                  <a:pt x="26944" y="52001"/>
                </a:lnTo>
                <a:lnTo>
                  <a:pt x="31254" y="47952"/>
                </a:lnTo>
                <a:lnTo>
                  <a:pt x="33408" y="42903"/>
                </a:lnTo>
                <a:lnTo>
                  <a:pt x="33408" y="34148"/>
                </a:lnTo>
                <a:close/>
              </a:path>
              <a:path w="216364" h="58158">
                <a:moveTo>
                  <a:pt x="48389" y="53479"/>
                </a:moveTo>
                <a:lnTo>
                  <a:pt x="49744" y="56783"/>
                </a:lnTo>
                <a:lnTo>
                  <a:pt x="53068" y="58158"/>
                </a:lnTo>
                <a:lnTo>
                  <a:pt x="56372" y="56783"/>
                </a:lnTo>
                <a:lnTo>
                  <a:pt x="57706" y="53479"/>
                </a:lnTo>
                <a:lnTo>
                  <a:pt x="56352" y="50196"/>
                </a:lnTo>
                <a:lnTo>
                  <a:pt x="53068" y="48841"/>
                </a:lnTo>
                <a:lnTo>
                  <a:pt x="49764" y="50196"/>
                </a:lnTo>
                <a:lnTo>
                  <a:pt x="48389" y="53479"/>
                </a:lnTo>
                <a:close/>
              </a:path>
              <a:path w="216364" h="58158">
                <a:moveTo>
                  <a:pt x="94877" y="57953"/>
                </a:moveTo>
                <a:lnTo>
                  <a:pt x="100418" y="53424"/>
                </a:lnTo>
                <a:lnTo>
                  <a:pt x="103619" y="44367"/>
                </a:lnTo>
                <a:lnTo>
                  <a:pt x="105316" y="39552"/>
                </a:lnTo>
                <a:lnTo>
                  <a:pt x="106164" y="34421"/>
                </a:lnTo>
                <a:lnTo>
                  <a:pt x="106164" y="22054"/>
                </a:lnTo>
                <a:lnTo>
                  <a:pt x="104782" y="15924"/>
                </a:lnTo>
                <a:lnTo>
                  <a:pt x="102019" y="10589"/>
                </a:lnTo>
                <a:lnTo>
                  <a:pt x="98544" y="3994"/>
                </a:lnTo>
                <a:lnTo>
                  <a:pt x="93660" y="697"/>
                </a:lnTo>
                <a:lnTo>
                  <a:pt x="80389" y="697"/>
                </a:lnTo>
                <a:lnTo>
                  <a:pt x="75218" y="4159"/>
                </a:lnTo>
                <a:lnTo>
                  <a:pt x="71852" y="11081"/>
                </a:lnTo>
                <a:lnTo>
                  <a:pt x="69362" y="16171"/>
                </a:lnTo>
                <a:lnTo>
                  <a:pt x="68117" y="22245"/>
                </a:lnTo>
                <a:lnTo>
                  <a:pt x="68117" y="38279"/>
                </a:lnTo>
                <a:lnTo>
                  <a:pt x="69978" y="45380"/>
                </a:lnTo>
                <a:lnTo>
                  <a:pt x="73699" y="50606"/>
                </a:lnTo>
                <a:lnTo>
                  <a:pt x="77174" y="55504"/>
                </a:lnTo>
                <a:lnTo>
                  <a:pt x="77639" y="45229"/>
                </a:lnTo>
                <a:lnTo>
                  <a:pt x="76709" y="41508"/>
                </a:lnTo>
                <a:lnTo>
                  <a:pt x="76244" y="36542"/>
                </a:lnTo>
                <a:lnTo>
                  <a:pt x="76244" y="23709"/>
                </a:lnTo>
                <a:lnTo>
                  <a:pt x="76695" y="18373"/>
                </a:lnTo>
                <a:lnTo>
                  <a:pt x="77598" y="14324"/>
                </a:lnTo>
                <a:lnTo>
                  <a:pt x="79322" y="6717"/>
                </a:lnTo>
                <a:lnTo>
                  <a:pt x="82510" y="2914"/>
                </a:lnTo>
                <a:lnTo>
                  <a:pt x="91813" y="2914"/>
                </a:lnTo>
                <a:lnTo>
                  <a:pt x="94987" y="6607"/>
                </a:lnTo>
                <a:lnTo>
                  <a:pt x="96683" y="13995"/>
                </a:lnTo>
                <a:lnTo>
                  <a:pt x="97586" y="17963"/>
                </a:lnTo>
                <a:lnTo>
                  <a:pt x="98038" y="23271"/>
                </a:lnTo>
                <a:lnTo>
                  <a:pt x="98038" y="38266"/>
                </a:lnTo>
                <a:lnTo>
                  <a:pt x="97285" y="44641"/>
                </a:lnTo>
                <a:lnTo>
                  <a:pt x="95780" y="49046"/>
                </a:lnTo>
                <a:lnTo>
                  <a:pt x="94275" y="53452"/>
                </a:lnTo>
                <a:lnTo>
                  <a:pt x="91512" y="55654"/>
                </a:lnTo>
                <a:lnTo>
                  <a:pt x="87489" y="55654"/>
                </a:lnTo>
                <a:lnTo>
                  <a:pt x="86997" y="57953"/>
                </a:lnTo>
                <a:lnTo>
                  <a:pt x="94877" y="57953"/>
                </a:lnTo>
                <a:close/>
              </a:path>
              <a:path w="216364" h="58158">
                <a:moveTo>
                  <a:pt x="77639" y="45229"/>
                </a:moveTo>
                <a:lnTo>
                  <a:pt x="77174" y="55504"/>
                </a:lnTo>
                <a:lnTo>
                  <a:pt x="81607" y="57953"/>
                </a:lnTo>
                <a:lnTo>
                  <a:pt x="86997" y="57953"/>
                </a:lnTo>
                <a:lnTo>
                  <a:pt x="87489" y="55654"/>
                </a:lnTo>
                <a:lnTo>
                  <a:pt x="82674" y="55654"/>
                </a:lnTo>
                <a:lnTo>
                  <a:pt x="79390" y="52179"/>
                </a:lnTo>
                <a:lnTo>
                  <a:pt x="77639" y="45229"/>
                </a:lnTo>
                <a:close/>
              </a:path>
              <a:path w="216364" h="58158">
                <a:moveTo>
                  <a:pt x="136905" y="57953"/>
                </a:moveTo>
                <a:lnTo>
                  <a:pt x="142446" y="53424"/>
                </a:lnTo>
                <a:lnTo>
                  <a:pt x="145647" y="44367"/>
                </a:lnTo>
                <a:lnTo>
                  <a:pt x="147344" y="39552"/>
                </a:lnTo>
                <a:lnTo>
                  <a:pt x="148192" y="34421"/>
                </a:lnTo>
                <a:lnTo>
                  <a:pt x="148192" y="22054"/>
                </a:lnTo>
                <a:lnTo>
                  <a:pt x="146810" y="15924"/>
                </a:lnTo>
                <a:lnTo>
                  <a:pt x="144047" y="10589"/>
                </a:lnTo>
                <a:lnTo>
                  <a:pt x="140572" y="3994"/>
                </a:lnTo>
                <a:lnTo>
                  <a:pt x="135688" y="697"/>
                </a:lnTo>
                <a:lnTo>
                  <a:pt x="122417" y="697"/>
                </a:lnTo>
                <a:lnTo>
                  <a:pt x="117246" y="4159"/>
                </a:lnTo>
                <a:lnTo>
                  <a:pt x="113880" y="11081"/>
                </a:lnTo>
                <a:lnTo>
                  <a:pt x="111390" y="16171"/>
                </a:lnTo>
                <a:lnTo>
                  <a:pt x="110145" y="22245"/>
                </a:lnTo>
                <a:lnTo>
                  <a:pt x="110145" y="38279"/>
                </a:lnTo>
                <a:lnTo>
                  <a:pt x="112006" y="45380"/>
                </a:lnTo>
                <a:lnTo>
                  <a:pt x="115727" y="50606"/>
                </a:lnTo>
                <a:lnTo>
                  <a:pt x="119202" y="55504"/>
                </a:lnTo>
                <a:lnTo>
                  <a:pt x="119667" y="45229"/>
                </a:lnTo>
                <a:lnTo>
                  <a:pt x="118737" y="41508"/>
                </a:lnTo>
                <a:lnTo>
                  <a:pt x="118272" y="36542"/>
                </a:lnTo>
                <a:lnTo>
                  <a:pt x="118272" y="23709"/>
                </a:lnTo>
                <a:lnTo>
                  <a:pt x="118723" y="18373"/>
                </a:lnTo>
                <a:lnTo>
                  <a:pt x="119626" y="14324"/>
                </a:lnTo>
                <a:lnTo>
                  <a:pt x="121350" y="6717"/>
                </a:lnTo>
                <a:lnTo>
                  <a:pt x="124538" y="2914"/>
                </a:lnTo>
                <a:lnTo>
                  <a:pt x="133841" y="2914"/>
                </a:lnTo>
                <a:lnTo>
                  <a:pt x="137015" y="6607"/>
                </a:lnTo>
                <a:lnTo>
                  <a:pt x="138711" y="13995"/>
                </a:lnTo>
                <a:lnTo>
                  <a:pt x="139614" y="17963"/>
                </a:lnTo>
                <a:lnTo>
                  <a:pt x="140066" y="23271"/>
                </a:lnTo>
                <a:lnTo>
                  <a:pt x="140066" y="38266"/>
                </a:lnTo>
                <a:lnTo>
                  <a:pt x="139313" y="44641"/>
                </a:lnTo>
                <a:lnTo>
                  <a:pt x="137808" y="49046"/>
                </a:lnTo>
                <a:lnTo>
                  <a:pt x="136303" y="53452"/>
                </a:lnTo>
                <a:lnTo>
                  <a:pt x="133540" y="55654"/>
                </a:lnTo>
                <a:lnTo>
                  <a:pt x="129517" y="55654"/>
                </a:lnTo>
                <a:lnTo>
                  <a:pt x="129025" y="57953"/>
                </a:lnTo>
                <a:lnTo>
                  <a:pt x="136905" y="57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472848" y="4449536"/>
            <a:ext cx="228858" cy="50990"/>
          </a:xfrm>
          <a:custGeom>
            <a:avLst/>
            <a:gdLst/>
            <a:ahLst/>
            <a:cxnLst/>
            <a:rect l="l" t="t" r="r" b="b"/>
            <a:pathLst>
              <a:path w="251744" h="57789">
                <a:moveTo>
                  <a:pt x="83768" y="52781"/>
                </a:moveTo>
                <a:lnTo>
                  <a:pt x="85123" y="56085"/>
                </a:lnTo>
                <a:lnTo>
                  <a:pt x="88447" y="57460"/>
                </a:lnTo>
                <a:lnTo>
                  <a:pt x="91751" y="56085"/>
                </a:lnTo>
                <a:lnTo>
                  <a:pt x="93085" y="52781"/>
                </a:lnTo>
                <a:lnTo>
                  <a:pt x="91731" y="49498"/>
                </a:lnTo>
                <a:lnTo>
                  <a:pt x="88447" y="48143"/>
                </a:lnTo>
                <a:lnTo>
                  <a:pt x="85143" y="49498"/>
                </a:lnTo>
                <a:lnTo>
                  <a:pt x="83768" y="52781"/>
                </a:lnTo>
                <a:close/>
              </a:path>
              <a:path w="251744" h="57789">
                <a:moveTo>
                  <a:pt x="130256" y="57255"/>
                </a:moveTo>
                <a:lnTo>
                  <a:pt x="135797" y="52727"/>
                </a:lnTo>
                <a:lnTo>
                  <a:pt x="138998" y="43670"/>
                </a:lnTo>
                <a:lnTo>
                  <a:pt x="140695" y="38854"/>
                </a:lnTo>
                <a:lnTo>
                  <a:pt x="141543" y="33723"/>
                </a:lnTo>
                <a:lnTo>
                  <a:pt x="141543" y="21356"/>
                </a:lnTo>
                <a:lnTo>
                  <a:pt x="140161" y="15227"/>
                </a:lnTo>
                <a:lnTo>
                  <a:pt x="137398" y="9891"/>
                </a:lnTo>
                <a:lnTo>
                  <a:pt x="133923" y="3297"/>
                </a:lnTo>
                <a:lnTo>
                  <a:pt x="129039" y="0"/>
                </a:lnTo>
                <a:lnTo>
                  <a:pt x="115768" y="0"/>
                </a:lnTo>
                <a:lnTo>
                  <a:pt x="110597" y="3461"/>
                </a:lnTo>
                <a:lnTo>
                  <a:pt x="107231" y="10383"/>
                </a:lnTo>
                <a:lnTo>
                  <a:pt x="104741" y="15473"/>
                </a:lnTo>
                <a:lnTo>
                  <a:pt x="103496" y="21547"/>
                </a:lnTo>
                <a:lnTo>
                  <a:pt x="103496" y="37582"/>
                </a:lnTo>
                <a:lnTo>
                  <a:pt x="105357" y="44682"/>
                </a:lnTo>
                <a:lnTo>
                  <a:pt x="109078" y="49908"/>
                </a:lnTo>
                <a:lnTo>
                  <a:pt x="112553" y="54806"/>
                </a:lnTo>
                <a:lnTo>
                  <a:pt x="113018" y="44532"/>
                </a:lnTo>
                <a:lnTo>
                  <a:pt x="112088" y="40810"/>
                </a:lnTo>
                <a:lnTo>
                  <a:pt x="111623" y="35844"/>
                </a:lnTo>
                <a:lnTo>
                  <a:pt x="111623" y="23011"/>
                </a:lnTo>
                <a:lnTo>
                  <a:pt x="112074" y="17676"/>
                </a:lnTo>
                <a:lnTo>
                  <a:pt x="112977" y="13626"/>
                </a:lnTo>
                <a:lnTo>
                  <a:pt x="114701" y="6019"/>
                </a:lnTo>
                <a:lnTo>
                  <a:pt x="117889" y="2216"/>
                </a:lnTo>
                <a:lnTo>
                  <a:pt x="127192" y="2216"/>
                </a:lnTo>
                <a:lnTo>
                  <a:pt x="130366" y="5910"/>
                </a:lnTo>
                <a:lnTo>
                  <a:pt x="132062" y="13298"/>
                </a:lnTo>
                <a:lnTo>
                  <a:pt x="132965" y="17265"/>
                </a:lnTo>
                <a:lnTo>
                  <a:pt x="133417" y="22573"/>
                </a:lnTo>
                <a:lnTo>
                  <a:pt x="133417" y="37568"/>
                </a:lnTo>
                <a:lnTo>
                  <a:pt x="132664" y="43943"/>
                </a:lnTo>
                <a:lnTo>
                  <a:pt x="131159" y="48349"/>
                </a:lnTo>
                <a:lnTo>
                  <a:pt x="129654" y="52754"/>
                </a:lnTo>
                <a:lnTo>
                  <a:pt x="126891" y="54957"/>
                </a:lnTo>
                <a:lnTo>
                  <a:pt x="122869" y="54957"/>
                </a:lnTo>
                <a:lnTo>
                  <a:pt x="122376" y="57255"/>
                </a:lnTo>
                <a:lnTo>
                  <a:pt x="130256" y="57255"/>
                </a:lnTo>
                <a:close/>
              </a:path>
              <a:path w="251744" h="57789">
                <a:moveTo>
                  <a:pt x="113018" y="44532"/>
                </a:moveTo>
                <a:lnTo>
                  <a:pt x="112553" y="54806"/>
                </a:lnTo>
                <a:lnTo>
                  <a:pt x="116986" y="57255"/>
                </a:lnTo>
                <a:lnTo>
                  <a:pt x="122376" y="57255"/>
                </a:lnTo>
                <a:lnTo>
                  <a:pt x="122869" y="54957"/>
                </a:lnTo>
                <a:lnTo>
                  <a:pt x="118053" y="54957"/>
                </a:lnTo>
                <a:lnTo>
                  <a:pt x="114769" y="51482"/>
                </a:lnTo>
                <a:lnTo>
                  <a:pt x="113018" y="44532"/>
                </a:lnTo>
                <a:close/>
              </a:path>
              <a:path w="251744" h="57789">
                <a:moveTo>
                  <a:pt x="172284" y="57255"/>
                </a:moveTo>
                <a:lnTo>
                  <a:pt x="177825" y="52727"/>
                </a:lnTo>
                <a:lnTo>
                  <a:pt x="181026" y="43670"/>
                </a:lnTo>
                <a:lnTo>
                  <a:pt x="182723" y="38854"/>
                </a:lnTo>
                <a:lnTo>
                  <a:pt x="183571" y="33723"/>
                </a:lnTo>
                <a:lnTo>
                  <a:pt x="183571" y="21356"/>
                </a:lnTo>
                <a:lnTo>
                  <a:pt x="182189" y="15227"/>
                </a:lnTo>
                <a:lnTo>
                  <a:pt x="179426" y="9891"/>
                </a:lnTo>
                <a:lnTo>
                  <a:pt x="175951" y="3297"/>
                </a:lnTo>
                <a:lnTo>
                  <a:pt x="171067" y="0"/>
                </a:lnTo>
                <a:lnTo>
                  <a:pt x="157796" y="0"/>
                </a:lnTo>
                <a:lnTo>
                  <a:pt x="152625" y="3461"/>
                </a:lnTo>
                <a:lnTo>
                  <a:pt x="149259" y="10383"/>
                </a:lnTo>
                <a:lnTo>
                  <a:pt x="146769" y="15473"/>
                </a:lnTo>
                <a:lnTo>
                  <a:pt x="145524" y="21547"/>
                </a:lnTo>
                <a:lnTo>
                  <a:pt x="145524" y="37582"/>
                </a:lnTo>
                <a:lnTo>
                  <a:pt x="147385" y="44682"/>
                </a:lnTo>
                <a:lnTo>
                  <a:pt x="151106" y="49908"/>
                </a:lnTo>
                <a:lnTo>
                  <a:pt x="154581" y="54806"/>
                </a:lnTo>
                <a:lnTo>
                  <a:pt x="155046" y="44532"/>
                </a:lnTo>
                <a:lnTo>
                  <a:pt x="154116" y="40810"/>
                </a:lnTo>
                <a:lnTo>
                  <a:pt x="153651" y="35844"/>
                </a:lnTo>
                <a:lnTo>
                  <a:pt x="153651" y="23011"/>
                </a:lnTo>
                <a:lnTo>
                  <a:pt x="154102" y="17676"/>
                </a:lnTo>
                <a:lnTo>
                  <a:pt x="155005" y="13626"/>
                </a:lnTo>
                <a:lnTo>
                  <a:pt x="156729" y="6019"/>
                </a:lnTo>
                <a:lnTo>
                  <a:pt x="159917" y="2216"/>
                </a:lnTo>
                <a:lnTo>
                  <a:pt x="169220" y="2216"/>
                </a:lnTo>
                <a:lnTo>
                  <a:pt x="172394" y="5910"/>
                </a:lnTo>
                <a:lnTo>
                  <a:pt x="174090" y="13298"/>
                </a:lnTo>
                <a:lnTo>
                  <a:pt x="174993" y="17265"/>
                </a:lnTo>
                <a:lnTo>
                  <a:pt x="175445" y="22573"/>
                </a:lnTo>
                <a:lnTo>
                  <a:pt x="175445" y="37568"/>
                </a:lnTo>
                <a:lnTo>
                  <a:pt x="174692" y="43943"/>
                </a:lnTo>
                <a:lnTo>
                  <a:pt x="173187" y="48349"/>
                </a:lnTo>
                <a:lnTo>
                  <a:pt x="171682" y="52754"/>
                </a:lnTo>
                <a:lnTo>
                  <a:pt x="168919" y="54957"/>
                </a:lnTo>
                <a:lnTo>
                  <a:pt x="164897" y="54957"/>
                </a:lnTo>
                <a:lnTo>
                  <a:pt x="164404" y="57255"/>
                </a:lnTo>
                <a:lnTo>
                  <a:pt x="172284" y="57255"/>
                </a:lnTo>
                <a:close/>
              </a:path>
              <a:path w="251744" h="57789">
                <a:moveTo>
                  <a:pt x="155046" y="44532"/>
                </a:moveTo>
                <a:lnTo>
                  <a:pt x="154581" y="54806"/>
                </a:lnTo>
                <a:lnTo>
                  <a:pt x="159014" y="57255"/>
                </a:lnTo>
                <a:lnTo>
                  <a:pt x="164404" y="57255"/>
                </a:lnTo>
                <a:lnTo>
                  <a:pt x="164897" y="54957"/>
                </a:lnTo>
                <a:lnTo>
                  <a:pt x="160081" y="54957"/>
                </a:lnTo>
                <a:lnTo>
                  <a:pt x="156797" y="51482"/>
                </a:lnTo>
                <a:lnTo>
                  <a:pt x="155046" y="44532"/>
                </a:lnTo>
                <a:close/>
              </a:path>
              <a:path w="251744" h="57789">
                <a:moveTo>
                  <a:pt x="224532" y="40290"/>
                </a:moveTo>
                <a:lnTo>
                  <a:pt x="224532" y="48992"/>
                </a:lnTo>
                <a:lnTo>
                  <a:pt x="225538" y="51913"/>
                </a:lnTo>
                <a:lnTo>
                  <a:pt x="227549" y="53787"/>
                </a:lnTo>
                <a:lnTo>
                  <a:pt x="231947" y="56598"/>
                </a:lnTo>
                <a:lnTo>
                  <a:pt x="234834" y="53972"/>
                </a:lnTo>
                <a:lnTo>
                  <a:pt x="231414" y="51577"/>
                </a:lnTo>
                <a:lnTo>
                  <a:pt x="230894" y="48390"/>
                </a:lnTo>
                <a:lnTo>
                  <a:pt x="230894" y="44750"/>
                </a:lnTo>
                <a:lnTo>
                  <a:pt x="232166" y="40441"/>
                </a:lnTo>
                <a:lnTo>
                  <a:pt x="234711" y="35461"/>
                </a:lnTo>
                <a:lnTo>
                  <a:pt x="237255" y="30481"/>
                </a:lnTo>
                <a:lnTo>
                  <a:pt x="240156" y="27991"/>
                </a:lnTo>
                <a:lnTo>
                  <a:pt x="243412" y="27991"/>
                </a:lnTo>
                <a:lnTo>
                  <a:pt x="246682" y="28634"/>
                </a:lnTo>
                <a:lnTo>
                  <a:pt x="248925" y="31206"/>
                </a:lnTo>
                <a:lnTo>
                  <a:pt x="249486" y="35297"/>
                </a:lnTo>
                <a:lnTo>
                  <a:pt x="249486" y="39018"/>
                </a:lnTo>
                <a:lnTo>
                  <a:pt x="248152" y="43061"/>
                </a:lnTo>
                <a:lnTo>
                  <a:pt x="245484" y="47425"/>
                </a:lnTo>
                <a:lnTo>
                  <a:pt x="242817" y="51789"/>
                </a:lnTo>
                <a:lnTo>
                  <a:pt x="239814" y="53972"/>
                </a:lnTo>
                <a:lnTo>
                  <a:pt x="239827" y="56598"/>
                </a:lnTo>
                <a:lnTo>
                  <a:pt x="243945" y="54095"/>
                </a:lnTo>
                <a:lnTo>
                  <a:pt x="247065" y="49087"/>
                </a:lnTo>
                <a:lnTo>
                  <a:pt x="250184" y="44080"/>
                </a:lnTo>
                <a:lnTo>
                  <a:pt x="251744" y="39511"/>
                </a:lnTo>
                <a:lnTo>
                  <a:pt x="251744" y="31521"/>
                </a:lnTo>
                <a:lnTo>
                  <a:pt x="250827" y="28880"/>
                </a:lnTo>
                <a:lnTo>
                  <a:pt x="247160" y="26035"/>
                </a:lnTo>
                <a:lnTo>
                  <a:pt x="242673" y="25323"/>
                </a:lnTo>
                <a:lnTo>
                  <a:pt x="238104" y="25323"/>
                </a:lnTo>
                <a:lnTo>
                  <a:pt x="233938" y="27423"/>
                </a:lnTo>
                <a:lnTo>
                  <a:pt x="230175" y="31623"/>
                </a:lnTo>
                <a:lnTo>
                  <a:pt x="226413" y="35824"/>
                </a:lnTo>
                <a:lnTo>
                  <a:pt x="224532" y="40290"/>
                </a:lnTo>
                <a:close/>
              </a:path>
              <a:path w="251744" h="57789">
                <a:moveTo>
                  <a:pt x="231947" y="56598"/>
                </a:moveTo>
                <a:lnTo>
                  <a:pt x="239827" y="56598"/>
                </a:lnTo>
                <a:lnTo>
                  <a:pt x="239814" y="53972"/>
                </a:lnTo>
                <a:lnTo>
                  <a:pt x="234834" y="53972"/>
                </a:lnTo>
                <a:lnTo>
                  <a:pt x="231947" y="56598"/>
                </a:lnTo>
                <a:close/>
              </a:path>
              <a:path w="251744" h="57789">
                <a:moveTo>
                  <a:pt x="212753" y="23230"/>
                </a:moveTo>
                <a:lnTo>
                  <a:pt x="210831" y="29872"/>
                </a:lnTo>
                <a:lnTo>
                  <a:pt x="214128" y="25180"/>
                </a:lnTo>
                <a:lnTo>
                  <a:pt x="215544" y="19153"/>
                </a:lnTo>
                <a:lnTo>
                  <a:pt x="212753" y="23230"/>
                </a:lnTo>
                <a:close/>
              </a:path>
              <a:path w="251744" h="57789">
                <a:moveTo>
                  <a:pt x="193777" y="11806"/>
                </a:moveTo>
                <a:lnTo>
                  <a:pt x="191944" y="16253"/>
                </a:lnTo>
                <a:lnTo>
                  <a:pt x="191944" y="24516"/>
                </a:lnTo>
                <a:lnTo>
                  <a:pt x="192984" y="27362"/>
                </a:lnTo>
                <a:lnTo>
                  <a:pt x="195063" y="29304"/>
                </a:lnTo>
                <a:lnTo>
                  <a:pt x="199455" y="32219"/>
                </a:lnTo>
                <a:lnTo>
                  <a:pt x="206788" y="32219"/>
                </a:lnTo>
                <a:lnTo>
                  <a:pt x="210831" y="29872"/>
                </a:lnTo>
                <a:lnTo>
                  <a:pt x="212753" y="23230"/>
                </a:lnTo>
                <a:lnTo>
                  <a:pt x="209962" y="27307"/>
                </a:lnTo>
                <a:lnTo>
                  <a:pt x="206884" y="29345"/>
                </a:lnTo>
                <a:lnTo>
                  <a:pt x="201739" y="29345"/>
                </a:lnTo>
                <a:lnTo>
                  <a:pt x="198695" y="26780"/>
                </a:lnTo>
                <a:lnTo>
                  <a:pt x="198265" y="23558"/>
                </a:lnTo>
                <a:lnTo>
                  <a:pt x="198265" y="19563"/>
                </a:lnTo>
                <a:lnTo>
                  <a:pt x="199639" y="15192"/>
                </a:lnTo>
                <a:lnTo>
                  <a:pt x="202389" y="10445"/>
                </a:lnTo>
                <a:lnTo>
                  <a:pt x="205139" y="5698"/>
                </a:lnTo>
                <a:lnTo>
                  <a:pt x="207841" y="3324"/>
                </a:lnTo>
                <a:lnTo>
                  <a:pt x="210495" y="3324"/>
                </a:lnTo>
                <a:lnTo>
                  <a:pt x="211227" y="3646"/>
                </a:lnTo>
                <a:lnTo>
                  <a:pt x="213779" y="5335"/>
                </a:lnTo>
                <a:lnTo>
                  <a:pt x="216754" y="7059"/>
                </a:lnTo>
                <a:lnTo>
                  <a:pt x="216939" y="9891"/>
                </a:lnTo>
                <a:lnTo>
                  <a:pt x="216939" y="14707"/>
                </a:lnTo>
                <a:lnTo>
                  <a:pt x="215544" y="19153"/>
                </a:lnTo>
                <a:lnTo>
                  <a:pt x="214128" y="25180"/>
                </a:lnTo>
                <a:lnTo>
                  <a:pt x="217425" y="20487"/>
                </a:lnTo>
                <a:lnTo>
                  <a:pt x="219073" y="15678"/>
                </a:lnTo>
                <a:lnTo>
                  <a:pt x="219073" y="9740"/>
                </a:lnTo>
                <a:lnTo>
                  <a:pt x="219867" y="7073"/>
                </a:lnTo>
                <a:lnTo>
                  <a:pt x="222890" y="7469"/>
                </a:lnTo>
                <a:lnTo>
                  <a:pt x="226037" y="7469"/>
                </a:lnTo>
                <a:lnTo>
                  <a:pt x="229402" y="6717"/>
                </a:lnTo>
                <a:lnTo>
                  <a:pt x="232987" y="5130"/>
                </a:lnTo>
                <a:lnTo>
                  <a:pt x="203723" y="57665"/>
                </a:lnTo>
                <a:lnTo>
                  <a:pt x="207704" y="57665"/>
                </a:lnTo>
                <a:lnTo>
                  <a:pt x="240087" y="-328"/>
                </a:lnTo>
                <a:lnTo>
                  <a:pt x="236804" y="-328"/>
                </a:lnTo>
                <a:lnTo>
                  <a:pt x="235244" y="1203"/>
                </a:lnTo>
                <a:lnTo>
                  <a:pt x="232330" y="3160"/>
                </a:lnTo>
                <a:lnTo>
                  <a:pt x="229676" y="4692"/>
                </a:lnTo>
                <a:lnTo>
                  <a:pt x="226776" y="5458"/>
                </a:lnTo>
                <a:lnTo>
                  <a:pt x="222425" y="5458"/>
                </a:lnTo>
                <a:lnTo>
                  <a:pt x="218950" y="4911"/>
                </a:lnTo>
                <a:lnTo>
                  <a:pt x="215872" y="2585"/>
                </a:lnTo>
                <a:lnTo>
                  <a:pt x="213122" y="1080"/>
                </a:lnTo>
                <a:lnTo>
                  <a:pt x="210044" y="861"/>
                </a:lnTo>
                <a:lnTo>
                  <a:pt x="205310" y="861"/>
                </a:lnTo>
                <a:lnTo>
                  <a:pt x="201110" y="3050"/>
                </a:lnTo>
                <a:lnTo>
                  <a:pt x="197444" y="7428"/>
                </a:lnTo>
                <a:lnTo>
                  <a:pt x="193777" y="11806"/>
                </a:lnTo>
                <a:close/>
              </a:path>
              <a:path w="251744" h="57789">
                <a:moveTo>
                  <a:pt x="23722" y="56475"/>
                </a:moveTo>
                <a:lnTo>
                  <a:pt x="23722" y="55326"/>
                </a:lnTo>
                <a:lnTo>
                  <a:pt x="20658" y="55217"/>
                </a:lnTo>
                <a:lnTo>
                  <a:pt x="16321" y="53725"/>
                </a:lnTo>
                <a:lnTo>
                  <a:pt x="15760" y="50278"/>
                </a:lnTo>
                <a:lnTo>
                  <a:pt x="15760" y="861"/>
                </a:lnTo>
                <a:lnTo>
                  <a:pt x="15555" y="82"/>
                </a:lnTo>
                <a:lnTo>
                  <a:pt x="15062" y="82"/>
                </a:lnTo>
                <a:lnTo>
                  <a:pt x="0" y="7757"/>
                </a:lnTo>
                <a:lnTo>
                  <a:pt x="2045" y="8051"/>
                </a:lnTo>
                <a:lnTo>
                  <a:pt x="5239" y="7059"/>
                </a:lnTo>
                <a:lnTo>
                  <a:pt x="8085" y="8085"/>
                </a:lnTo>
                <a:lnTo>
                  <a:pt x="8578" y="11081"/>
                </a:lnTo>
                <a:lnTo>
                  <a:pt x="8578" y="49087"/>
                </a:lnTo>
                <a:lnTo>
                  <a:pt x="7059" y="53889"/>
                </a:lnTo>
                <a:lnTo>
                  <a:pt x="3885" y="55080"/>
                </a:lnTo>
                <a:lnTo>
                  <a:pt x="574" y="55244"/>
                </a:lnTo>
                <a:lnTo>
                  <a:pt x="574" y="56475"/>
                </a:lnTo>
                <a:lnTo>
                  <a:pt x="23722" y="56475"/>
                </a:lnTo>
                <a:close/>
              </a:path>
              <a:path w="251744" h="57789">
                <a:moveTo>
                  <a:pt x="60210" y="57255"/>
                </a:moveTo>
                <a:lnTo>
                  <a:pt x="65750" y="52727"/>
                </a:lnTo>
                <a:lnTo>
                  <a:pt x="68952" y="43670"/>
                </a:lnTo>
                <a:lnTo>
                  <a:pt x="70648" y="38854"/>
                </a:lnTo>
                <a:lnTo>
                  <a:pt x="71496" y="33723"/>
                </a:lnTo>
                <a:lnTo>
                  <a:pt x="71496" y="21356"/>
                </a:lnTo>
                <a:lnTo>
                  <a:pt x="70115" y="15227"/>
                </a:lnTo>
                <a:lnTo>
                  <a:pt x="67351" y="9891"/>
                </a:lnTo>
                <a:lnTo>
                  <a:pt x="63876" y="3297"/>
                </a:lnTo>
                <a:lnTo>
                  <a:pt x="58992" y="0"/>
                </a:lnTo>
                <a:lnTo>
                  <a:pt x="45721" y="0"/>
                </a:lnTo>
                <a:lnTo>
                  <a:pt x="40550" y="3461"/>
                </a:lnTo>
                <a:lnTo>
                  <a:pt x="37184" y="10383"/>
                </a:lnTo>
                <a:lnTo>
                  <a:pt x="34695" y="15473"/>
                </a:lnTo>
                <a:lnTo>
                  <a:pt x="33450" y="21547"/>
                </a:lnTo>
                <a:lnTo>
                  <a:pt x="33450" y="37582"/>
                </a:lnTo>
                <a:lnTo>
                  <a:pt x="35310" y="44682"/>
                </a:lnTo>
                <a:lnTo>
                  <a:pt x="39031" y="49908"/>
                </a:lnTo>
                <a:lnTo>
                  <a:pt x="42506" y="54806"/>
                </a:lnTo>
                <a:lnTo>
                  <a:pt x="42972" y="44532"/>
                </a:lnTo>
                <a:lnTo>
                  <a:pt x="42041" y="40810"/>
                </a:lnTo>
                <a:lnTo>
                  <a:pt x="41576" y="35844"/>
                </a:lnTo>
                <a:lnTo>
                  <a:pt x="41576" y="23011"/>
                </a:lnTo>
                <a:lnTo>
                  <a:pt x="42028" y="17676"/>
                </a:lnTo>
                <a:lnTo>
                  <a:pt x="42930" y="13626"/>
                </a:lnTo>
                <a:lnTo>
                  <a:pt x="44654" y="6019"/>
                </a:lnTo>
                <a:lnTo>
                  <a:pt x="47842" y="2216"/>
                </a:lnTo>
                <a:lnTo>
                  <a:pt x="57145" y="2216"/>
                </a:lnTo>
                <a:lnTo>
                  <a:pt x="60319" y="5910"/>
                </a:lnTo>
                <a:lnTo>
                  <a:pt x="62016" y="13298"/>
                </a:lnTo>
                <a:lnTo>
                  <a:pt x="62918" y="17265"/>
                </a:lnTo>
                <a:lnTo>
                  <a:pt x="63370" y="22573"/>
                </a:lnTo>
                <a:lnTo>
                  <a:pt x="63370" y="37568"/>
                </a:lnTo>
                <a:lnTo>
                  <a:pt x="62617" y="43943"/>
                </a:lnTo>
                <a:lnTo>
                  <a:pt x="61113" y="48349"/>
                </a:lnTo>
                <a:lnTo>
                  <a:pt x="59608" y="52754"/>
                </a:lnTo>
                <a:lnTo>
                  <a:pt x="56844" y="54957"/>
                </a:lnTo>
                <a:lnTo>
                  <a:pt x="52822" y="54957"/>
                </a:lnTo>
                <a:lnTo>
                  <a:pt x="52329" y="57255"/>
                </a:lnTo>
                <a:lnTo>
                  <a:pt x="60210" y="57255"/>
                </a:lnTo>
                <a:close/>
              </a:path>
              <a:path w="251744" h="57789">
                <a:moveTo>
                  <a:pt x="42972" y="44532"/>
                </a:moveTo>
                <a:lnTo>
                  <a:pt x="42506" y="54806"/>
                </a:lnTo>
                <a:lnTo>
                  <a:pt x="46939" y="57255"/>
                </a:lnTo>
                <a:lnTo>
                  <a:pt x="52329" y="57255"/>
                </a:lnTo>
                <a:lnTo>
                  <a:pt x="52822" y="54957"/>
                </a:lnTo>
                <a:lnTo>
                  <a:pt x="48006" y="54957"/>
                </a:lnTo>
                <a:lnTo>
                  <a:pt x="44723" y="51482"/>
                </a:lnTo>
                <a:lnTo>
                  <a:pt x="42972" y="44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472848" y="4115165"/>
            <a:ext cx="228858" cy="51316"/>
          </a:xfrm>
          <a:custGeom>
            <a:avLst/>
            <a:gdLst/>
            <a:ahLst/>
            <a:cxnLst/>
            <a:rect l="l" t="t" r="r" b="b"/>
            <a:pathLst>
              <a:path w="251744" h="58158">
                <a:moveTo>
                  <a:pt x="172284" y="57953"/>
                </a:moveTo>
                <a:lnTo>
                  <a:pt x="177825" y="53424"/>
                </a:lnTo>
                <a:lnTo>
                  <a:pt x="181026" y="44367"/>
                </a:lnTo>
                <a:lnTo>
                  <a:pt x="182723" y="39552"/>
                </a:lnTo>
                <a:lnTo>
                  <a:pt x="183571" y="34421"/>
                </a:lnTo>
                <a:lnTo>
                  <a:pt x="183571" y="22053"/>
                </a:lnTo>
                <a:lnTo>
                  <a:pt x="182189" y="15924"/>
                </a:lnTo>
                <a:lnTo>
                  <a:pt x="179426" y="10589"/>
                </a:lnTo>
                <a:lnTo>
                  <a:pt x="175951" y="3994"/>
                </a:lnTo>
                <a:lnTo>
                  <a:pt x="171067" y="697"/>
                </a:lnTo>
                <a:lnTo>
                  <a:pt x="157796" y="697"/>
                </a:lnTo>
                <a:lnTo>
                  <a:pt x="152625" y="4158"/>
                </a:lnTo>
                <a:lnTo>
                  <a:pt x="149259" y="11081"/>
                </a:lnTo>
                <a:lnTo>
                  <a:pt x="146769" y="16170"/>
                </a:lnTo>
                <a:lnTo>
                  <a:pt x="145524" y="22245"/>
                </a:lnTo>
                <a:lnTo>
                  <a:pt x="145524" y="38279"/>
                </a:lnTo>
                <a:lnTo>
                  <a:pt x="147385" y="45380"/>
                </a:lnTo>
                <a:lnTo>
                  <a:pt x="151106" y="50606"/>
                </a:lnTo>
                <a:lnTo>
                  <a:pt x="154581" y="55504"/>
                </a:lnTo>
                <a:lnTo>
                  <a:pt x="155046" y="45229"/>
                </a:lnTo>
                <a:lnTo>
                  <a:pt x="154116" y="41508"/>
                </a:lnTo>
                <a:lnTo>
                  <a:pt x="153651" y="36542"/>
                </a:lnTo>
                <a:lnTo>
                  <a:pt x="153651" y="23709"/>
                </a:lnTo>
                <a:lnTo>
                  <a:pt x="154102" y="18373"/>
                </a:lnTo>
                <a:lnTo>
                  <a:pt x="155005" y="14324"/>
                </a:lnTo>
                <a:lnTo>
                  <a:pt x="156729" y="6717"/>
                </a:lnTo>
                <a:lnTo>
                  <a:pt x="159917" y="2913"/>
                </a:lnTo>
                <a:lnTo>
                  <a:pt x="169220" y="2913"/>
                </a:lnTo>
                <a:lnTo>
                  <a:pt x="172394" y="6607"/>
                </a:lnTo>
                <a:lnTo>
                  <a:pt x="174090" y="13995"/>
                </a:lnTo>
                <a:lnTo>
                  <a:pt x="174993" y="17963"/>
                </a:lnTo>
                <a:lnTo>
                  <a:pt x="175445" y="23271"/>
                </a:lnTo>
                <a:lnTo>
                  <a:pt x="175445" y="38266"/>
                </a:lnTo>
                <a:lnTo>
                  <a:pt x="174692" y="44641"/>
                </a:lnTo>
                <a:lnTo>
                  <a:pt x="173187" y="49046"/>
                </a:lnTo>
                <a:lnTo>
                  <a:pt x="171682" y="53452"/>
                </a:lnTo>
                <a:lnTo>
                  <a:pt x="168919" y="55654"/>
                </a:lnTo>
                <a:lnTo>
                  <a:pt x="164897" y="55654"/>
                </a:lnTo>
                <a:lnTo>
                  <a:pt x="164404" y="57953"/>
                </a:lnTo>
                <a:lnTo>
                  <a:pt x="172284" y="57953"/>
                </a:lnTo>
                <a:close/>
              </a:path>
              <a:path w="251744" h="58158">
                <a:moveTo>
                  <a:pt x="155046" y="45229"/>
                </a:moveTo>
                <a:lnTo>
                  <a:pt x="154581" y="55504"/>
                </a:lnTo>
                <a:lnTo>
                  <a:pt x="159014" y="57953"/>
                </a:lnTo>
                <a:lnTo>
                  <a:pt x="164404" y="57953"/>
                </a:lnTo>
                <a:lnTo>
                  <a:pt x="164897" y="55654"/>
                </a:lnTo>
                <a:lnTo>
                  <a:pt x="160081" y="55654"/>
                </a:lnTo>
                <a:lnTo>
                  <a:pt x="156797" y="52179"/>
                </a:lnTo>
                <a:lnTo>
                  <a:pt x="155046" y="45229"/>
                </a:lnTo>
                <a:close/>
              </a:path>
              <a:path w="251744" h="58158">
                <a:moveTo>
                  <a:pt x="224532" y="40988"/>
                </a:moveTo>
                <a:lnTo>
                  <a:pt x="224532" y="49689"/>
                </a:lnTo>
                <a:lnTo>
                  <a:pt x="225538" y="52610"/>
                </a:lnTo>
                <a:lnTo>
                  <a:pt x="227549" y="54485"/>
                </a:lnTo>
                <a:lnTo>
                  <a:pt x="231947" y="57296"/>
                </a:lnTo>
                <a:lnTo>
                  <a:pt x="234834" y="54669"/>
                </a:lnTo>
                <a:lnTo>
                  <a:pt x="231414" y="52275"/>
                </a:lnTo>
                <a:lnTo>
                  <a:pt x="230894" y="49087"/>
                </a:lnTo>
                <a:lnTo>
                  <a:pt x="230894" y="45448"/>
                </a:lnTo>
                <a:lnTo>
                  <a:pt x="232166" y="41139"/>
                </a:lnTo>
                <a:lnTo>
                  <a:pt x="234711" y="36159"/>
                </a:lnTo>
                <a:lnTo>
                  <a:pt x="237255" y="31179"/>
                </a:lnTo>
                <a:lnTo>
                  <a:pt x="240156" y="28689"/>
                </a:lnTo>
                <a:lnTo>
                  <a:pt x="243412" y="28689"/>
                </a:lnTo>
                <a:lnTo>
                  <a:pt x="246682" y="29332"/>
                </a:lnTo>
                <a:lnTo>
                  <a:pt x="248925" y="31904"/>
                </a:lnTo>
                <a:lnTo>
                  <a:pt x="249486" y="35994"/>
                </a:lnTo>
                <a:lnTo>
                  <a:pt x="249486" y="39716"/>
                </a:lnTo>
                <a:lnTo>
                  <a:pt x="248152" y="43758"/>
                </a:lnTo>
                <a:lnTo>
                  <a:pt x="245484" y="48123"/>
                </a:lnTo>
                <a:lnTo>
                  <a:pt x="242817" y="52487"/>
                </a:lnTo>
                <a:lnTo>
                  <a:pt x="239814" y="54669"/>
                </a:lnTo>
                <a:lnTo>
                  <a:pt x="239827" y="57296"/>
                </a:lnTo>
                <a:lnTo>
                  <a:pt x="243945" y="54792"/>
                </a:lnTo>
                <a:lnTo>
                  <a:pt x="247065" y="49785"/>
                </a:lnTo>
                <a:lnTo>
                  <a:pt x="250184" y="44778"/>
                </a:lnTo>
                <a:lnTo>
                  <a:pt x="251744" y="40208"/>
                </a:lnTo>
                <a:lnTo>
                  <a:pt x="251744" y="32218"/>
                </a:lnTo>
                <a:lnTo>
                  <a:pt x="250827" y="29578"/>
                </a:lnTo>
                <a:lnTo>
                  <a:pt x="247160" y="26732"/>
                </a:lnTo>
                <a:lnTo>
                  <a:pt x="242673" y="26021"/>
                </a:lnTo>
                <a:lnTo>
                  <a:pt x="238104" y="26021"/>
                </a:lnTo>
                <a:lnTo>
                  <a:pt x="233938" y="28121"/>
                </a:lnTo>
                <a:lnTo>
                  <a:pt x="230175" y="32321"/>
                </a:lnTo>
                <a:lnTo>
                  <a:pt x="226413" y="36521"/>
                </a:lnTo>
                <a:lnTo>
                  <a:pt x="224532" y="40988"/>
                </a:lnTo>
                <a:close/>
              </a:path>
              <a:path w="251744" h="58158">
                <a:moveTo>
                  <a:pt x="231947" y="57296"/>
                </a:moveTo>
                <a:lnTo>
                  <a:pt x="239827" y="57296"/>
                </a:lnTo>
                <a:lnTo>
                  <a:pt x="239814" y="54669"/>
                </a:lnTo>
                <a:lnTo>
                  <a:pt x="234834" y="54669"/>
                </a:lnTo>
                <a:lnTo>
                  <a:pt x="231947" y="57296"/>
                </a:lnTo>
                <a:close/>
              </a:path>
              <a:path w="251744" h="58158">
                <a:moveTo>
                  <a:pt x="212753" y="23928"/>
                </a:moveTo>
                <a:lnTo>
                  <a:pt x="210831" y="30570"/>
                </a:lnTo>
                <a:lnTo>
                  <a:pt x="214128" y="25877"/>
                </a:lnTo>
                <a:lnTo>
                  <a:pt x="215544" y="19851"/>
                </a:lnTo>
                <a:lnTo>
                  <a:pt x="212753" y="23928"/>
                </a:lnTo>
                <a:close/>
              </a:path>
              <a:path w="251744" h="58158">
                <a:moveTo>
                  <a:pt x="193777" y="12504"/>
                </a:moveTo>
                <a:lnTo>
                  <a:pt x="191944" y="16950"/>
                </a:lnTo>
                <a:lnTo>
                  <a:pt x="191944" y="25214"/>
                </a:lnTo>
                <a:lnTo>
                  <a:pt x="192984" y="28059"/>
                </a:lnTo>
                <a:lnTo>
                  <a:pt x="195063" y="30002"/>
                </a:lnTo>
                <a:lnTo>
                  <a:pt x="199455" y="32916"/>
                </a:lnTo>
                <a:lnTo>
                  <a:pt x="206788" y="32916"/>
                </a:lnTo>
                <a:lnTo>
                  <a:pt x="210831" y="30570"/>
                </a:lnTo>
                <a:lnTo>
                  <a:pt x="212753" y="23928"/>
                </a:lnTo>
                <a:lnTo>
                  <a:pt x="209962" y="28005"/>
                </a:lnTo>
                <a:lnTo>
                  <a:pt x="206884" y="30043"/>
                </a:lnTo>
                <a:lnTo>
                  <a:pt x="201739" y="30043"/>
                </a:lnTo>
                <a:lnTo>
                  <a:pt x="198695" y="27478"/>
                </a:lnTo>
                <a:lnTo>
                  <a:pt x="198265" y="24256"/>
                </a:lnTo>
                <a:lnTo>
                  <a:pt x="198265" y="20261"/>
                </a:lnTo>
                <a:lnTo>
                  <a:pt x="199639" y="15890"/>
                </a:lnTo>
                <a:lnTo>
                  <a:pt x="202389" y="11143"/>
                </a:lnTo>
                <a:lnTo>
                  <a:pt x="205139" y="6396"/>
                </a:lnTo>
                <a:lnTo>
                  <a:pt x="207841" y="4022"/>
                </a:lnTo>
                <a:lnTo>
                  <a:pt x="210495" y="4022"/>
                </a:lnTo>
                <a:lnTo>
                  <a:pt x="211227" y="4343"/>
                </a:lnTo>
                <a:lnTo>
                  <a:pt x="213779" y="6033"/>
                </a:lnTo>
                <a:lnTo>
                  <a:pt x="216754" y="7757"/>
                </a:lnTo>
                <a:lnTo>
                  <a:pt x="216939" y="10589"/>
                </a:lnTo>
                <a:lnTo>
                  <a:pt x="216939" y="15404"/>
                </a:lnTo>
                <a:lnTo>
                  <a:pt x="215544" y="19851"/>
                </a:lnTo>
                <a:lnTo>
                  <a:pt x="214128" y="25877"/>
                </a:lnTo>
                <a:lnTo>
                  <a:pt x="217425" y="21185"/>
                </a:lnTo>
                <a:lnTo>
                  <a:pt x="219073" y="16376"/>
                </a:lnTo>
                <a:lnTo>
                  <a:pt x="219073" y="10438"/>
                </a:lnTo>
                <a:lnTo>
                  <a:pt x="219867" y="7770"/>
                </a:lnTo>
                <a:lnTo>
                  <a:pt x="222890" y="8167"/>
                </a:lnTo>
                <a:lnTo>
                  <a:pt x="226037" y="8167"/>
                </a:lnTo>
                <a:lnTo>
                  <a:pt x="229402" y="7415"/>
                </a:lnTo>
                <a:lnTo>
                  <a:pt x="232987" y="5828"/>
                </a:lnTo>
                <a:lnTo>
                  <a:pt x="203723" y="58363"/>
                </a:lnTo>
                <a:lnTo>
                  <a:pt x="207704" y="58363"/>
                </a:lnTo>
                <a:lnTo>
                  <a:pt x="240087" y="369"/>
                </a:lnTo>
                <a:lnTo>
                  <a:pt x="236804" y="369"/>
                </a:lnTo>
                <a:lnTo>
                  <a:pt x="235244" y="1901"/>
                </a:lnTo>
                <a:lnTo>
                  <a:pt x="232330" y="3858"/>
                </a:lnTo>
                <a:lnTo>
                  <a:pt x="229676" y="5390"/>
                </a:lnTo>
                <a:lnTo>
                  <a:pt x="226776" y="6156"/>
                </a:lnTo>
                <a:lnTo>
                  <a:pt x="222425" y="6156"/>
                </a:lnTo>
                <a:lnTo>
                  <a:pt x="218950" y="5609"/>
                </a:lnTo>
                <a:lnTo>
                  <a:pt x="215872" y="3283"/>
                </a:lnTo>
                <a:lnTo>
                  <a:pt x="213122" y="1778"/>
                </a:lnTo>
                <a:lnTo>
                  <a:pt x="210044" y="1559"/>
                </a:lnTo>
                <a:lnTo>
                  <a:pt x="205310" y="1559"/>
                </a:lnTo>
                <a:lnTo>
                  <a:pt x="201110" y="3748"/>
                </a:lnTo>
                <a:lnTo>
                  <a:pt x="197444" y="8126"/>
                </a:lnTo>
                <a:lnTo>
                  <a:pt x="193777" y="12504"/>
                </a:lnTo>
                <a:close/>
              </a:path>
              <a:path w="251744" h="58158">
                <a:moveTo>
                  <a:pt x="68788" y="34148"/>
                </a:moveTo>
                <a:lnTo>
                  <a:pt x="68281" y="31582"/>
                </a:lnTo>
                <a:lnTo>
                  <a:pt x="67269" y="29161"/>
                </a:lnTo>
                <a:lnTo>
                  <a:pt x="64765" y="24557"/>
                </a:lnTo>
                <a:lnTo>
                  <a:pt x="60497" y="20371"/>
                </a:lnTo>
                <a:lnTo>
                  <a:pt x="57638" y="18674"/>
                </a:lnTo>
                <a:lnTo>
                  <a:pt x="54217" y="17525"/>
                </a:lnTo>
                <a:lnTo>
                  <a:pt x="52138" y="16841"/>
                </a:lnTo>
                <a:lnTo>
                  <a:pt x="48854" y="16116"/>
                </a:lnTo>
                <a:lnTo>
                  <a:pt x="44367" y="15350"/>
                </a:lnTo>
                <a:lnTo>
                  <a:pt x="47856" y="8167"/>
                </a:lnTo>
                <a:lnTo>
                  <a:pt x="63739" y="8167"/>
                </a:lnTo>
                <a:lnTo>
                  <a:pt x="66243" y="7593"/>
                </a:lnTo>
                <a:lnTo>
                  <a:pt x="69444" y="0"/>
                </a:lnTo>
                <a:lnTo>
                  <a:pt x="68021" y="246"/>
                </a:lnTo>
                <a:lnTo>
                  <a:pt x="64888" y="1559"/>
                </a:lnTo>
                <a:lnTo>
                  <a:pt x="47281" y="1559"/>
                </a:lnTo>
                <a:lnTo>
                  <a:pt x="38334" y="21178"/>
                </a:lnTo>
                <a:lnTo>
                  <a:pt x="39729" y="22655"/>
                </a:lnTo>
                <a:lnTo>
                  <a:pt x="43341" y="22655"/>
                </a:lnTo>
                <a:lnTo>
                  <a:pt x="47240" y="23517"/>
                </a:lnTo>
                <a:lnTo>
                  <a:pt x="51426" y="25241"/>
                </a:lnTo>
                <a:lnTo>
                  <a:pt x="58978" y="28360"/>
                </a:lnTo>
                <a:lnTo>
                  <a:pt x="62754" y="33463"/>
                </a:lnTo>
                <a:lnTo>
                  <a:pt x="62754" y="44600"/>
                </a:lnTo>
                <a:lnTo>
                  <a:pt x="61578" y="48013"/>
                </a:lnTo>
                <a:lnTo>
                  <a:pt x="59225" y="50791"/>
                </a:lnTo>
                <a:lnTo>
                  <a:pt x="56871" y="53568"/>
                </a:lnTo>
                <a:lnTo>
                  <a:pt x="54122" y="54957"/>
                </a:lnTo>
                <a:lnTo>
                  <a:pt x="50975" y="54957"/>
                </a:lnTo>
                <a:lnTo>
                  <a:pt x="47657" y="54074"/>
                </a:lnTo>
                <a:lnTo>
                  <a:pt x="42595" y="50544"/>
                </a:lnTo>
                <a:lnTo>
                  <a:pt x="38990" y="49662"/>
                </a:lnTo>
                <a:lnTo>
                  <a:pt x="36849" y="49970"/>
                </a:lnTo>
                <a:lnTo>
                  <a:pt x="35379" y="52740"/>
                </a:lnTo>
                <a:lnTo>
                  <a:pt x="36747" y="56448"/>
                </a:lnTo>
                <a:lnTo>
                  <a:pt x="39483" y="57296"/>
                </a:lnTo>
                <a:lnTo>
                  <a:pt x="43286" y="58076"/>
                </a:lnTo>
                <a:lnTo>
                  <a:pt x="52562" y="58076"/>
                </a:lnTo>
                <a:lnTo>
                  <a:pt x="58014" y="56051"/>
                </a:lnTo>
                <a:lnTo>
                  <a:pt x="62323" y="52001"/>
                </a:lnTo>
                <a:lnTo>
                  <a:pt x="66633" y="47952"/>
                </a:lnTo>
                <a:lnTo>
                  <a:pt x="68788" y="42903"/>
                </a:lnTo>
                <a:lnTo>
                  <a:pt x="68788" y="34148"/>
                </a:lnTo>
                <a:close/>
              </a:path>
              <a:path w="251744" h="58158">
                <a:moveTo>
                  <a:pt x="23722" y="57173"/>
                </a:moveTo>
                <a:lnTo>
                  <a:pt x="23722" y="56024"/>
                </a:lnTo>
                <a:lnTo>
                  <a:pt x="20658" y="55914"/>
                </a:lnTo>
                <a:lnTo>
                  <a:pt x="16321" y="54423"/>
                </a:lnTo>
                <a:lnTo>
                  <a:pt x="15760" y="50975"/>
                </a:lnTo>
                <a:lnTo>
                  <a:pt x="15760" y="1559"/>
                </a:lnTo>
                <a:lnTo>
                  <a:pt x="15555" y="779"/>
                </a:lnTo>
                <a:lnTo>
                  <a:pt x="15062" y="779"/>
                </a:lnTo>
                <a:lnTo>
                  <a:pt x="0" y="8454"/>
                </a:lnTo>
                <a:lnTo>
                  <a:pt x="2045" y="8749"/>
                </a:lnTo>
                <a:lnTo>
                  <a:pt x="5239" y="7757"/>
                </a:lnTo>
                <a:lnTo>
                  <a:pt x="8085" y="8783"/>
                </a:lnTo>
                <a:lnTo>
                  <a:pt x="8578" y="11779"/>
                </a:lnTo>
                <a:lnTo>
                  <a:pt x="8578" y="49785"/>
                </a:lnTo>
                <a:lnTo>
                  <a:pt x="7059" y="54587"/>
                </a:lnTo>
                <a:lnTo>
                  <a:pt x="3885" y="55777"/>
                </a:lnTo>
                <a:lnTo>
                  <a:pt x="574" y="55942"/>
                </a:lnTo>
                <a:lnTo>
                  <a:pt x="574" y="57173"/>
                </a:lnTo>
                <a:lnTo>
                  <a:pt x="23722" y="57173"/>
                </a:lnTo>
                <a:close/>
              </a:path>
              <a:path w="251744" h="58158">
                <a:moveTo>
                  <a:pt x="83768" y="53479"/>
                </a:moveTo>
                <a:lnTo>
                  <a:pt x="85123" y="56783"/>
                </a:lnTo>
                <a:lnTo>
                  <a:pt x="88447" y="58158"/>
                </a:lnTo>
                <a:lnTo>
                  <a:pt x="91751" y="56783"/>
                </a:lnTo>
                <a:lnTo>
                  <a:pt x="93085" y="53479"/>
                </a:lnTo>
                <a:lnTo>
                  <a:pt x="91731" y="50195"/>
                </a:lnTo>
                <a:lnTo>
                  <a:pt x="88447" y="48841"/>
                </a:lnTo>
                <a:lnTo>
                  <a:pt x="85143" y="50195"/>
                </a:lnTo>
                <a:lnTo>
                  <a:pt x="83768" y="53479"/>
                </a:lnTo>
                <a:close/>
              </a:path>
              <a:path w="251744" h="58158">
                <a:moveTo>
                  <a:pt x="130256" y="57953"/>
                </a:moveTo>
                <a:lnTo>
                  <a:pt x="135797" y="53424"/>
                </a:lnTo>
                <a:lnTo>
                  <a:pt x="138998" y="44367"/>
                </a:lnTo>
                <a:lnTo>
                  <a:pt x="140695" y="39552"/>
                </a:lnTo>
                <a:lnTo>
                  <a:pt x="141543" y="34421"/>
                </a:lnTo>
                <a:lnTo>
                  <a:pt x="141543" y="22053"/>
                </a:lnTo>
                <a:lnTo>
                  <a:pt x="140161" y="15924"/>
                </a:lnTo>
                <a:lnTo>
                  <a:pt x="137398" y="10589"/>
                </a:lnTo>
                <a:lnTo>
                  <a:pt x="133923" y="3994"/>
                </a:lnTo>
                <a:lnTo>
                  <a:pt x="129039" y="697"/>
                </a:lnTo>
                <a:lnTo>
                  <a:pt x="115768" y="697"/>
                </a:lnTo>
                <a:lnTo>
                  <a:pt x="110597" y="4158"/>
                </a:lnTo>
                <a:lnTo>
                  <a:pt x="107231" y="11081"/>
                </a:lnTo>
                <a:lnTo>
                  <a:pt x="104741" y="16170"/>
                </a:lnTo>
                <a:lnTo>
                  <a:pt x="103496" y="22245"/>
                </a:lnTo>
                <a:lnTo>
                  <a:pt x="103496" y="38279"/>
                </a:lnTo>
                <a:lnTo>
                  <a:pt x="105357" y="45380"/>
                </a:lnTo>
                <a:lnTo>
                  <a:pt x="109078" y="50606"/>
                </a:lnTo>
                <a:lnTo>
                  <a:pt x="112553" y="55504"/>
                </a:lnTo>
                <a:lnTo>
                  <a:pt x="113018" y="45229"/>
                </a:lnTo>
                <a:lnTo>
                  <a:pt x="112088" y="41508"/>
                </a:lnTo>
                <a:lnTo>
                  <a:pt x="111623" y="36542"/>
                </a:lnTo>
                <a:lnTo>
                  <a:pt x="111623" y="23709"/>
                </a:lnTo>
                <a:lnTo>
                  <a:pt x="112074" y="18373"/>
                </a:lnTo>
                <a:lnTo>
                  <a:pt x="112977" y="14324"/>
                </a:lnTo>
                <a:lnTo>
                  <a:pt x="114701" y="6717"/>
                </a:lnTo>
                <a:lnTo>
                  <a:pt x="117889" y="2913"/>
                </a:lnTo>
                <a:lnTo>
                  <a:pt x="127192" y="2913"/>
                </a:lnTo>
                <a:lnTo>
                  <a:pt x="130366" y="6607"/>
                </a:lnTo>
                <a:lnTo>
                  <a:pt x="132062" y="13995"/>
                </a:lnTo>
                <a:lnTo>
                  <a:pt x="132965" y="17963"/>
                </a:lnTo>
                <a:lnTo>
                  <a:pt x="133417" y="23271"/>
                </a:lnTo>
                <a:lnTo>
                  <a:pt x="133417" y="38266"/>
                </a:lnTo>
                <a:lnTo>
                  <a:pt x="132664" y="44641"/>
                </a:lnTo>
                <a:lnTo>
                  <a:pt x="131159" y="49046"/>
                </a:lnTo>
                <a:lnTo>
                  <a:pt x="129654" y="53452"/>
                </a:lnTo>
                <a:lnTo>
                  <a:pt x="126891" y="55654"/>
                </a:lnTo>
                <a:lnTo>
                  <a:pt x="122869" y="55654"/>
                </a:lnTo>
                <a:lnTo>
                  <a:pt x="122376" y="57953"/>
                </a:lnTo>
                <a:lnTo>
                  <a:pt x="130256" y="57953"/>
                </a:lnTo>
                <a:close/>
              </a:path>
              <a:path w="251744" h="58158">
                <a:moveTo>
                  <a:pt x="113018" y="45229"/>
                </a:moveTo>
                <a:lnTo>
                  <a:pt x="112553" y="55504"/>
                </a:lnTo>
                <a:lnTo>
                  <a:pt x="116986" y="57953"/>
                </a:lnTo>
                <a:lnTo>
                  <a:pt x="122376" y="57953"/>
                </a:lnTo>
                <a:lnTo>
                  <a:pt x="122869" y="55654"/>
                </a:lnTo>
                <a:lnTo>
                  <a:pt x="118053" y="55654"/>
                </a:lnTo>
                <a:lnTo>
                  <a:pt x="114769" y="52179"/>
                </a:lnTo>
                <a:lnTo>
                  <a:pt x="113018" y="45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466655" y="3781882"/>
            <a:ext cx="235052" cy="50990"/>
          </a:xfrm>
          <a:custGeom>
            <a:avLst/>
            <a:gdLst/>
            <a:ahLst/>
            <a:cxnLst/>
            <a:rect l="l" t="t" r="r" b="b"/>
            <a:pathLst>
              <a:path w="258557" h="57789">
                <a:moveTo>
                  <a:pt x="119831" y="44696"/>
                </a:moveTo>
                <a:lnTo>
                  <a:pt x="119366" y="54970"/>
                </a:lnTo>
                <a:lnTo>
                  <a:pt x="123799" y="57419"/>
                </a:lnTo>
                <a:lnTo>
                  <a:pt x="129189" y="57419"/>
                </a:lnTo>
                <a:lnTo>
                  <a:pt x="129682" y="55121"/>
                </a:lnTo>
                <a:lnTo>
                  <a:pt x="124866" y="55121"/>
                </a:lnTo>
                <a:lnTo>
                  <a:pt x="121583" y="51646"/>
                </a:lnTo>
                <a:lnTo>
                  <a:pt x="119831" y="44696"/>
                </a:lnTo>
                <a:close/>
              </a:path>
              <a:path w="258557" h="57789">
                <a:moveTo>
                  <a:pt x="179098" y="57419"/>
                </a:moveTo>
                <a:lnTo>
                  <a:pt x="184638" y="52891"/>
                </a:lnTo>
                <a:lnTo>
                  <a:pt x="187840" y="43834"/>
                </a:lnTo>
                <a:lnTo>
                  <a:pt x="189536" y="39018"/>
                </a:lnTo>
                <a:lnTo>
                  <a:pt x="190384" y="33888"/>
                </a:lnTo>
                <a:lnTo>
                  <a:pt x="190384" y="21520"/>
                </a:lnTo>
                <a:lnTo>
                  <a:pt x="189002" y="15391"/>
                </a:lnTo>
                <a:lnTo>
                  <a:pt x="186239" y="10055"/>
                </a:lnTo>
                <a:lnTo>
                  <a:pt x="182764" y="3461"/>
                </a:lnTo>
                <a:lnTo>
                  <a:pt x="177880" y="164"/>
                </a:lnTo>
                <a:lnTo>
                  <a:pt x="164609" y="164"/>
                </a:lnTo>
                <a:lnTo>
                  <a:pt x="159438" y="3625"/>
                </a:lnTo>
                <a:lnTo>
                  <a:pt x="156072" y="10548"/>
                </a:lnTo>
                <a:lnTo>
                  <a:pt x="153582" y="15637"/>
                </a:lnTo>
                <a:lnTo>
                  <a:pt x="152337" y="21712"/>
                </a:lnTo>
                <a:lnTo>
                  <a:pt x="152337" y="37746"/>
                </a:lnTo>
                <a:lnTo>
                  <a:pt x="154198" y="44846"/>
                </a:lnTo>
                <a:lnTo>
                  <a:pt x="157919" y="50072"/>
                </a:lnTo>
                <a:lnTo>
                  <a:pt x="161394" y="54970"/>
                </a:lnTo>
                <a:lnTo>
                  <a:pt x="161859" y="44696"/>
                </a:lnTo>
                <a:lnTo>
                  <a:pt x="160929" y="40975"/>
                </a:lnTo>
                <a:lnTo>
                  <a:pt x="160464" y="36008"/>
                </a:lnTo>
                <a:lnTo>
                  <a:pt x="160464" y="23175"/>
                </a:lnTo>
                <a:lnTo>
                  <a:pt x="160915" y="17840"/>
                </a:lnTo>
                <a:lnTo>
                  <a:pt x="161818" y="13790"/>
                </a:lnTo>
                <a:lnTo>
                  <a:pt x="163542" y="6183"/>
                </a:lnTo>
                <a:lnTo>
                  <a:pt x="166730" y="2380"/>
                </a:lnTo>
                <a:lnTo>
                  <a:pt x="176033" y="2380"/>
                </a:lnTo>
                <a:lnTo>
                  <a:pt x="179207" y="6074"/>
                </a:lnTo>
                <a:lnTo>
                  <a:pt x="180903" y="13462"/>
                </a:lnTo>
                <a:lnTo>
                  <a:pt x="181806" y="17429"/>
                </a:lnTo>
                <a:lnTo>
                  <a:pt x="182258" y="22738"/>
                </a:lnTo>
                <a:lnTo>
                  <a:pt x="182258" y="37732"/>
                </a:lnTo>
                <a:lnTo>
                  <a:pt x="181505" y="44107"/>
                </a:lnTo>
                <a:lnTo>
                  <a:pt x="180000" y="48513"/>
                </a:lnTo>
                <a:lnTo>
                  <a:pt x="178495" y="52918"/>
                </a:lnTo>
                <a:lnTo>
                  <a:pt x="175732" y="55121"/>
                </a:lnTo>
                <a:lnTo>
                  <a:pt x="171710" y="55121"/>
                </a:lnTo>
                <a:lnTo>
                  <a:pt x="171217" y="57419"/>
                </a:lnTo>
                <a:lnTo>
                  <a:pt x="179098" y="57419"/>
                </a:lnTo>
                <a:close/>
              </a:path>
              <a:path w="258557" h="57789">
                <a:moveTo>
                  <a:pt x="161859" y="44696"/>
                </a:moveTo>
                <a:lnTo>
                  <a:pt x="161394" y="54970"/>
                </a:lnTo>
                <a:lnTo>
                  <a:pt x="165827" y="57419"/>
                </a:lnTo>
                <a:lnTo>
                  <a:pt x="171217" y="57419"/>
                </a:lnTo>
                <a:lnTo>
                  <a:pt x="171710" y="55121"/>
                </a:lnTo>
                <a:lnTo>
                  <a:pt x="166894" y="55121"/>
                </a:lnTo>
                <a:lnTo>
                  <a:pt x="163611" y="51646"/>
                </a:lnTo>
                <a:lnTo>
                  <a:pt x="161859" y="44696"/>
                </a:lnTo>
                <a:close/>
              </a:path>
              <a:path w="258557" h="57789">
                <a:moveTo>
                  <a:pt x="231345" y="40455"/>
                </a:moveTo>
                <a:lnTo>
                  <a:pt x="231345" y="49156"/>
                </a:lnTo>
                <a:lnTo>
                  <a:pt x="232351" y="52077"/>
                </a:lnTo>
                <a:lnTo>
                  <a:pt x="234362" y="53951"/>
                </a:lnTo>
                <a:lnTo>
                  <a:pt x="238760" y="56762"/>
                </a:lnTo>
                <a:lnTo>
                  <a:pt x="241647" y="54136"/>
                </a:lnTo>
                <a:lnTo>
                  <a:pt x="238227" y="51741"/>
                </a:lnTo>
                <a:lnTo>
                  <a:pt x="237707" y="48554"/>
                </a:lnTo>
                <a:lnTo>
                  <a:pt x="237707" y="44915"/>
                </a:lnTo>
                <a:lnTo>
                  <a:pt x="238979" y="40605"/>
                </a:lnTo>
                <a:lnTo>
                  <a:pt x="241524" y="35625"/>
                </a:lnTo>
                <a:lnTo>
                  <a:pt x="244068" y="30645"/>
                </a:lnTo>
                <a:lnTo>
                  <a:pt x="246969" y="28155"/>
                </a:lnTo>
                <a:lnTo>
                  <a:pt x="250225" y="28155"/>
                </a:lnTo>
                <a:lnTo>
                  <a:pt x="253495" y="28798"/>
                </a:lnTo>
                <a:lnTo>
                  <a:pt x="255738" y="31370"/>
                </a:lnTo>
                <a:lnTo>
                  <a:pt x="256299" y="35461"/>
                </a:lnTo>
                <a:lnTo>
                  <a:pt x="256299" y="39182"/>
                </a:lnTo>
                <a:lnTo>
                  <a:pt x="254965" y="43225"/>
                </a:lnTo>
                <a:lnTo>
                  <a:pt x="252298" y="47589"/>
                </a:lnTo>
                <a:lnTo>
                  <a:pt x="249630" y="51954"/>
                </a:lnTo>
                <a:lnTo>
                  <a:pt x="246627" y="54136"/>
                </a:lnTo>
                <a:lnTo>
                  <a:pt x="246641" y="56762"/>
                </a:lnTo>
                <a:lnTo>
                  <a:pt x="250758" y="54259"/>
                </a:lnTo>
                <a:lnTo>
                  <a:pt x="253878" y="49252"/>
                </a:lnTo>
                <a:lnTo>
                  <a:pt x="256997" y="44244"/>
                </a:lnTo>
                <a:lnTo>
                  <a:pt x="258557" y="39675"/>
                </a:lnTo>
                <a:lnTo>
                  <a:pt x="258557" y="31685"/>
                </a:lnTo>
                <a:lnTo>
                  <a:pt x="257640" y="29044"/>
                </a:lnTo>
                <a:lnTo>
                  <a:pt x="253974" y="26199"/>
                </a:lnTo>
                <a:lnTo>
                  <a:pt x="249486" y="25487"/>
                </a:lnTo>
                <a:lnTo>
                  <a:pt x="244917" y="25487"/>
                </a:lnTo>
                <a:lnTo>
                  <a:pt x="240751" y="27587"/>
                </a:lnTo>
                <a:lnTo>
                  <a:pt x="236989" y="31788"/>
                </a:lnTo>
                <a:lnTo>
                  <a:pt x="233226" y="35988"/>
                </a:lnTo>
                <a:lnTo>
                  <a:pt x="231345" y="40455"/>
                </a:lnTo>
                <a:close/>
              </a:path>
              <a:path w="258557" h="57789">
                <a:moveTo>
                  <a:pt x="238760" y="56762"/>
                </a:moveTo>
                <a:lnTo>
                  <a:pt x="246641" y="56762"/>
                </a:lnTo>
                <a:lnTo>
                  <a:pt x="246627" y="54136"/>
                </a:lnTo>
                <a:lnTo>
                  <a:pt x="241647" y="54136"/>
                </a:lnTo>
                <a:lnTo>
                  <a:pt x="238760" y="56762"/>
                </a:lnTo>
                <a:close/>
              </a:path>
              <a:path w="258557" h="57789">
                <a:moveTo>
                  <a:pt x="219566" y="23394"/>
                </a:moveTo>
                <a:lnTo>
                  <a:pt x="217644" y="30036"/>
                </a:lnTo>
                <a:lnTo>
                  <a:pt x="220941" y="25344"/>
                </a:lnTo>
                <a:lnTo>
                  <a:pt x="222357" y="19317"/>
                </a:lnTo>
                <a:lnTo>
                  <a:pt x="219566" y="23394"/>
                </a:lnTo>
                <a:close/>
              </a:path>
              <a:path w="258557" h="57789">
                <a:moveTo>
                  <a:pt x="200590" y="11970"/>
                </a:moveTo>
                <a:lnTo>
                  <a:pt x="198757" y="16417"/>
                </a:lnTo>
                <a:lnTo>
                  <a:pt x="198757" y="24680"/>
                </a:lnTo>
                <a:lnTo>
                  <a:pt x="199797" y="27526"/>
                </a:lnTo>
                <a:lnTo>
                  <a:pt x="201876" y="29469"/>
                </a:lnTo>
                <a:lnTo>
                  <a:pt x="206268" y="32383"/>
                </a:lnTo>
                <a:lnTo>
                  <a:pt x="213601" y="32383"/>
                </a:lnTo>
                <a:lnTo>
                  <a:pt x="217644" y="30036"/>
                </a:lnTo>
                <a:lnTo>
                  <a:pt x="219566" y="23394"/>
                </a:lnTo>
                <a:lnTo>
                  <a:pt x="216775" y="27471"/>
                </a:lnTo>
                <a:lnTo>
                  <a:pt x="213697" y="29510"/>
                </a:lnTo>
                <a:lnTo>
                  <a:pt x="208553" y="29510"/>
                </a:lnTo>
                <a:lnTo>
                  <a:pt x="205509" y="26944"/>
                </a:lnTo>
                <a:lnTo>
                  <a:pt x="205078" y="23723"/>
                </a:lnTo>
                <a:lnTo>
                  <a:pt x="205078" y="19728"/>
                </a:lnTo>
                <a:lnTo>
                  <a:pt x="206453" y="15357"/>
                </a:lnTo>
                <a:lnTo>
                  <a:pt x="209202" y="10609"/>
                </a:lnTo>
                <a:lnTo>
                  <a:pt x="211952" y="5862"/>
                </a:lnTo>
                <a:lnTo>
                  <a:pt x="214654" y="3488"/>
                </a:lnTo>
                <a:lnTo>
                  <a:pt x="217308" y="3488"/>
                </a:lnTo>
                <a:lnTo>
                  <a:pt x="218040" y="3810"/>
                </a:lnTo>
                <a:lnTo>
                  <a:pt x="220592" y="5499"/>
                </a:lnTo>
                <a:lnTo>
                  <a:pt x="223568" y="7223"/>
                </a:lnTo>
                <a:lnTo>
                  <a:pt x="223752" y="10055"/>
                </a:lnTo>
                <a:lnTo>
                  <a:pt x="223752" y="14871"/>
                </a:lnTo>
                <a:lnTo>
                  <a:pt x="222357" y="19317"/>
                </a:lnTo>
                <a:lnTo>
                  <a:pt x="220941" y="25344"/>
                </a:lnTo>
                <a:lnTo>
                  <a:pt x="224238" y="20651"/>
                </a:lnTo>
                <a:lnTo>
                  <a:pt x="225886" y="15842"/>
                </a:lnTo>
                <a:lnTo>
                  <a:pt x="225886" y="9905"/>
                </a:lnTo>
                <a:lnTo>
                  <a:pt x="226680" y="7237"/>
                </a:lnTo>
                <a:lnTo>
                  <a:pt x="229703" y="7634"/>
                </a:lnTo>
                <a:lnTo>
                  <a:pt x="232850" y="7634"/>
                </a:lnTo>
                <a:lnTo>
                  <a:pt x="236216" y="6881"/>
                </a:lnTo>
                <a:lnTo>
                  <a:pt x="239800" y="5294"/>
                </a:lnTo>
                <a:lnTo>
                  <a:pt x="210536" y="57830"/>
                </a:lnTo>
                <a:lnTo>
                  <a:pt x="214518" y="57830"/>
                </a:lnTo>
                <a:lnTo>
                  <a:pt x="246900" y="-164"/>
                </a:lnTo>
                <a:lnTo>
                  <a:pt x="243617" y="-164"/>
                </a:lnTo>
                <a:lnTo>
                  <a:pt x="242057" y="1368"/>
                </a:lnTo>
                <a:lnTo>
                  <a:pt x="239143" y="3324"/>
                </a:lnTo>
                <a:lnTo>
                  <a:pt x="236489" y="4856"/>
                </a:lnTo>
                <a:lnTo>
                  <a:pt x="233589" y="5622"/>
                </a:lnTo>
                <a:lnTo>
                  <a:pt x="229238" y="5622"/>
                </a:lnTo>
                <a:lnTo>
                  <a:pt x="225763" y="5075"/>
                </a:lnTo>
                <a:lnTo>
                  <a:pt x="222685" y="2749"/>
                </a:lnTo>
                <a:lnTo>
                  <a:pt x="219935" y="1245"/>
                </a:lnTo>
                <a:lnTo>
                  <a:pt x="216857" y="1026"/>
                </a:lnTo>
                <a:lnTo>
                  <a:pt x="212123" y="1026"/>
                </a:lnTo>
                <a:lnTo>
                  <a:pt x="207923" y="3215"/>
                </a:lnTo>
                <a:lnTo>
                  <a:pt x="204257" y="7592"/>
                </a:lnTo>
                <a:lnTo>
                  <a:pt x="200590" y="11970"/>
                </a:lnTo>
                <a:close/>
              </a:path>
              <a:path w="258557" h="57789">
                <a:moveTo>
                  <a:pt x="32793" y="56639"/>
                </a:moveTo>
                <a:lnTo>
                  <a:pt x="37349" y="45188"/>
                </a:lnTo>
                <a:lnTo>
                  <a:pt x="36282" y="44696"/>
                </a:lnTo>
                <a:lnTo>
                  <a:pt x="32670" y="49293"/>
                </a:lnTo>
                <a:lnTo>
                  <a:pt x="29756" y="50237"/>
                </a:lnTo>
                <a:lnTo>
                  <a:pt x="8290" y="50237"/>
                </a:lnTo>
                <a:lnTo>
                  <a:pt x="12781" y="45581"/>
                </a:lnTo>
                <a:lnTo>
                  <a:pt x="22563" y="35062"/>
                </a:lnTo>
                <a:lnTo>
                  <a:pt x="28442" y="28032"/>
                </a:lnTo>
                <a:lnTo>
                  <a:pt x="31534" y="23873"/>
                </a:lnTo>
                <a:lnTo>
                  <a:pt x="33080" y="19550"/>
                </a:lnTo>
                <a:lnTo>
                  <a:pt x="33080" y="10849"/>
                </a:lnTo>
                <a:lnTo>
                  <a:pt x="31651" y="7285"/>
                </a:lnTo>
                <a:lnTo>
                  <a:pt x="28791" y="4371"/>
                </a:lnTo>
                <a:lnTo>
                  <a:pt x="25932" y="1457"/>
                </a:lnTo>
                <a:lnTo>
                  <a:pt x="22190" y="0"/>
                </a:lnTo>
                <a:lnTo>
                  <a:pt x="13817" y="0"/>
                </a:lnTo>
                <a:lnTo>
                  <a:pt x="10308" y="1224"/>
                </a:lnTo>
                <a:lnTo>
                  <a:pt x="7038" y="3673"/>
                </a:lnTo>
                <a:lnTo>
                  <a:pt x="3769" y="6122"/>
                </a:lnTo>
                <a:lnTo>
                  <a:pt x="1450" y="10493"/>
                </a:lnTo>
                <a:lnTo>
                  <a:pt x="82" y="16786"/>
                </a:lnTo>
                <a:lnTo>
                  <a:pt x="1846" y="17156"/>
                </a:lnTo>
                <a:lnTo>
                  <a:pt x="3023" y="14036"/>
                </a:lnTo>
                <a:lnTo>
                  <a:pt x="5540" y="10219"/>
                </a:lnTo>
                <a:lnTo>
                  <a:pt x="7866" y="7483"/>
                </a:lnTo>
                <a:lnTo>
                  <a:pt x="10903" y="6115"/>
                </a:lnTo>
                <a:lnTo>
                  <a:pt x="17689" y="6115"/>
                </a:lnTo>
                <a:lnTo>
                  <a:pt x="20302" y="7175"/>
                </a:lnTo>
                <a:lnTo>
                  <a:pt x="24680" y="11416"/>
                </a:lnTo>
                <a:lnTo>
                  <a:pt x="25775" y="14502"/>
                </a:lnTo>
                <a:lnTo>
                  <a:pt x="25775" y="23175"/>
                </a:lnTo>
                <a:lnTo>
                  <a:pt x="23982" y="27923"/>
                </a:lnTo>
                <a:lnTo>
                  <a:pt x="20398" y="32793"/>
                </a:lnTo>
                <a:lnTo>
                  <a:pt x="18266" y="35548"/>
                </a:lnTo>
                <a:lnTo>
                  <a:pt x="10786" y="44200"/>
                </a:lnTo>
                <a:lnTo>
                  <a:pt x="0" y="55695"/>
                </a:lnTo>
                <a:lnTo>
                  <a:pt x="0" y="56639"/>
                </a:lnTo>
                <a:lnTo>
                  <a:pt x="32793" y="56639"/>
                </a:lnTo>
                <a:close/>
              </a:path>
              <a:path w="258557" h="57789">
                <a:moveTo>
                  <a:pt x="67023" y="57419"/>
                </a:moveTo>
                <a:lnTo>
                  <a:pt x="72564" y="52891"/>
                </a:lnTo>
                <a:lnTo>
                  <a:pt x="75765" y="43834"/>
                </a:lnTo>
                <a:lnTo>
                  <a:pt x="77461" y="39018"/>
                </a:lnTo>
                <a:lnTo>
                  <a:pt x="78310" y="33888"/>
                </a:lnTo>
                <a:lnTo>
                  <a:pt x="78310" y="21520"/>
                </a:lnTo>
                <a:lnTo>
                  <a:pt x="76928" y="15391"/>
                </a:lnTo>
                <a:lnTo>
                  <a:pt x="74164" y="10055"/>
                </a:lnTo>
                <a:lnTo>
                  <a:pt x="70689" y="3461"/>
                </a:lnTo>
                <a:lnTo>
                  <a:pt x="65805" y="164"/>
                </a:lnTo>
                <a:lnTo>
                  <a:pt x="52535" y="164"/>
                </a:lnTo>
                <a:lnTo>
                  <a:pt x="47363" y="3625"/>
                </a:lnTo>
                <a:lnTo>
                  <a:pt x="43998" y="10548"/>
                </a:lnTo>
                <a:lnTo>
                  <a:pt x="41508" y="15637"/>
                </a:lnTo>
                <a:lnTo>
                  <a:pt x="40263" y="21712"/>
                </a:lnTo>
                <a:lnTo>
                  <a:pt x="40263" y="37746"/>
                </a:lnTo>
                <a:lnTo>
                  <a:pt x="42123" y="44846"/>
                </a:lnTo>
                <a:lnTo>
                  <a:pt x="45845" y="50072"/>
                </a:lnTo>
                <a:lnTo>
                  <a:pt x="49320" y="54970"/>
                </a:lnTo>
                <a:lnTo>
                  <a:pt x="49785" y="44696"/>
                </a:lnTo>
                <a:lnTo>
                  <a:pt x="48854" y="40975"/>
                </a:lnTo>
                <a:lnTo>
                  <a:pt x="48389" y="36008"/>
                </a:lnTo>
                <a:lnTo>
                  <a:pt x="48389" y="23175"/>
                </a:lnTo>
                <a:lnTo>
                  <a:pt x="48841" y="17840"/>
                </a:lnTo>
                <a:lnTo>
                  <a:pt x="49744" y="13790"/>
                </a:lnTo>
                <a:lnTo>
                  <a:pt x="51467" y="6183"/>
                </a:lnTo>
                <a:lnTo>
                  <a:pt x="54655" y="2380"/>
                </a:lnTo>
                <a:lnTo>
                  <a:pt x="63958" y="2380"/>
                </a:lnTo>
                <a:lnTo>
                  <a:pt x="67132" y="6074"/>
                </a:lnTo>
                <a:lnTo>
                  <a:pt x="68829" y="13462"/>
                </a:lnTo>
                <a:lnTo>
                  <a:pt x="69732" y="17429"/>
                </a:lnTo>
                <a:lnTo>
                  <a:pt x="70183" y="22738"/>
                </a:lnTo>
                <a:lnTo>
                  <a:pt x="70183" y="37732"/>
                </a:lnTo>
                <a:lnTo>
                  <a:pt x="69431" y="44107"/>
                </a:lnTo>
                <a:lnTo>
                  <a:pt x="67926" y="48513"/>
                </a:lnTo>
                <a:lnTo>
                  <a:pt x="66421" y="52918"/>
                </a:lnTo>
                <a:lnTo>
                  <a:pt x="63657" y="55121"/>
                </a:lnTo>
                <a:lnTo>
                  <a:pt x="59635" y="55121"/>
                </a:lnTo>
                <a:lnTo>
                  <a:pt x="59142" y="57419"/>
                </a:lnTo>
                <a:lnTo>
                  <a:pt x="67023" y="57419"/>
                </a:lnTo>
                <a:close/>
              </a:path>
              <a:path w="258557" h="57789">
                <a:moveTo>
                  <a:pt x="49785" y="44696"/>
                </a:moveTo>
                <a:lnTo>
                  <a:pt x="49320" y="54970"/>
                </a:lnTo>
                <a:lnTo>
                  <a:pt x="53752" y="57419"/>
                </a:lnTo>
                <a:lnTo>
                  <a:pt x="59142" y="57419"/>
                </a:lnTo>
                <a:lnTo>
                  <a:pt x="59635" y="55121"/>
                </a:lnTo>
                <a:lnTo>
                  <a:pt x="54819" y="55121"/>
                </a:lnTo>
                <a:lnTo>
                  <a:pt x="51536" y="51646"/>
                </a:lnTo>
                <a:lnTo>
                  <a:pt x="49785" y="44696"/>
                </a:lnTo>
                <a:close/>
              </a:path>
              <a:path w="258557" h="57789">
                <a:moveTo>
                  <a:pt x="90581" y="52945"/>
                </a:moveTo>
                <a:lnTo>
                  <a:pt x="91936" y="56249"/>
                </a:lnTo>
                <a:lnTo>
                  <a:pt x="95260" y="57624"/>
                </a:lnTo>
                <a:lnTo>
                  <a:pt x="98564" y="56249"/>
                </a:lnTo>
                <a:lnTo>
                  <a:pt x="99898" y="52945"/>
                </a:lnTo>
                <a:lnTo>
                  <a:pt x="98544" y="49662"/>
                </a:lnTo>
                <a:lnTo>
                  <a:pt x="95260" y="48307"/>
                </a:lnTo>
                <a:lnTo>
                  <a:pt x="91956" y="49662"/>
                </a:lnTo>
                <a:lnTo>
                  <a:pt x="90581" y="52945"/>
                </a:lnTo>
                <a:close/>
              </a:path>
              <a:path w="258557" h="57789">
                <a:moveTo>
                  <a:pt x="137069" y="57419"/>
                </a:moveTo>
                <a:lnTo>
                  <a:pt x="142610" y="52891"/>
                </a:lnTo>
                <a:lnTo>
                  <a:pt x="145812" y="43834"/>
                </a:lnTo>
                <a:lnTo>
                  <a:pt x="147508" y="39018"/>
                </a:lnTo>
                <a:lnTo>
                  <a:pt x="148356" y="33888"/>
                </a:lnTo>
                <a:lnTo>
                  <a:pt x="148356" y="21520"/>
                </a:lnTo>
                <a:lnTo>
                  <a:pt x="146975" y="15391"/>
                </a:lnTo>
                <a:lnTo>
                  <a:pt x="144211" y="10055"/>
                </a:lnTo>
                <a:lnTo>
                  <a:pt x="140736" y="3461"/>
                </a:lnTo>
                <a:lnTo>
                  <a:pt x="135852" y="164"/>
                </a:lnTo>
                <a:lnTo>
                  <a:pt x="122581" y="164"/>
                </a:lnTo>
                <a:lnTo>
                  <a:pt x="117410" y="3625"/>
                </a:lnTo>
                <a:lnTo>
                  <a:pt x="114044" y="10548"/>
                </a:lnTo>
                <a:lnTo>
                  <a:pt x="111554" y="15637"/>
                </a:lnTo>
                <a:lnTo>
                  <a:pt x="110309" y="21712"/>
                </a:lnTo>
                <a:lnTo>
                  <a:pt x="110309" y="37746"/>
                </a:lnTo>
                <a:lnTo>
                  <a:pt x="112170" y="44846"/>
                </a:lnTo>
                <a:lnTo>
                  <a:pt x="115891" y="50072"/>
                </a:lnTo>
                <a:lnTo>
                  <a:pt x="119366" y="54970"/>
                </a:lnTo>
                <a:lnTo>
                  <a:pt x="119831" y="44696"/>
                </a:lnTo>
                <a:lnTo>
                  <a:pt x="118901" y="40975"/>
                </a:lnTo>
                <a:lnTo>
                  <a:pt x="118436" y="36008"/>
                </a:lnTo>
                <a:lnTo>
                  <a:pt x="118436" y="23175"/>
                </a:lnTo>
                <a:lnTo>
                  <a:pt x="118887" y="17840"/>
                </a:lnTo>
                <a:lnTo>
                  <a:pt x="119790" y="13790"/>
                </a:lnTo>
                <a:lnTo>
                  <a:pt x="121514" y="6183"/>
                </a:lnTo>
                <a:lnTo>
                  <a:pt x="124702" y="2380"/>
                </a:lnTo>
                <a:lnTo>
                  <a:pt x="134005" y="2380"/>
                </a:lnTo>
                <a:lnTo>
                  <a:pt x="137179" y="6074"/>
                </a:lnTo>
                <a:lnTo>
                  <a:pt x="138875" y="13462"/>
                </a:lnTo>
                <a:lnTo>
                  <a:pt x="139778" y="17429"/>
                </a:lnTo>
                <a:lnTo>
                  <a:pt x="140230" y="22738"/>
                </a:lnTo>
                <a:lnTo>
                  <a:pt x="140230" y="37732"/>
                </a:lnTo>
                <a:lnTo>
                  <a:pt x="139477" y="44107"/>
                </a:lnTo>
                <a:lnTo>
                  <a:pt x="137972" y="48513"/>
                </a:lnTo>
                <a:lnTo>
                  <a:pt x="136467" y="52918"/>
                </a:lnTo>
                <a:lnTo>
                  <a:pt x="133704" y="55121"/>
                </a:lnTo>
                <a:lnTo>
                  <a:pt x="129682" y="55121"/>
                </a:lnTo>
                <a:lnTo>
                  <a:pt x="129189" y="57419"/>
                </a:lnTo>
                <a:lnTo>
                  <a:pt x="137069" y="57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466655" y="3460016"/>
            <a:ext cx="235052" cy="51316"/>
          </a:xfrm>
          <a:custGeom>
            <a:avLst/>
            <a:gdLst/>
            <a:ahLst/>
            <a:cxnLst/>
            <a:rect l="l" t="t" r="r" b="b"/>
            <a:pathLst>
              <a:path w="258557" h="58158">
                <a:moveTo>
                  <a:pt x="231345" y="40988"/>
                </a:moveTo>
                <a:lnTo>
                  <a:pt x="231345" y="49689"/>
                </a:lnTo>
                <a:lnTo>
                  <a:pt x="232351" y="52610"/>
                </a:lnTo>
                <a:lnTo>
                  <a:pt x="234362" y="54485"/>
                </a:lnTo>
                <a:lnTo>
                  <a:pt x="238760" y="57296"/>
                </a:lnTo>
                <a:lnTo>
                  <a:pt x="241647" y="54669"/>
                </a:lnTo>
                <a:lnTo>
                  <a:pt x="238227" y="52275"/>
                </a:lnTo>
                <a:lnTo>
                  <a:pt x="237707" y="49087"/>
                </a:lnTo>
                <a:lnTo>
                  <a:pt x="237707" y="45448"/>
                </a:lnTo>
                <a:lnTo>
                  <a:pt x="238979" y="41139"/>
                </a:lnTo>
                <a:lnTo>
                  <a:pt x="241524" y="36158"/>
                </a:lnTo>
                <a:lnTo>
                  <a:pt x="244068" y="31179"/>
                </a:lnTo>
                <a:lnTo>
                  <a:pt x="246969" y="28689"/>
                </a:lnTo>
                <a:lnTo>
                  <a:pt x="250225" y="28689"/>
                </a:lnTo>
                <a:lnTo>
                  <a:pt x="253495" y="29332"/>
                </a:lnTo>
                <a:lnTo>
                  <a:pt x="255738" y="31904"/>
                </a:lnTo>
                <a:lnTo>
                  <a:pt x="256299" y="35994"/>
                </a:lnTo>
                <a:lnTo>
                  <a:pt x="256299" y="39716"/>
                </a:lnTo>
                <a:lnTo>
                  <a:pt x="254965" y="43758"/>
                </a:lnTo>
                <a:lnTo>
                  <a:pt x="252298" y="48122"/>
                </a:lnTo>
                <a:lnTo>
                  <a:pt x="249630" y="52487"/>
                </a:lnTo>
                <a:lnTo>
                  <a:pt x="246627" y="54669"/>
                </a:lnTo>
                <a:lnTo>
                  <a:pt x="246641" y="57296"/>
                </a:lnTo>
                <a:lnTo>
                  <a:pt x="250758" y="54792"/>
                </a:lnTo>
                <a:lnTo>
                  <a:pt x="253878" y="49785"/>
                </a:lnTo>
                <a:lnTo>
                  <a:pt x="256997" y="44778"/>
                </a:lnTo>
                <a:lnTo>
                  <a:pt x="258557" y="40208"/>
                </a:lnTo>
                <a:lnTo>
                  <a:pt x="258557" y="32219"/>
                </a:lnTo>
                <a:lnTo>
                  <a:pt x="257640" y="29578"/>
                </a:lnTo>
                <a:lnTo>
                  <a:pt x="253974" y="26732"/>
                </a:lnTo>
                <a:lnTo>
                  <a:pt x="249486" y="26021"/>
                </a:lnTo>
                <a:lnTo>
                  <a:pt x="244917" y="26021"/>
                </a:lnTo>
                <a:lnTo>
                  <a:pt x="240751" y="28121"/>
                </a:lnTo>
                <a:lnTo>
                  <a:pt x="236989" y="32321"/>
                </a:lnTo>
                <a:lnTo>
                  <a:pt x="233226" y="36521"/>
                </a:lnTo>
                <a:lnTo>
                  <a:pt x="231345" y="40988"/>
                </a:lnTo>
                <a:close/>
              </a:path>
              <a:path w="258557" h="58158">
                <a:moveTo>
                  <a:pt x="238760" y="57296"/>
                </a:moveTo>
                <a:lnTo>
                  <a:pt x="246641" y="57296"/>
                </a:lnTo>
                <a:lnTo>
                  <a:pt x="246627" y="54669"/>
                </a:lnTo>
                <a:lnTo>
                  <a:pt x="241647" y="54669"/>
                </a:lnTo>
                <a:lnTo>
                  <a:pt x="238760" y="57296"/>
                </a:lnTo>
                <a:close/>
              </a:path>
              <a:path w="258557" h="58158">
                <a:moveTo>
                  <a:pt x="219566" y="23928"/>
                </a:moveTo>
                <a:lnTo>
                  <a:pt x="217644" y="30570"/>
                </a:lnTo>
                <a:lnTo>
                  <a:pt x="220941" y="25877"/>
                </a:lnTo>
                <a:lnTo>
                  <a:pt x="222357" y="19851"/>
                </a:lnTo>
                <a:lnTo>
                  <a:pt x="219566" y="23928"/>
                </a:lnTo>
                <a:close/>
              </a:path>
              <a:path w="258557" h="58158">
                <a:moveTo>
                  <a:pt x="200590" y="12504"/>
                </a:moveTo>
                <a:lnTo>
                  <a:pt x="198757" y="16950"/>
                </a:lnTo>
                <a:lnTo>
                  <a:pt x="198757" y="25214"/>
                </a:lnTo>
                <a:lnTo>
                  <a:pt x="199797" y="28059"/>
                </a:lnTo>
                <a:lnTo>
                  <a:pt x="201876" y="30002"/>
                </a:lnTo>
                <a:lnTo>
                  <a:pt x="206268" y="32916"/>
                </a:lnTo>
                <a:lnTo>
                  <a:pt x="213601" y="32916"/>
                </a:lnTo>
                <a:lnTo>
                  <a:pt x="217644" y="30570"/>
                </a:lnTo>
                <a:lnTo>
                  <a:pt x="219566" y="23928"/>
                </a:lnTo>
                <a:lnTo>
                  <a:pt x="216775" y="28005"/>
                </a:lnTo>
                <a:lnTo>
                  <a:pt x="213697" y="30043"/>
                </a:lnTo>
                <a:lnTo>
                  <a:pt x="208553" y="30043"/>
                </a:lnTo>
                <a:lnTo>
                  <a:pt x="205509" y="27478"/>
                </a:lnTo>
                <a:lnTo>
                  <a:pt x="205078" y="24256"/>
                </a:lnTo>
                <a:lnTo>
                  <a:pt x="205078" y="20261"/>
                </a:lnTo>
                <a:lnTo>
                  <a:pt x="206453" y="15890"/>
                </a:lnTo>
                <a:lnTo>
                  <a:pt x="209202" y="11143"/>
                </a:lnTo>
                <a:lnTo>
                  <a:pt x="211952" y="6395"/>
                </a:lnTo>
                <a:lnTo>
                  <a:pt x="214654" y="4021"/>
                </a:lnTo>
                <a:lnTo>
                  <a:pt x="217308" y="4021"/>
                </a:lnTo>
                <a:lnTo>
                  <a:pt x="218040" y="4343"/>
                </a:lnTo>
                <a:lnTo>
                  <a:pt x="220592" y="6033"/>
                </a:lnTo>
                <a:lnTo>
                  <a:pt x="223568" y="7757"/>
                </a:lnTo>
                <a:lnTo>
                  <a:pt x="223752" y="10588"/>
                </a:lnTo>
                <a:lnTo>
                  <a:pt x="223752" y="15404"/>
                </a:lnTo>
                <a:lnTo>
                  <a:pt x="222357" y="19851"/>
                </a:lnTo>
                <a:lnTo>
                  <a:pt x="220941" y="25877"/>
                </a:lnTo>
                <a:lnTo>
                  <a:pt x="224238" y="21185"/>
                </a:lnTo>
                <a:lnTo>
                  <a:pt x="225886" y="16376"/>
                </a:lnTo>
                <a:lnTo>
                  <a:pt x="225886" y="10438"/>
                </a:lnTo>
                <a:lnTo>
                  <a:pt x="226680" y="7770"/>
                </a:lnTo>
                <a:lnTo>
                  <a:pt x="229703" y="8167"/>
                </a:lnTo>
                <a:lnTo>
                  <a:pt x="232850" y="8167"/>
                </a:lnTo>
                <a:lnTo>
                  <a:pt x="236216" y="7414"/>
                </a:lnTo>
                <a:lnTo>
                  <a:pt x="239800" y="5827"/>
                </a:lnTo>
                <a:lnTo>
                  <a:pt x="210536" y="58363"/>
                </a:lnTo>
                <a:lnTo>
                  <a:pt x="214518" y="58363"/>
                </a:lnTo>
                <a:lnTo>
                  <a:pt x="246900" y="369"/>
                </a:lnTo>
                <a:lnTo>
                  <a:pt x="243617" y="369"/>
                </a:lnTo>
                <a:lnTo>
                  <a:pt x="242057" y="1901"/>
                </a:lnTo>
                <a:lnTo>
                  <a:pt x="239143" y="3858"/>
                </a:lnTo>
                <a:lnTo>
                  <a:pt x="236489" y="5390"/>
                </a:lnTo>
                <a:lnTo>
                  <a:pt x="233589" y="6156"/>
                </a:lnTo>
                <a:lnTo>
                  <a:pt x="229238" y="6156"/>
                </a:lnTo>
                <a:lnTo>
                  <a:pt x="225763" y="5609"/>
                </a:lnTo>
                <a:lnTo>
                  <a:pt x="222685" y="3283"/>
                </a:lnTo>
                <a:lnTo>
                  <a:pt x="219935" y="1778"/>
                </a:lnTo>
                <a:lnTo>
                  <a:pt x="216857" y="1559"/>
                </a:lnTo>
                <a:lnTo>
                  <a:pt x="212123" y="1559"/>
                </a:lnTo>
                <a:lnTo>
                  <a:pt x="207923" y="3748"/>
                </a:lnTo>
                <a:lnTo>
                  <a:pt x="204257" y="8126"/>
                </a:lnTo>
                <a:lnTo>
                  <a:pt x="200590" y="12504"/>
                </a:lnTo>
                <a:close/>
              </a:path>
              <a:path w="258557" h="58158">
                <a:moveTo>
                  <a:pt x="75601" y="34147"/>
                </a:moveTo>
                <a:lnTo>
                  <a:pt x="75095" y="31582"/>
                </a:lnTo>
                <a:lnTo>
                  <a:pt x="74082" y="29161"/>
                </a:lnTo>
                <a:lnTo>
                  <a:pt x="71579" y="24557"/>
                </a:lnTo>
                <a:lnTo>
                  <a:pt x="67310" y="20371"/>
                </a:lnTo>
                <a:lnTo>
                  <a:pt x="64451" y="18674"/>
                </a:lnTo>
                <a:lnTo>
                  <a:pt x="61030" y="17525"/>
                </a:lnTo>
                <a:lnTo>
                  <a:pt x="58951" y="16841"/>
                </a:lnTo>
                <a:lnTo>
                  <a:pt x="55668" y="16116"/>
                </a:lnTo>
                <a:lnTo>
                  <a:pt x="51180" y="15350"/>
                </a:lnTo>
                <a:lnTo>
                  <a:pt x="54669" y="8167"/>
                </a:lnTo>
                <a:lnTo>
                  <a:pt x="70552" y="8167"/>
                </a:lnTo>
                <a:lnTo>
                  <a:pt x="73056" y="7592"/>
                </a:lnTo>
                <a:lnTo>
                  <a:pt x="76257" y="0"/>
                </a:lnTo>
                <a:lnTo>
                  <a:pt x="74835" y="246"/>
                </a:lnTo>
                <a:lnTo>
                  <a:pt x="71702" y="1559"/>
                </a:lnTo>
                <a:lnTo>
                  <a:pt x="54094" y="1559"/>
                </a:lnTo>
                <a:lnTo>
                  <a:pt x="45147" y="21178"/>
                </a:lnTo>
                <a:lnTo>
                  <a:pt x="46542" y="22655"/>
                </a:lnTo>
                <a:lnTo>
                  <a:pt x="50154" y="22655"/>
                </a:lnTo>
                <a:lnTo>
                  <a:pt x="54053" y="23517"/>
                </a:lnTo>
                <a:lnTo>
                  <a:pt x="58240" y="25241"/>
                </a:lnTo>
                <a:lnTo>
                  <a:pt x="65791" y="28360"/>
                </a:lnTo>
                <a:lnTo>
                  <a:pt x="69567" y="33463"/>
                </a:lnTo>
                <a:lnTo>
                  <a:pt x="69567" y="44600"/>
                </a:lnTo>
                <a:lnTo>
                  <a:pt x="68391" y="48013"/>
                </a:lnTo>
                <a:lnTo>
                  <a:pt x="66038" y="50791"/>
                </a:lnTo>
                <a:lnTo>
                  <a:pt x="63685" y="53568"/>
                </a:lnTo>
                <a:lnTo>
                  <a:pt x="60935" y="54956"/>
                </a:lnTo>
                <a:lnTo>
                  <a:pt x="57788" y="54956"/>
                </a:lnTo>
                <a:lnTo>
                  <a:pt x="54470" y="54074"/>
                </a:lnTo>
                <a:lnTo>
                  <a:pt x="49408" y="50544"/>
                </a:lnTo>
                <a:lnTo>
                  <a:pt x="45804" y="49662"/>
                </a:lnTo>
                <a:lnTo>
                  <a:pt x="43662" y="49970"/>
                </a:lnTo>
                <a:lnTo>
                  <a:pt x="42192" y="52740"/>
                </a:lnTo>
                <a:lnTo>
                  <a:pt x="43560" y="56448"/>
                </a:lnTo>
                <a:lnTo>
                  <a:pt x="46296" y="57296"/>
                </a:lnTo>
                <a:lnTo>
                  <a:pt x="50099" y="58075"/>
                </a:lnTo>
                <a:lnTo>
                  <a:pt x="59375" y="58075"/>
                </a:lnTo>
                <a:lnTo>
                  <a:pt x="64827" y="56051"/>
                </a:lnTo>
                <a:lnTo>
                  <a:pt x="69136" y="52001"/>
                </a:lnTo>
                <a:lnTo>
                  <a:pt x="73446" y="47952"/>
                </a:lnTo>
                <a:lnTo>
                  <a:pt x="75601" y="42903"/>
                </a:lnTo>
                <a:lnTo>
                  <a:pt x="75601" y="34147"/>
                </a:lnTo>
                <a:close/>
              </a:path>
              <a:path w="258557" h="58158">
                <a:moveTo>
                  <a:pt x="32793" y="57173"/>
                </a:moveTo>
                <a:lnTo>
                  <a:pt x="37349" y="45722"/>
                </a:lnTo>
                <a:lnTo>
                  <a:pt x="36282" y="45229"/>
                </a:lnTo>
                <a:lnTo>
                  <a:pt x="32670" y="49826"/>
                </a:lnTo>
                <a:lnTo>
                  <a:pt x="29756" y="50770"/>
                </a:lnTo>
                <a:lnTo>
                  <a:pt x="8290" y="50770"/>
                </a:lnTo>
                <a:lnTo>
                  <a:pt x="12781" y="46114"/>
                </a:lnTo>
                <a:lnTo>
                  <a:pt x="22563" y="35595"/>
                </a:lnTo>
                <a:lnTo>
                  <a:pt x="28442" y="28565"/>
                </a:lnTo>
                <a:lnTo>
                  <a:pt x="31534" y="24406"/>
                </a:lnTo>
                <a:lnTo>
                  <a:pt x="33080" y="20083"/>
                </a:lnTo>
                <a:lnTo>
                  <a:pt x="33080" y="11382"/>
                </a:lnTo>
                <a:lnTo>
                  <a:pt x="31651" y="7818"/>
                </a:lnTo>
                <a:lnTo>
                  <a:pt x="28791" y="4904"/>
                </a:lnTo>
                <a:lnTo>
                  <a:pt x="25932" y="1990"/>
                </a:lnTo>
                <a:lnTo>
                  <a:pt x="22190" y="533"/>
                </a:lnTo>
                <a:lnTo>
                  <a:pt x="13817" y="533"/>
                </a:lnTo>
                <a:lnTo>
                  <a:pt x="10308" y="1758"/>
                </a:lnTo>
                <a:lnTo>
                  <a:pt x="7038" y="4206"/>
                </a:lnTo>
                <a:lnTo>
                  <a:pt x="3769" y="6655"/>
                </a:lnTo>
                <a:lnTo>
                  <a:pt x="1450" y="11026"/>
                </a:lnTo>
                <a:lnTo>
                  <a:pt x="82" y="17320"/>
                </a:lnTo>
                <a:lnTo>
                  <a:pt x="1846" y="17689"/>
                </a:lnTo>
                <a:lnTo>
                  <a:pt x="3023" y="14570"/>
                </a:lnTo>
                <a:lnTo>
                  <a:pt x="5540" y="10753"/>
                </a:lnTo>
                <a:lnTo>
                  <a:pt x="7866" y="8016"/>
                </a:lnTo>
                <a:lnTo>
                  <a:pt x="10903" y="6649"/>
                </a:lnTo>
                <a:lnTo>
                  <a:pt x="17689" y="6649"/>
                </a:lnTo>
                <a:lnTo>
                  <a:pt x="20302" y="7709"/>
                </a:lnTo>
                <a:lnTo>
                  <a:pt x="24680" y="11950"/>
                </a:lnTo>
                <a:lnTo>
                  <a:pt x="25775" y="15035"/>
                </a:lnTo>
                <a:lnTo>
                  <a:pt x="25775" y="23709"/>
                </a:lnTo>
                <a:lnTo>
                  <a:pt x="23982" y="28456"/>
                </a:lnTo>
                <a:lnTo>
                  <a:pt x="20398" y="33326"/>
                </a:lnTo>
                <a:lnTo>
                  <a:pt x="18266" y="36082"/>
                </a:lnTo>
                <a:lnTo>
                  <a:pt x="10786" y="44734"/>
                </a:lnTo>
                <a:lnTo>
                  <a:pt x="0" y="56229"/>
                </a:lnTo>
                <a:lnTo>
                  <a:pt x="0" y="57173"/>
                </a:lnTo>
                <a:lnTo>
                  <a:pt x="32793" y="57173"/>
                </a:lnTo>
                <a:close/>
              </a:path>
              <a:path w="258557" h="58158">
                <a:moveTo>
                  <a:pt x="90581" y="53479"/>
                </a:moveTo>
                <a:lnTo>
                  <a:pt x="91936" y="56783"/>
                </a:lnTo>
                <a:lnTo>
                  <a:pt x="95260" y="58158"/>
                </a:lnTo>
                <a:lnTo>
                  <a:pt x="98564" y="56783"/>
                </a:lnTo>
                <a:lnTo>
                  <a:pt x="99898" y="53479"/>
                </a:lnTo>
                <a:lnTo>
                  <a:pt x="98544" y="50196"/>
                </a:lnTo>
                <a:lnTo>
                  <a:pt x="95260" y="48841"/>
                </a:lnTo>
                <a:lnTo>
                  <a:pt x="91956" y="50196"/>
                </a:lnTo>
                <a:lnTo>
                  <a:pt x="90581" y="53479"/>
                </a:lnTo>
                <a:close/>
              </a:path>
              <a:path w="258557" h="58158">
                <a:moveTo>
                  <a:pt x="137069" y="57952"/>
                </a:moveTo>
                <a:lnTo>
                  <a:pt x="142610" y="53424"/>
                </a:lnTo>
                <a:lnTo>
                  <a:pt x="145812" y="44367"/>
                </a:lnTo>
                <a:lnTo>
                  <a:pt x="147508" y="39552"/>
                </a:lnTo>
                <a:lnTo>
                  <a:pt x="148356" y="34421"/>
                </a:lnTo>
                <a:lnTo>
                  <a:pt x="148356" y="22053"/>
                </a:lnTo>
                <a:lnTo>
                  <a:pt x="146975" y="15924"/>
                </a:lnTo>
                <a:lnTo>
                  <a:pt x="144211" y="10588"/>
                </a:lnTo>
                <a:lnTo>
                  <a:pt x="140736" y="3994"/>
                </a:lnTo>
                <a:lnTo>
                  <a:pt x="135852" y="697"/>
                </a:lnTo>
                <a:lnTo>
                  <a:pt x="122581" y="697"/>
                </a:lnTo>
                <a:lnTo>
                  <a:pt x="117410" y="4158"/>
                </a:lnTo>
                <a:lnTo>
                  <a:pt x="114044" y="11081"/>
                </a:lnTo>
                <a:lnTo>
                  <a:pt x="111554" y="16170"/>
                </a:lnTo>
                <a:lnTo>
                  <a:pt x="110309" y="22245"/>
                </a:lnTo>
                <a:lnTo>
                  <a:pt x="110309" y="38279"/>
                </a:lnTo>
                <a:lnTo>
                  <a:pt x="112170" y="45380"/>
                </a:lnTo>
                <a:lnTo>
                  <a:pt x="115891" y="50606"/>
                </a:lnTo>
                <a:lnTo>
                  <a:pt x="119366" y="55504"/>
                </a:lnTo>
                <a:lnTo>
                  <a:pt x="119831" y="45229"/>
                </a:lnTo>
                <a:lnTo>
                  <a:pt x="118901" y="41508"/>
                </a:lnTo>
                <a:lnTo>
                  <a:pt x="118436" y="36542"/>
                </a:lnTo>
                <a:lnTo>
                  <a:pt x="118436" y="23709"/>
                </a:lnTo>
                <a:lnTo>
                  <a:pt x="118887" y="18373"/>
                </a:lnTo>
                <a:lnTo>
                  <a:pt x="119790" y="14323"/>
                </a:lnTo>
                <a:lnTo>
                  <a:pt x="121514" y="6717"/>
                </a:lnTo>
                <a:lnTo>
                  <a:pt x="124702" y="2914"/>
                </a:lnTo>
                <a:lnTo>
                  <a:pt x="134005" y="2914"/>
                </a:lnTo>
                <a:lnTo>
                  <a:pt x="137179" y="6607"/>
                </a:lnTo>
                <a:lnTo>
                  <a:pt x="138875" y="13995"/>
                </a:lnTo>
                <a:lnTo>
                  <a:pt x="139778" y="17963"/>
                </a:lnTo>
                <a:lnTo>
                  <a:pt x="140230" y="23271"/>
                </a:lnTo>
                <a:lnTo>
                  <a:pt x="140230" y="38266"/>
                </a:lnTo>
                <a:lnTo>
                  <a:pt x="139477" y="44641"/>
                </a:lnTo>
                <a:lnTo>
                  <a:pt x="137972" y="49046"/>
                </a:lnTo>
                <a:lnTo>
                  <a:pt x="136467" y="53452"/>
                </a:lnTo>
                <a:lnTo>
                  <a:pt x="133704" y="55654"/>
                </a:lnTo>
                <a:lnTo>
                  <a:pt x="129682" y="55654"/>
                </a:lnTo>
                <a:lnTo>
                  <a:pt x="129189" y="57952"/>
                </a:lnTo>
                <a:lnTo>
                  <a:pt x="137069" y="57952"/>
                </a:lnTo>
                <a:close/>
              </a:path>
              <a:path w="258557" h="58158">
                <a:moveTo>
                  <a:pt x="119831" y="45229"/>
                </a:moveTo>
                <a:lnTo>
                  <a:pt x="119366" y="55504"/>
                </a:lnTo>
                <a:lnTo>
                  <a:pt x="123799" y="57952"/>
                </a:lnTo>
                <a:lnTo>
                  <a:pt x="129189" y="57952"/>
                </a:lnTo>
                <a:lnTo>
                  <a:pt x="129682" y="55654"/>
                </a:lnTo>
                <a:lnTo>
                  <a:pt x="124866" y="55654"/>
                </a:lnTo>
                <a:lnTo>
                  <a:pt x="121583" y="52179"/>
                </a:lnTo>
                <a:lnTo>
                  <a:pt x="119831" y="45229"/>
                </a:lnTo>
                <a:close/>
              </a:path>
              <a:path w="258557" h="58158">
                <a:moveTo>
                  <a:pt x="179098" y="57952"/>
                </a:moveTo>
                <a:lnTo>
                  <a:pt x="184638" y="53424"/>
                </a:lnTo>
                <a:lnTo>
                  <a:pt x="187840" y="44367"/>
                </a:lnTo>
                <a:lnTo>
                  <a:pt x="189536" y="39552"/>
                </a:lnTo>
                <a:lnTo>
                  <a:pt x="190384" y="34421"/>
                </a:lnTo>
                <a:lnTo>
                  <a:pt x="190384" y="22053"/>
                </a:lnTo>
                <a:lnTo>
                  <a:pt x="189002" y="15924"/>
                </a:lnTo>
                <a:lnTo>
                  <a:pt x="186239" y="10588"/>
                </a:lnTo>
                <a:lnTo>
                  <a:pt x="182764" y="3994"/>
                </a:lnTo>
                <a:lnTo>
                  <a:pt x="177880" y="697"/>
                </a:lnTo>
                <a:lnTo>
                  <a:pt x="164609" y="697"/>
                </a:lnTo>
                <a:lnTo>
                  <a:pt x="159438" y="4158"/>
                </a:lnTo>
                <a:lnTo>
                  <a:pt x="156072" y="11081"/>
                </a:lnTo>
                <a:lnTo>
                  <a:pt x="153582" y="16170"/>
                </a:lnTo>
                <a:lnTo>
                  <a:pt x="152337" y="22245"/>
                </a:lnTo>
                <a:lnTo>
                  <a:pt x="152337" y="38279"/>
                </a:lnTo>
                <a:lnTo>
                  <a:pt x="154198" y="45380"/>
                </a:lnTo>
                <a:lnTo>
                  <a:pt x="157919" y="50606"/>
                </a:lnTo>
                <a:lnTo>
                  <a:pt x="161394" y="55504"/>
                </a:lnTo>
                <a:lnTo>
                  <a:pt x="161859" y="45229"/>
                </a:lnTo>
                <a:lnTo>
                  <a:pt x="160929" y="41508"/>
                </a:lnTo>
                <a:lnTo>
                  <a:pt x="160464" y="36542"/>
                </a:lnTo>
                <a:lnTo>
                  <a:pt x="160464" y="23709"/>
                </a:lnTo>
                <a:lnTo>
                  <a:pt x="160915" y="18373"/>
                </a:lnTo>
                <a:lnTo>
                  <a:pt x="161818" y="14323"/>
                </a:lnTo>
                <a:lnTo>
                  <a:pt x="163542" y="6717"/>
                </a:lnTo>
                <a:lnTo>
                  <a:pt x="166730" y="2914"/>
                </a:lnTo>
                <a:lnTo>
                  <a:pt x="176033" y="2914"/>
                </a:lnTo>
                <a:lnTo>
                  <a:pt x="179207" y="6607"/>
                </a:lnTo>
                <a:lnTo>
                  <a:pt x="180903" y="13995"/>
                </a:lnTo>
                <a:lnTo>
                  <a:pt x="181806" y="17963"/>
                </a:lnTo>
                <a:lnTo>
                  <a:pt x="182258" y="23271"/>
                </a:lnTo>
                <a:lnTo>
                  <a:pt x="182258" y="38266"/>
                </a:lnTo>
                <a:lnTo>
                  <a:pt x="181505" y="44641"/>
                </a:lnTo>
                <a:lnTo>
                  <a:pt x="180000" y="49046"/>
                </a:lnTo>
                <a:lnTo>
                  <a:pt x="178495" y="53452"/>
                </a:lnTo>
                <a:lnTo>
                  <a:pt x="175732" y="55654"/>
                </a:lnTo>
                <a:lnTo>
                  <a:pt x="171710" y="55654"/>
                </a:lnTo>
                <a:lnTo>
                  <a:pt x="171217" y="57952"/>
                </a:lnTo>
                <a:lnTo>
                  <a:pt x="179098" y="57952"/>
                </a:lnTo>
                <a:close/>
              </a:path>
              <a:path w="258557" h="58158">
                <a:moveTo>
                  <a:pt x="161859" y="45229"/>
                </a:moveTo>
                <a:lnTo>
                  <a:pt x="161394" y="55504"/>
                </a:lnTo>
                <a:lnTo>
                  <a:pt x="165827" y="57952"/>
                </a:lnTo>
                <a:lnTo>
                  <a:pt x="171217" y="57952"/>
                </a:lnTo>
                <a:lnTo>
                  <a:pt x="171710" y="55654"/>
                </a:lnTo>
                <a:lnTo>
                  <a:pt x="166894" y="55654"/>
                </a:lnTo>
                <a:lnTo>
                  <a:pt x="163611" y="52179"/>
                </a:lnTo>
                <a:lnTo>
                  <a:pt x="161859" y="45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467701" y="3114154"/>
            <a:ext cx="234006" cy="51063"/>
          </a:xfrm>
          <a:custGeom>
            <a:avLst/>
            <a:gdLst/>
            <a:ahLst/>
            <a:cxnLst/>
            <a:rect l="l" t="t" r="r" b="b"/>
            <a:pathLst>
              <a:path w="257407" h="57871">
                <a:moveTo>
                  <a:pt x="237611" y="57009"/>
                </a:moveTo>
                <a:lnTo>
                  <a:pt x="245491" y="57009"/>
                </a:lnTo>
                <a:lnTo>
                  <a:pt x="245478" y="54382"/>
                </a:lnTo>
                <a:lnTo>
                  <a:pt x="240498" y="54382"/>
                </a:lnTo>
                <a:lnTo>
                  <a:pt x="237611" y="57009"/>
                </a:lnTo>
                <a:close/>
              </a:path>
              <a:path w="257407" h="57871">
                <a:moveTo>
                  <a:pt x="218417" y="23641"/>
                </a:moveTo>
                <a:lnTo>
                  <a:pt x="216494" y="30283"/>
                </a:lnTo>
                <a:lnTo>
                  <a:pt x="219792" y="25590"/>
                </a:lnTo>
                <a:lnTo>
                  <a:pt x="221208" y="19564"/>
                </a:lnTo>
                <a:lnTo>
                  <a:pt x="218417" y="23641"/>
                </a:lnTo>
                <a:close/>
              </a:path>
              <a:path w="257407" h="57871">
                <a:moveTo>
                  <a:pt x="199441" y="12217"/>
                </a:moveTo>
                <a:lnTo>
                  <a:pt x="197608" y="16663"/>
                </a:lnTo>
                <a:lnTo>
                  <a:pt x="197608" y="24927"/>
                </a:lnTo>
                <a:lnTo>
                  <a:pt x="198648" y="27773"/>
                </a:lnTo>
                <a:lnTo>
                  <a:pt x="200727" y="29715"/>
                </a:lnTo>
                <a:lnTo>
                  <a:pt x="205119" y="32629"/>
                </a:lnTo>
                <a:lnTo>
                  <a:pt x="212452" y="32629"/>
                </a:lnTo>
                <a:lnTo>
                  <a:pt x="216494" y="30283"/>
                </a:lnTo>
                <a:lnTo>
                  <a:pt x="218417" y="23641"/>
                </a:lnTo>
                <a:lnTo>
                  <a:pt x="215626" y="27718"/>
                </a:lnTo>
                <a:lnTo>
                  <a:pt x="212547" y="29756"/>
                </a:lnTo>
                <a:lnTo>
                  <a:pt x="207403" y="29756"/>
                </a:lnTo>
                <a:lnTo>
                  <a:pt x="204359" y="27191"/>
                </a:lnTo>
                <a:lnTo>
                  <a:pt x="203928" y="23969"/>
                </a:lnTo>
                <a:lnTo>
                  <a:pt x="203928" y="19974"/>
                </a:lnTo>
                <a:lnTo>
                  <a:pt x="205303" y="15603"/>
                </a:lnTo>
                <a:lnTo>
                  <a:pt x="208053" y="10856"/>
                </a:lnTo>
                <a:lnTo>
                  <a:pt x="210803" y="6108"/>
                </a:lnTo>
                <a:lnTo>
                  <a:pt x="213505" y="3734"/>
                </a:lnTo>
                <a:lnTo>
                  <a:pt x="216159" y="3734"/>
                </a:lnTo>
                <a:lnTo>
                  <a:pt x="216891" y="4056"/>
                </a:lnTo>
                <a:lnTo>
                  <a:pt x="219443" y="5746"/>
                </a:lnTo>
                <a:lnTo>
                  <a:pt x="222418" y="7470"/>
                </a:lnTo>
                <a:lnTo>
                  <a:pt x="222603" y="10301"/>
                </a:lnTo>
                <a:lnTo>
                  <a:pt x="222603" y="15118"/>
                </a:lnTo>
                <a:lnTo>
                  <a:pt x="221208" y="19564"/>
                </a:lnTo>
                <a:lnTo>
                  <a:pt x="219792" y="25590"/>
                </a:lnTo>
                <a:lnTo>
                  <a:pt x="223089" y="20898"/>
                </a:lnTo>
                <a:lnTo>
                  <a:pt x="224737" y="16089"/>
                </a:lnTo>
                <a:lnTo>
                  <a:pt x="224737" y="10151"/>
                </a:lnTo>
                <a:lnTo>
                  <a:pt x="225531" y="7483"/>
                </a:lnTo>
                <a:lnTo>
                  <a:pt x="228554" y="7880"/>
                </a:lnTo>
                <a:lnTo>
                  <a:pt x="231701" y="7880"/>
                </a:lnTo>
                <a:lnTo>
                  <a:pt x="235066" y="7128"/>
                </a:lnTo>
                <a:lnTo>
                  <a:pt x="238651" y="5541"/>
                </a:lnTo>
                <a:lnTo>
                  <a:pt x="209387" y="58076"/>
                </a:lnTo>
                <a:lnTo>
                  <a:pt x="213368" y="58076"/>
                </a:lnTo>
                <a:lnTo>
                  <a:pt x="245751" y="82"/>
                </a:lnTo>
                <a:lnTo>
                  <a:pt x="242468" y="82"/>
                </a:lnTo>
                <a:lnTo>
                  <a:pt x="240908" y="1614"/>
                </a:lnTo>
                <a:lnTo>
                  <a:pt x="237994" y="3571"/>
                </a:lnTo>
                <a:lnTo>
                  <a:pt x="235340" y="5103"/>
                </a:lnTo>
                <a:lnTo>
                  <a:pt x="232440" y="5869"/>
                </a:lnTo>
                <a:lnTo>
                  <a:pt x="228089" y="5869"/>
                </a:lnTo>
                <a:lnTo>
                  <a:pt x="224614" y="5322"/>
                </a:lnTo>
                <a:lnTo>
                  <a:pt x="221536" y="2996"/>
                </a:lnTo>
                <a:lnTo>
                  <a:pt x="218786" y="1491"/>
                </a:lnTo>
                <a:lnTo>
                  <a:pt x="215708" y="1272"/>
                </a:lnTo>
                <a:lnTo>
                  <a:pt x="210974" y="1272"/>
                </a:lnTo>
                <a:lnTo>
                  <a:pt x="206774" y="3461"/>
                </a:lnTo>
                <a:lnTo>
                  <a:pt x="203108" y="7839"/>
                </a:lnTo>
                <a:lnTo>
                  <a:pt x="199441" y="12217"/>
                </a:lnTo>
                <a:close/>
              </a:path>
              <a:path w="257407" h="57871">
                <a:moveTo>
                  <a:pt x="1395" y="13996"/>
                </a:moveTo>
                <a:lnTo>
                  <a:pt x="4200" y="9618"/>
                </a:lnTo>
                <a:lnTo>
                  <a:pt x="7757" y="6197"/>
                </a:lnTo>
                <a:lnTo>
                  <a:pt x="10411" y="5089"/>
                </a:lnTo>
                <a:lnTo>
                  <a:pt x="15965" y="5089"/>
                </a:lnTo>
                <a:lnTo>
                  <a:pt x="20213" y="7429"/>
                </a:lnTo>
                <a:lnTo>
                  <a:pt x="23189" y="11259"/>
                </a:lnTo>
                <a:lnTo>
                  <a:pt x="23189" y="17607"/>
                </a:lnTo>
                <a:lnTo>
                  <a:pt x="21930" y="20316"/>
                </a:lnTo>
                <a:lnTo>
                  <a:pt x="16896" y="24421"/>
                </a:lnTo>
                <a:lnTo>
                  <a:pt x="13448" y="26240"/>
                </a:lnTo>
                <a:lnTo>
                  <a:pt x="9070" y="27827"/>
                </a:lnTo>
                <a:lnTo>
                  <a:pt x="11327" y="28771"/>
                </a:lnTo>
                <a:lnTo>
                  <a:pt x="17374" y="28771"/>
                </a:lnTo>
                <a:lnTo>
                  <a:pt x="21670" y="30646"/>
                </a:lnTo>
                <a:lnTo>
                  <a:pt x="24215" y="34394"/>
                </a:lnTo>
                <a:lnTo>
                  <a:pt x="25720" y="36610"/>
                </a:lnTo>
                <a:lnTo>
                  <a:pt x="26472" y="39182"/>
                </a:lnTo>
                <a:lnTo>
                  <a:pt x="26472" y="45148"/>
                </a:lnTo>
                <a:lnTo>
                  <a:pt x="25542" y="47959"/>
                </a:lnTo>
                <a:lnTo>
                  <a:pt x="23681" y="50545"/>
                </a:lnTo>
                <a:lnTo>
                  <a:pt x="21821" y="53130"/>
                </a:lnTo>
                <a:lnTo>
                  <a:pt x="18975" y="54423"/>
                </a:lnTo>
                <a:lnTo>
                  <a:pt x="15144" y="54423"/>
                </a:lnTo>
                <a:lnTo>
                  <a:pt x="11321" y="53644"/>
                </a:lnTo>
                <a:lnTo>
                  <a:pt x="6368" y="50524"/>
                </a:lnTo>
                <a:lnTo>
                  <a:pt x="2873" y="49744"/>
                </a:lnTo>
                <a:lnTo>
                  <a:pt x="1128" y="50073"/>
                </a:lnTo>
                <a:lnTo>
                  <a:pt x="0" y="52782"/>
                </a:lnTo>
                <a:lnTo>
                  <a:pt x="2031" y="56003"/>
                </a:lnTo>
                <a:lnTo>
                  <a:pt x="5746" y="57502"/>
                </a:lnTo>
                <a:lnTo>
                  <a:pt x="16663" y="57502"/>
                </a:lnTo>
                <a:lnTo>
                  <a:pt x="22484" y="55518"/>
                </a:lnTo>
                <a:lnTo>
                  <a:pt x="26575" y="51550"/>
                </a:lnTo>
                <a:lnTo>
                  <a:pt x="30665" y="47583"/>
                </a:lnTo>
                <a:lnTo>
                  <a:pt x="32711" y="43000"/>
                </a:lnTo>
                <a:lnTo>
                  <a:pt x="32711" y="33395"/>
                </a:lnTo>
                <a:lnTo>
                  <a:pt x="31220" y="29756"/>
                </a:lnTo>
                <a:lnTo>
                  <a:pt x="28237" y="26883"/>
                </a:lnTo>
                <a:lnTo>
                  <a:pt x="24543" y="24065"/>
                </a:lnTo>
                <a:lnTo>
                  <a:pt x="21916" y="22943"/>
                </a:lnTo>
                <a:lnTo>
                  <a:pt x="24160" y="21383"/>
                </a:lnTo>
                <a:lnTo>
                  <a:pt x="26883" y="18716"/>
                </a:lnTo>
                <a:lnTo>
                  <a:pt x="29715" y="14064"/>
                </a:lnTo>
                <a:lnTo>
                  <a:pt x="29715" y="8400"/>
                </a:lnTo>
                <a:lnTo>
                  <a:pt x="28572" y="5746"/>
                </a:lnTo>
                <a:lnTo>
                  <a:pt x="24003" y="1149"/>
                </a:lnTo>
                <a:lnTo>
                  <a:pt x="20767" y="0"/>
                </a:lnTo>
                <a:lnTo>
                  <a:pt x="12668" y="0"/>
                </a:lnTo>
                <a:lnTo>
                  <a:pt x="9220" y="1245"/>
                </a:lnTo>
                <a:lnTo>
                  <a:pt x="6238" y="3734"/>
                </a:lnTo>
                <a:lnTo>
                  <a:pt x="3256" y="6225"/>
                </a:lnTo>
                <a:lnTo>
                  <a:pt x="1217" y="9549"/>
                </a:lnTo>
                <a:lnTo>
                  <a:pt x="123" y="13708"/>
                </a:lnTo>
                <a:lnTo>
                  <a:pt x="1395" y="13996"/>
                </a:lnTo>
                <a:close/>
              </a:path>
              <a:path w="257407" h="57871">
                <a:moveTo>
                  <a:pt x="65874" y="57666"/>
                </a:moveTo>
                <a:lnTo>
                  <a:pt x="71414" y="53137"/>
                </a:lnTo>
                <a:lnTo>
                  <a:pt x="74616" y="44080"/>
                </a:lnTo>
                <a:lnTo>
                  <a:pt x="76312" y="39265"/>
                </a:lnTo>
                <a:lnTo>
                  <a:pt x="77160" y="34134"/>
                </a:lnTo>
                <a:lnTo>
                  <a:pt x="77160" y="21766"/>
                </a:lnTo>
                <a:lnTo>
                  <a:pt x="75779" y="15637"/>
                </a:lnTo>
                <a:lnTo>
                  <a:pt x="73015" y="10301"/>
                </a:lnTo>
                <a:lnTo>
                  <a:pt x="69540" y="3707"/>
                </a:lnTo>
                <a:lnTo>
                  <a:pt x="64656" y="410"/>
                </a:lnTo>
                <a:lnTo>
                  <a:pt x="51385" y="410"/>
                </a:lnTo>
                <a:lnTo>
                  <a:pt x="46214" y="3871"/>
                </a:lnTo>
                <a:lnTo>
                  <a:pt x="42848" y="10794"/>
                </a:lnTo>
                <a:lnTo>
                  <a:pt x="40358" y="15883"/>
                </a:lnTo>
                <a:lnTo>
                  <a:pt x="39113" y="21958"/>
                </a:lnTo>
                <a:lnTo>
                  <a:pt x="39113" y="37992"/>
                </a:lnTo>
                <a:lnTo>
                  <a:pt x="40974" y="45093"/>
                </a:lnTo>
                <a:lnTo>
                  <a:pt x="44695" y="50319"/>
                </a:lnTo>
                <a:lnTo>
                  <a:pt x="48170" y="55217"/>
                </a:lnTo>
                <a:lnTo>
                  <a:pt x="48635" y="44942"/>
                </a:lnTo>
                <a:lnTo>
                  <a:pt x="47705" y="41221"/>
                </a:lnTo>
                <a:lnTo>
                  <a:pt x="47240" y="36255"/>
                </a:lnTo>
                <a:lnTo>
                  <a:pt x="47240" y="23422"/>
                </a:lnTo>
                <a:lnTo>
                  <a:pt x="47691" y="18086"/>
                </a:lnTo>
                <a:lnTo>
                  <a:pt x="48594" y="14037"/>
                </a:lnTo>
                <a:lnTo>
                  <a:pt x="50318" y="6430"/>
                </a:lnTo>
                <a:lnTo>
                  <a:pt x="53506" y="2627"/>
                </a:lnTo>
                <a:lnTo>
                  <a:pt x="62809" y="2627"/>
                </a:lnTo>
                <a:lnTo>
                  <a:pt x="65983" y="6320"/>
                </a:lnTo>
                <a:lnTo>
                  <a:pt x="67679" y="13708"/>
                </a:lnTo>
                <a:lnTo>
                  <a:pt x="68582" y="17676"/>
                </a:lnTo>
                <a:lnTo>
                  <a:pt x="69034" y="22984"/>
                </a:lnTo>
                <a:lnTo>
                  <a:pt x="69034" y="37979"/>
                </a:lnTo>
                <a:lnTo>
                  <a:pt x="68281" y="44354"/>
                </a:lnTo>
                <a:lnTo>
                  <a:pt x="66776" y="48759"/>
                </a:lnTo>
                <a:lnTo>
                  <a:pt x="65272" y="53165"/>
                </a:lnTo>
                <a:lnTo>
                  <a:pt x="62508" y="55367"/>
                </a:lnTo>
                <a:lnTo>
                  <a:pt x="58486" y="55367"/>
                </a:lnTo>
                <a:lnTo>
                  <a:pt x="57993" y="57666"/>
                </a:lnTo>
                <a:lnTo>
                  <a:pt x="65874" y="57666"/>
                </a:lnTo>
                <a:close/>
              </a:path>
              <a:path w="257407" h="57871">
                <a:moveTo>
                  <a:pt x="48635" y="44942"/>
                </a:moveTo>
                <a:lnTo>
                  <a:pt x="48170" y="55217"/>
                </a:lnTo>
                <a:lnTo>
                  <a:pt x="52603" y="57666"/>
                </a:lnTo>
                <a:lnTo>
                  <a:pt x="57993" y="57666"/>
                </a:lnTo>
                <a:lnTo>
                  <a:pt x="58486" y="55367"/>
                </a:lnTo>
                <a:lnTo>
                  <a:pt x="53670" y="55367"/>
                </a:lnTo>
                <a:lnTo>
                  <a:pt x="50387" y="51892"/>
                </a:lnTo>
                <a:lnTo>
                  <a:pt x="48635" y="44942"/>
                </a:lnTo>
                <a:close/>
              </a:path>
              <a:path w="257407" h="57871">
                <a:moveTo>
                  <a:pt x="89432" y="53192"/>
                </a:moveTo>
                <a:lnTo>
                  <a:pt x="90787" y="56496"/>
                </a:lnTo>
                <a:lnTo>
                  <a:pt x="94111" y="57871"/>
                </a:lnTo>
                <a:lnTo>
                  <a:pt x="97415" y="56496"/>
                </a:lnTo>
                <a:lnTo>
                  <a:pt x="98749" y="53192"/>
                </a:lnTo>
                <a:lnTo>
                  <a:pt x="97395" y="49909"/>
                </a:lnTo>
                <a:lnTo>
                  <a:pt x="94111" y="48554"/>
                </a:lnTo>
                <a:lnTo>
                  <a:pt x="90807" y="49909"/>
                </a:lnTo>
                <a:lnTo>
                  <a:pt x="89432" y="53192"/>
                </a:lnTo>
                <a:close/>
              </a:path>
              <a:path w="257407" h="57871">
                <a:moveTo>
                  <a:pt x="135920" y="57666"/>
                </a:moveTo>
                <a:lnTo>
                  <a:pt x="141461" y="53137"/>
                </a:lnTo>
                <a:lnTo>
                  <a:pt x="144662" y="44080"/>
                </a:lnTo>
                <a:lnTo>
                  <a:pt x="146359" y="39265"/>
                </a:lnTo>
                <a:lnTo>
                  <a:pt x="147207" y="34134"/>
                </a:lnTo>
                <a:lnTo>
                  <a:pt x="147207" y="21766"/>
                </a:lnTo>
                <a:lnTo>
                  <a:pt x="145825" y="15637"/>
                </a:lnTo>
                <a:lnTo>
                  <a:pt x="143062" y="10301"/>
                </a:lnTo>
                <a:lnTo>
                  <a:pt x="139587" y="3707"/>
                </a:lnTo>
                <a:lnTo>
                  <a:pt x="134703" y="410"/>
                </a:lnTo>
                <a:lnTo>
                  <a:pt x="121432" y="410"/>
                </a:lnTo>
                <a:lnTo>
                  <a:pt x="116261" y="3871"/>
                </a:lnTo>
                <a:lnTo>
                  <a:pt x="112895" y="10794"/>
                </a:lnTo>
                <a:lnTo>
                  <a:pt x="110405" y="15883"/>
                </a:lnTo>
                <a:lnTo>
                  <a:pt x="109160" y="21958"/>
                </a:lnTo>
                <a:lnTo>
                  <a:pt x="109160" y="37992"/>
                </a:lnTo>
                <a:lnTo>
                  <a:pt x="111021" y="45093"/>
                </a:lnTo>
                <a:lnTo>
                  <a:pt x="114742" y="50319"/>
                </a:lnTo>
                <a:lnTo>
                  <a:pt x="118217" y="55217"/>
                </a:lnTo>
                <a:lnTo>
                  <a:pt x="118682" y="44942"/>
                </a:lnTo>
                <a:lnTo>
                  <a:pt x="117752" y="41221"/>
                </a:lnTo>
                <a:lnTo>
                  <a:pt x="117287" y="36255"/>
                </a:lnTo>
                <a:lnTo>
                  <a:pt x="117287" y="23422"/>
                </a:lnTo>
                <a:lnTo>
                  <a:pt x="117738" y="18086"/>
                </a:lnTo>
                <a:lnTo>
                  <a:pt x="118641" y="14037"/>
                </a:lnTo>
                <a:lnTo>
                  <a:pt x="120365" y="6430"/>
                </a:lnTo>
                <a:lnTo>
                  <a:pt x="123553" y="2627"/>
                </a:lnTo>
                <a:lnTo>
                  <a:pt x="132856" y="2627"/>
                </a:lnTo>
                <a:lnTo>
                  <a:pt x="136030" y="6320"/>
                </a:lnTo>
                <a:lnTo>
                  <a:pt x="137726" y="13708"/>
                </a:lnTo>
                <a:lnTo>
                  <a:pt x="138629" y="17676"/>
                </a:lnTo>
                <a:lnTo>
                  <a:pt x="139081" y="22984"/>
                </a:lnTo>
                <a:lnTo>
                  <a:pt x="139081" y="37979"/>
                </a:lnTo>
                <a:lnTo>
                  <a:pt x="138328" y="44354"/>
                </a:lnTo>
                <a:lnTo>
                  <a:pt x="136823" y="48759"/>
                </a:lnTo>
                <a:lnTo>
                  <a:pt x="135318" y="53165"/>
                </a:lnTo>
                <a:lnTo>
                  <a:pt x="132555" y="55367"/>
                </a:lnTo>
                <a:lnTo>
                  <a:pt x="128532" y="55367"/>
                </a:lnTo>
                <a:lnTo>
                  <a:pt x="128040" y="57666"/>
                </a:lnTo>
                <a:lnTo>
                  <a:pt x="135920" y="57666"/>
                </a:lnTo>
                <a:close/>
              </a:path>
              <a:path w="257407" h="57871">
                <a:moveTo>
                  <a:pt x="118682" y="44942"/>
                </a:moveTo>
                <a:lnTo>
                  <a:pt x="118217" y="55217"/>
                </a:lnTo>
                <a:lnTo>
                  <a:pt x="122650" y="57666"/>
                </a:lnTo>
                <a:lnTo>
                  <a:pt x="128040" y="57666"/>
                </a:lnTo>
                <a:lnTo>
                  <a:pt x="128532" y="55367"/>
                </a:lnTo>
                <a:lnTo>
                  <a:pt x="123717" y="55367"/>
                </a:lnTo>
                <a:lnTo>
                  <a:pt x="120433" y="51892"/>
                </a:lnTo>
                <a:lnTo>
                  <a:pt x="118682" y="44942"/>
                </a:lnTo>
                <a:close/>
              </a:path>
              <a:path w="257407" h="57871">
                <a:moveTo>
                  <a:pt x="177948" y="57666"/>
                </a:moveTo>
                <a:lnTo>
                  <a:pt x="183489" y="53137"/>
                </a:lnTo>
                <a:lnTo>
                  <a:pt x="186690" y="44080"/>
                </a:lnTo>
                <a:lnTo>
                  <a:pt x="188387" y="39265"/>
                </a:lnTo>
                <a:lnTo>
                  <a:pt x="189235" y="34134"/>
                </a:lnTo>
                <a:lnTo>
                  <a:pt x="189235" y="21766"/>
                </a:lnTo>
                <a:lnTo>
                  <a:pt x="187853" y="15637"/>
                </a:lnTo>
                <a:lnTo>
                  <a:pt x="185090" y="10301"/>
                </a:lnTo>
                <a:lnTo>
                  <a:pt x="181615" y="3707"/>
                </a:lnTo>
                <a:lnTo>
                  <a:pt x="176731" y="410"/>
                </a:lnTo>
                <a:lnTo>
                  <a:pt x="163460" y="410"/>
                </a:lnTo>
                <a:lnTo>
                  <a:pt x="158289" y="3871"/>
                </a:lnTo>
                <a:lnTo>
                  <a:pt x="154923" y="10794"/>
                </a:lnTo>
                <a:lnTo>
                  <a:pt x="152433" y="15883"/>
                </a:lnTo>
                <a:lnTo>
                  <a:pt x="151188" y="21958"/>
                </a:lnTo>
                <a:lnTo>
                  <a:pt x="151188" y="37992"/>
                </a:lnTo>
                <a:lnTo>
                  <a:pt x="153049" y="45093"/>
                </a:lnTo>
                <a:lnTo>
                  <a:pt x="156770" y="50319"/>
                </a:lnTo>
                <a:lnTo>
                  <a:pt x="160245" y="55217"/>
                </a:lnTo>
                <a:lnTo>
                  <a:pt x="160710" y="44942"/>
                </a:lnTo>
                <a:lnTo>
                  <a:pt x="159780" y="41221"/>
                </a:lnTo>
                <a:lnTo>
                  <a:pt x="159315" y="36255"/>
                </a:lnTo>
                <a:lnTo>
                  <a:pt x="159315" y="23422"/>
                </a:lnTo>
                <a:lnTo>
                  <a:pt x="159766" y="18086"/>
                </a:lnTo>
                <a:lnTo>
                  <a:pt x="160669" y="14037"/>
                </a:lnTo>
                <a:lnTo>
                  <a:pt x="162393" y="6430"/>
                </a:lnTo>
                <a:lnTo>
                  <a:pt x="165581" y="2627"/>
                </a:lnTo>
                <a:lnTo>
                  <a:pt x="174884" y="2627"/>
                </a:lnTo>
                <a:lnTo>
                  <a:pt x="178058" y="6320"/>
                </a:lnTo>
                <a:lnTo>
                  <a:pt x="179754" y="13708"/>
                </a:lnTo>
                <a:lnTo>
                  <a:pt x="180657" y="17676"/>
                </a:lnTo>
                <a:lnTo>
                  <a:pt x="181109" y="22984"/>
                </a:lnTo>
                <a:lnTo>
                  <a:pt x="181109" y="37979"/>
                </a:lnTo>
                <a:lnTo>
                  <a:pt x="180356" y="44354"/>
                </a:lnTo>
                <a:lnTo>
                  <a:pt x="178851" y="48759"/>
                </a:lnTo>
                <a:lnTo>
                  <a:pt x="177346" y="53165"/>
                </a:lnTo>
                <a:lnTo>
                  <a:pt x="174583" y="55367"/>
                </a:lnTo>
                <a:lnTo>
                  <a:pt x="170560" y="55367"/>
                </a:lnTo>
                <a:lnTo>
                  <a:pt x="170068" y="57666"/>
                </a:lnTo>
                <a:lnTo>
                  <a:pt x="177948" y="57666"/>
                </a:lnTo>
                <a:close/>
              </a:path>
              <a:path w="257407" h="57871">
                <a:moveTo>
                  <a:pt x="160710" y="44942"/>
                </a:moveTo>
                <a:lnTo>
                  <a:pt x="160245" y="55217"/>
                </a:lnTo>
                <a:lnTo>
                  <a:pt x="164678" y="57666"/>
                </a:lnTo>
                <a:lnTo>
                  <a:pt x="170068" y="57666"/>
                </a:lnTo>
                <a:lnTo>
                  <a:pt x="170560" y="55367"/>
                </a:lnTo>
                <a:lnTo>
                  <a:pt x="165745" y="55367"/>
                </a:lnTo>
                <a:lnTo>
                  <a:pt x="162461" y="51892"/>
                </a:lnTo>
                <a:lnTo>
                  <a:pt x="160710" y="44942"/>
                </a:lnTo>
                <a:close/>
              </a:path>
              <a:path w="257407" h="57871">
                <a:moveTo>
                  <a:pt x="230196" y="40701"/>
                </a:moveTo>
                <a:lnTo>
                  <a:pt x="230196" y="49402"/>
                </a:lnTo>
                <a:lnTo>
                  <a:pt x="231201" y="52323"/>
                </a:lnTo>
                <a:lnTo>
                  <a:pt x="233213" y="54198"/>
                </a:lnTo>
                <a:lnTo>
                  <a:pt x="237611" y="57009"/>
                </a:lnTo>
                <a:lnTo>
                  <a:pt x="240498" y="54382"/>
                </a:lnTo>
                <a:lnTo>
                  <a:pt x="237077" y="51988"/>
                </a:lnTo>
                <a:lnTo>
                  <a:pt x="236558" y="48800"/>
                </a:lnTo>
                <a:lnTo>
                  <a:pt x="236558" y="45161"/>
                </a:lnTo>
                <a:lnTo>
                  <a:pt x="237830" y="40852"/>
                </a:lnTo>
                <a:lnTo>
                  <a:pt x="240375" y="35872"/>
                </a:lnTo>
                <a:lnTo>
                  <a:pt x="242919" y="30892"/>
                </a:lnTo>
                <a:lnTo>
                  <a:pt x="245820" y="28402"/>
                </a:lnTo>
                <a:lnTo>
                  <a:pt x="249076" y="28402"/>
                </a:lnTo>
                <a:lnTo>
                  <a:pt x="252345" y="29045"/>
                </a:lnTo>
                <a:lnTo>
                  <a:pt x="254589" y="31617"/>
                </a:lnTo>
                <a:lnTo>
                  <a:pt x="255150" y="35707"/>
                </a:lnTo>
                <a:lnTo>
                  <a:pt x="255150" y="39429"/>
                </a:lnTo>
                <a:lnTo>
                  <a:pt x="253816" y="43471"/>
                </a:lnTo>
                <a:lnTo>
                  <a:pt x="251148" y="47836"/>
                </a:lnTo>
                <a:lnTo>
                  <a:pt x="248481" y="52200"/>
                </a:lnTo>
                <a:lnTo>
                  <a:pt x="245478" y="54382"/>
                </a:lnTo>
                <a:lnTo>
                  <a:pt x="245491" y="57009"/>
                </a:lnTo>
                <a:lnTo>
                  <a:pt x="249609" y="54505"/>
                </a:lnTo>
                <a:lnTo>
                  <a:pt x="252729" y="49498"/>
                </a:lnTo>
                <a:lnTo>
                  <a:pt x="255848" y="44491"/>
                </a:lnTo>
                <a:lnTo>
                  <a:pt x="257407" y="39921"/>
                </a:lnTo>
                <a:lnTo>
                  <a:pt x="257407" y="31932"/>
                </a:lnTo>
                <a:lnTo>
                  <a:pt x="256491" y="29291"/>
                </a:lnTo>
                <a:lnTo>
                  <a:pt x="252824" y="26445"/>
                </a:lnTo>
                <a:lnTo>
                  <a:pt x="248337" y="25734"/>
                </a:lnTo>
                <a:lnTo>
                  <a:pt x="243767" y="25734"/>
                </a:lnTo>
                <a:lnTo>
                  <a:pt x="239602" y="27834"/>
                </a:lnTo>
                <a:lnTo>
                  <a:pt x="235839" y="32034"/>
                </a:lnTo>
                <a:lnTo>
                  <a:pt x="232077" y="36234"/>
                </a:lnTo>
                <a:lnTo>
                  <a:pt x="230196" y="40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467701" y="2792507"/>
            <a:ext cx="234006" cy="51497"/>
          </a:xfrm>
          <a:custGeom>
            <a:avLst/>
            <a:gdLst/>
            <a:ahLst/>
            <a:cxnLst/>
            <a:rect l="l" t="t" r="r" b="b"/>
            <a:pathLst>
              <a:path w="257407" h="58363">
                <a:moveTo>
                  <a:pt x="74451" y="34147"/>
                </a:moveTo>
                <a:lnTo>
                  <a:pt x="73945" y="31582"/>
                </a:lnTo>
                <a:lnTo>
                  <a:pt x="72933" y="29161"/>
                </a:lnTo>
                <a:lnTo>
                  <a:pt x="70429" y="24557"/>
                </a:lnTo>
                <a:lnTo>
                  <a:pt x="66161" y="20371"/>
                </a:lnTo>
                <a:lnTo>
                  <a:pt x="63302" y="18674"/>
                </a:lnTo>
                <a:lnTo>
                  <a:pt x="59881" y="17525"/>
                </a:lnTo>
                <a:lnTo>
                  <a:pt x="57802" y="16841"/>
                </a:lnTo>
                <a:lnTo>
                  <a:pt x="54518" y="16116"/>
                </a:lnTo>
                <a:lnTo>
                  <a:pt x="50031" y="15350"/>
                </a:lnTo>
                <a:lnTo>
                  <a:pt x="53520" y="8167"/>
                </a:lnTo>
                <a:lnTo>
                  <a:pt x="69403" y="8167"/>
                </a:lnTo>
                <a:lnTo>
                  <a:pt x="71907" y="7592"/>
                </a:lnTo>
                <a:lnTo>
                  <a:pt x="75108" y="0"/>
                </a:lnTo>
                <a:lnTo>
                  <a:pt x="73685" y="246"/>
                </a:lnTo>
                <a:lnTo>
                  <a:pt x="70552" y="1559"/>
                </a:lnTo>
                <a:lnTo>
                  <a:pt x="52945" y="1559"/>
                </a:lnTo>
                <a:lnTo>
                  <a:pt x="43998" y="21178"/>
                </a:lnTo>
                <a:lnTo>
                  <a:pt x="45393" y="22655"/>
                </a:lnTo>
                <a:lnTo>
                  <a:pt x="49005" y="22655"/>
                </a:lnTo>
                <a:lnTo>
                  <a:pt x="52904" y="23517"/>
                </a:lnTo>
                <a:lnTo>
                  <a:pt x="57090" y="25241"/>
                </a:lnTo>
                <a:lnTo>
                  <a:pt x="64642" y="28360"/>
                </a:lnTo>
                <a:lnTo>
                  <a:pt x="68418" y="33463"/>
                </a:lnTo>
                <a:lnTo>
                  <a:pt x="68418" y="44600"/>
                </a:lnTo>
                <a:lnTo>
                  <a:pt x="67242" y="48013"/>
                </a:lnTo>
                <a:lnTo>
                  <a:pt x="64888" y="50791"/>
                </a:lnTo>
                <a:lnTo>
                  <a:pt x="62535" y="53568"/>
                </a:lnTo>
                <a:lnTo>
                  <a:pt x="59785" y="54957"/>
                </a:lnTo>
                <a:lnTo>
                  <a:pt x="56639" y="54957"/>
                </a:lnTo>
                <a:lnTo>
                  <a:pt x="53321" y="54074"/>
                </a:lnTo>
                <a:lnTo>
                  <a:pt x="48259" y="50544"/>
                </a:lnTo>
                <a:lnTo>
                  <a:pt x="44654" y="49662"/>
                </a:lnTo>
                <a:lnTo>
                  <a:pt x="42513" y="49970"/>
                </a:lnTo>
                <a:lnTo>
                  <a:pt x="41042" y="52740"/>
                </a:lnTo>
                <a:lnTo>
                  <a:pt x="42411" y="56448"/>
                </a:lnTo>
                <a:lnTo>
                  <a:pt x="45147" y="57296"/>
                </a:lnTo>
                <a:lnTo>
                  <a:pt x="48950" y="58076"/>
                </a:lnTo>
                <a:lnTo>
                  <a:pt x="58226" y="58076"/>
                </a:lnTo>
                <a:lnTo>
                  <a:pt x="63678" y="56051"/>
                </a:lnTo>
                <a:lnTo>
                  <a:pt x="67987" y="52001"/>
                </a:lnTo>
                <a:lnTo>
                  <a:pt x="72297" y="47952"/>
                </a:lnTo>
                <a:lnTo>
                  <a:pt x="74451" y="42903"/>
                </a:lnTo>
                <a:lnTo>
                  <a:pt x="74451" y="34147"/>
                </a:lnTo>
                <a:close/>
              </a:path>
              <a:path w="257407" h="58363">
                <a:moveTo>
                  <a:pt x="1395" y="14283"/>
                </a:moveTo>
                <a:lnTo>
                  <a:pt x="4200" y="9905"/>
                </a:lnTo>
                <a:lnTo>
                  <a:pt x="7757" y="6484"/>
                </a:lnTo>
                <a:lnTo>
                  <a:pt x="10411" y="5376"/>
                </a:lnTo>
                <a:lnTo>
                  <a:pt x="15965" y="5376"/>
                </a:lnTo>
                <a:lnTo>
                  <a:pt x="20213" y="7715"/>
                </a:lnTo>
                <a:lnTo>
                  <a:pt x="23189" y="11546"/>
                </a:lnTo>
                <a:lnTo>
                  <a:pt x="23189" y="17894"/>
                </a:lnTo>
                <a:lnTo>
                  <a:pt x="21930" y="20603"/>
                </a:lnTo>
                <a:lnTo>
                  <a:pt x="16896" y="24708"/>
                </a:lnTo>
                <a:lnTo>
                  <a:pt x="13448" y="26527"/>
                </a:lnTo>
                <a:lnTo>
                  <a:pt x="9070" y="28114"/>
                </a:lnTo>
                <a:lnTo>
                  <a:pt x="11327" y="29058"/>
                </a:lnTo>
                <a:lnTo>
                  <a:pt x="17374" y="29058"/>
                </a:lnTo>
                <a:lnTo>
                  <a:pt x="21670" y="30933"/>
                </a:lnTo>
                <a:lnTo>
                  <a:pt x="24215" y="34681"/>
                </a:lnTo>
                <a:lnTo>
                  <a:pt x="25720" y="36897"/>
                </a:lnTo>
                <a:lnTo>
                  <a:pt x="26472" y="39469"/>
                </a:lnTo>
                <a:lnTo>
                  <a:pt x="26472" y="45434"/>
                </a:lnTo>
                <a:lnTo>
                  <a:pt x="25542" y="48246"/>
                </a:lnTo>
                <a:lnTo>
                  <a:pt x="23681" y="50831"/>
                </a:lnTo>
                <a:lnTo>
                  <a:pt x="21821" y="53417"/>
                </a:lnTo>
                <a:lnTo>
                  <a:pt x="18975" y="54710"/>
                </a:lnTo>
                <a:lnTo>
                  <a:pt x="15144" y="54710"/>
                </a:lnTo>
                <a:lnTo>
                  <a:pt x="11321" y="53930"/>
                </a:lnTo>
                <a:lnTo>
                  <a:pt x="6368" y="50811"/>
                </a:lnTo>
                <a:lnTo>
                  <a:pt x="2873" y="50031"/>
                </a:lnTo>
                <a:lnTo>
                  <a:pt x="1128" y="50360"/>
                </a:lnTo>
                <a:lnTo>
                  <a:pt x="0" y="53069"/>
                </a:lnTo>
                <a:lnTo>
                  <a:pt x="2031" y="56290"/>
                </a:lnTo>
                <a:lnTo>
                  <a:pt x="5746" y="57789"/>
                </a:lnTo>
                <a:lnTo>
                  <a:pt x="16663" y="57789"/>
                </a:lnTo>
                <a:lnTo>
                  <a:pt x="22484" y="55805"/>
                </a:lnTo>
                <a:lnTo>
                  <a:pt x="26575" y="51837"/>
                </a:lnTo>
                <a:lnTo>
                  <a:pt x="30665" y="47870"/>
                </a:lnTo>
                <a:lnTo>
                  <a:pt x="32711" y="43286"/>
                </a:lnTo>
                <a:lnTo>
                  <a:pt x="32711" y="33682"/>
                </a:lnTo>
                <a:lnTo>
                  <a:pt x="31220" y="30043"/>
                </a:lnTo>
                <a:lnTo>
                  <a:pt x="28237" y="27170"/>
                </a:lnTo>
                <a:lnTo>
                  <a:pt x="24543" y="24352"/>
                </a:lnTo>
                <a:lnTo>
                  <a:pt x="21916" y="23230"/>
                </a:lnTo>
                <a:lnTo>
                  <a:pt x="24160" y="21670"/>
                </a:lnTo>
                <a:lnTo>
                  <a:pt x="26883" y="19003"/>
                </a:lnTo>
                <a:lnTo>
                  <a:pt x="29715" y="14351"/>
                </a:lnTo>
                <a:lnTo>
                  <a:pt x="29715" y="8687"/>
                </a:lnTo>
                <a:lnTo>
                  <a:pt x="28572" y="6033"/>
                </a:lnTo>
                <a:lnTo>
                  <a:pt x="24003" y="1436"/>
                </a:lnTo>
                <a:lnTo>
                  <a:pt x="20767" y="287"/>
                </a:lnTo>
                <a:lnTo>
                  <a:pt x="12668" y="287"/>
                </a:lnTo>
                <a:lnTo>
                  <a:pt x="9220" y="1532"/>
                </a:lnTo>
                <a:lnTo>
                  <a:pt x="6238" y="4021"/>
                </a:lnTo>
                <a:lnTo>
                  <a:pt x="3256" y="6512"/>
                </a:lnTo>
                <a:lnTo>
                  <a:pt x="1217" y="9836"/>
                </a:lnTo>
                <a:lnTo>
                  <a:pt x="123" y="13995"/>
                </a:lnTo>
                <a:lnTo>
                  <a:pt x="1395" y="14283"/>
                </a:lnTo>
                <a:close/>
              </a:path>
              <a:path w="257407" h="58363">
                <a:moveTo>
                  <a:pt x="89432" y="53479"/>
                </a:moveTo>
                <a:lnTo>
                  <a:pt x="90787" y="56783"/>
                </a:lnTo>
                <a:lnTo>
                  <a:pt x="94111" y="58158"/>
                </a:lnTo>
                <a:lnTo>
                  <a:pt x="97415" y="56783"/>
                </a:lnTo>
                <a:lnTo>
                  <a:pt x="98749" y="53479"/>
                </a:lnTo>
                <a:lnTo>
                  <a:pt x="97395" y="50196"/>
                </a:lnTo>
                <a:lnTo>
                  <a:pt x="94111" y="48841"/>
                </a:lnTo>
                <a:lnTo>
                  <a:pt x="90807" y="50196"/>
                </a:lnTo>
                <a:lnTo>
                  <a:pt x="89432" y="53479"/>
                </a:lnTo>
                <a:close/>
              </a:path>
              <a:path w="257407" h="58363">
                <a:moveTo>
                  <a:pt x="135920" y="57952"/>
                </a:moveTo>
                <a:lnTo>
                  <a:pt x="141461" y="53424"/>
                </a:lnTo>
                <a:lnTo>
                  <a:pt x="144662" y="44367"/>
                </a:lnTo>
                <a:lnTo>
                  <a:pt x="146359" y="39552"/>
                </a:lnTo>
                <a:lnTo>
                  <a:pt x="147207" y="34421"/>
                </a:lnTo>
                <a:lnTo>
                  <a:pt x="147207" y="22053"/>
                </a:lnTo>
                <a:lnTo>
                  <a:pt x="145825" y="15924"/>
                </a:lnTo>
                <a:lnTo>
                  <a:pt x="143062" y="10588"/>
                </a:lnTo>
                <a:lnTo>
                  <a:pt x="139587" y="3994"/>
                </a:lnTo>
                <a:lnTo>
                  <a:pt x="134703" y="697"/>
                </a:lnTo>
                <a:lnTo>
                  <a:pt x="121432" y="697"/>
                </a:lnTo>
                <a:lnTo>
                  <a:pt x="116261" y="4158"/>
                </a:lnTo>
                <a:lnTo>
                  <a:pt x="112895" y="11081"/>
                </a:lnTo>
                <a:lnTo>
                  <a:pt x="110405" y="16170"/>
                </a:lnTo>
                <a:lnTo>
                  <a:pt x="109160" y="22245"/>
                </a:lnTo>
                <a:lnTo>
                  <a:pt x="109160" y="38279"/>
                </a:lnTo>
                <a:lnTo>
                  <a:pt x="111021" y="45380"/>
                </a:lnTo>
                <a:lnTo>
                  <a:pt x="114742" y="50606"/>
                </a:lnTo>
                <a:lnTo>
                  <a:pt x="118217" y="55504"/>
                </a:lnTo>
                <a:lnTo>
                  <a:pt x="118682" y="45229"/>
                </a:lnTo>
                <a:lnTo>
                  <a:pt x="117752" y="41508"/>
                </a:lnTo>
                <a:lnTo>
                  <a:pt x="117287" y="36542"/>
                </a:lnTo>
                <a:lnTo>
                  <a:pt x="117287" y="23709"/>
                </a:lnTo>
                <a:lnTo>
                  <a:pt x="117738" y="18373"/>
                </a:lnTo>
                <a:lnTo>
                  <a:pt x="118641" y="14323"/>
                </a:lnTo>
                <a:lnTo>
                  <a:pt x="120365" y="6717"/>
                </a:lnTo>
                <a:lnTo>
                  <a:pt x="123553" y="2914"/>
                </a:lnTo>
                <a:lnTo>
                  <a:pt x="132856" y="2914"/>
                </a:lnTo>
                <a:lnTo>
                  <a:pt x="136030" y="6607"/>
                </a:lnTo>
                <a:lnTo>
                  <a:pt x="137726" y="13995"/>
                </a:lnTo>
                <a:lnTo>
                  <a:pt x="138629" y="17963"/>
                </a:lnTo>
                <a:lnTo>
                  <a:pt x="139081" y="23271"/>
                </a:lnTo>
                <a:lnTo>
                  <a:pt x="139081" y="38266"/>
                </a:lnTo>
                <a:lnTo>
                  <a:pt x="138328" y="44641"/>
                </a:lnTo>
                <a:lnTo>
                  <a:pt x="136823" y="49046"/>
                </a:lnTo>
                <a:lnTo>
                  <a:pt x="135318" y="53452"/>
                </a:lnTo>
                <a:lnTo>
                  <a:pt x="132555" y="55654"/>
                </a:lnTo>
                <a:lnTo>
                  <a:pt x="128532" y="55654"/>
                </a:lnTo>
                <a:lnTo>
                  <a:pt x="128040" y="57952"/>
                </a:lnTo>
                <a:lnTo>
                  <a:pt x="135920" y="57952"/>
                </a:lnTo>
                <a:close/>
              </a:path>
              <a:path w="257407" h="58363">
                <a:moveTo>
                  <a:pt x="118682" y="45229"/>
                </a:moveTo>
                <a:lnTo>
                  <a:pt x="118217" y="55504"/>
                </a:lnTo>
                <a:lnTo>
                  <a:pt x="122650" y="57952"/>
                </a:lnTo>
                <a:lnTo>
                  <a:pt x="128040" y="57952"/>
                </a:lnTo>
                <a:lnTo>
                  <a:pt x="128532" y="55654"/>
                </a:lnTo>
                <a:lnTo>
                  <a:pt x="123717" y="55654"/>
                </a:lnTo>
                <a:lnTo>
                  <a:pt x="120433" y="52179"/>
                </a:lnTo>
                <a:lnTo>
                  <a:pt x="118682" y="45229"/>
                </a:lnTo>
                <a:close/>
              </a:path>
              <a:path w="257407" h="58363">
                <a:moveTo>
                  <a:pt x="177948" y="57952"/>
                </a:moveTo>
                <a:lnTo>
                  <a:pt x="183489" y="53424"/>
                </a:lnTo>
                <a:lnTo>
                  <a:pt x="186690" y="44367"/>
                </a:lnTo>
                <a:lnTo>
                  <a:pt x="188387" y="39552"/>
                </a:lnTo>
                <a:lnTo>
                  <a:pt x="189235" y="34421"/>
                </a:lnTo>
                <a:lnTo>
                  <a:pt x="189235" y="22053"/>
                </a:lnTo>
                <a:lnTo>
                  <a:pt x="187853" y="15924"/>
                </a:lnTo>
                <a:lnTo>
                  <a:pt x="185090" y="10588"/>
                </a:lnTo>
                <a:lnTo>
                  <a:pt x="181615" y="3994"/>
                </a:lnTo>
                <a:lnTo>
                  <a:pt x="176731" y="697"/>
                </a:lnTo>
                <a:lnTo>
                  <a:pt x="163460" y="697"/>
                </a:lnTo>
                <a:lnTo>
                  <a:pt x="158289" y="4158"/>
                </a:lnTo>
                <a:lnTo>
                  <a:pt x="154923" y="11081"/>
                </a:lnTo>
                <a:lnTo>
                  <a:pt x="152433" y="16170"/>
                </a:lnTo>
                <a:lnTo>
                  <a:pt x="151188" y="22245"/>
                </a:lnTo>
                <a:lnTo>
                  <a:pt x="151188" y="38279"/>
                </a:lnTo>
                <a:lnTo>
                  <a:pt x="153049" y="45380"/>
                </a:lnTo>
                <a:lnTo>
                  <a:pt x="156770" y="50606"/>
                </a:lnTo>
                <a:lnTo>
                  <a:pt x="160245" y="55504"/>
                </a:lnTo>
                <a:lnTo>
                  <a:pt x="160710" y="45229"/>
                </a:lnTo>
                <a:lnTo>
                  <a:pt x="159780" y="41508"/>
                </a:lnTo>
                <a:lnTo>
                  <a:pt x="159315" y="36542"/>
                </a:lnTo>
                <a:lnTo>
                  <a:pt x="159315" y="23709"/>
                </a:lnTo>
                <a:lnTo>
                  <a:pt x="159766" y="18373"/>
                </a:lnTo>
                <a:lnTo>
                  <a:pt x="160669" y="14323"/>
                </a:lnTo>
                <a:lnTo>
                  <a:pt x="162393" y="6717"/>
                </a:lnTo>
                <a:lnTo>
                  <a:pt x="165581" y="2914"/>
                </a:lnTo>
                <a:lnTo>
                  <a:pt x="174884" y="2914"/>
                </a:lnTo>
                <a:lnTo>
                  <a:pt x="178058" y="6607"/>
                </a:lnTo>
                <a:lnTo>
                  <a:pt x="179754" y="13995"/>
                </a:lnTo>
                <a:lnTo>
                  <a:pt x="180657" y="17963"/>
                </a:lnTo>
                <a:lnTo>
                  <a:pt x="181109" y="23271"/>
                </a:lnTo>
                <a:lnTo>
                  <a:pt x="181109" y="38266"/>
                </a:lnTo>
                <a:lnTo>
                  <a:pt x="180356" y="44641"/>
                </a:lnTo>
                <a:lnTo>
                  <a:pt x="178851" y="49046"/>
                </a:lnTo>
                <a:lnTo>
                  <a:pt x="177346" y="53452"/>
                </a:lnTo>
                <a:lnTo>
                  <a:pt x="174583" y="55654"/>
                </a:lnTo>
                <a:lnTo>
                  <a:pt x="170560" y="55654"/>
                </a:lnTo>
                <a:lnTo>
                  <a:pt x="170068" y="57952"/>
                </a:lnTo>
                <a:lnTo>
                  <a:pt x="177948" y="57952"/>
                </a:lnTo>
                <a:close/>
              </a:path>
              <a:path w="257407" h="58363">
                <a:moveTo>
                  <a:pt x="160710" y="45229"/>
                </a:moveTo>
                <a:lnTo>
                  <a:pt x="160245" y="55504"/>
                </a:lnTo>
                <a:lnTo>
                  <a:pt x="164678" y="57952"/>
                </a:lnTo>
                <a:lnTo>
                  <a:pt x="170068" y="57952"/>
                </a:lnTo>
                <a:lnTo>
                  <a:pt x="170560" y="55654"/>
                </a:lnTo>
                <a:lnTo>
                  <a:pt x="165745" y="55654"/>
                </a:lnTo>
                <a:lnTo>
                  <a:pt x="162461" y="52179"/>
                </a:lnTo>
                <a:lnTo>
                  <a:pt x="160710" y="45229"/>
                </a:lnTo>
                <a:close/>
              </a:path>
              <a:path w="257407" h="58363">
                <a:moveTo>
                  <a:pt x="230196" y="40988"/>
                </a:moveTo>
                <a:lnTo>
                  <a:pt x="230196" y="49689"/>
                </a:lnTo>
                <a:lnTo>
                  <a:pt x="231201" y="52610"/>
                </a:lnTo>
                <a:lnTo>
                  <a:pt x="233213" y="54485"/>
                </a:lnTo>
                <a:lnTo>
                  <a:pt x="237611" y="57296"/>
                </a:lnTo>
                <a:lnTo>
                  <a:pt x="240498" y="54669"/>
                </a:lnTo>
                <a:lnTo>
                  <a:pt x="237077" y="52275"/>
                </a:lnTo>
                <a:lnTo>
                  <a:pt x="236558" y="49087"/>
                </a:lnTo>
                <a:lnTo>
                  <a:pt x="236558" y="45448"/>
                </a:lnTo>
                <a:lnTo>
                  <a:pt x="237830" y="41139"/>
                </a:lnTo>
                <a:lnTo>
                  <a:pt x="240375" y="36158"/>
                </a:lnTo>
                <a:lnTo>
                  <a:pt x="242919" y="31179"/>
                </a:lnTo>
                <a:lnTo>
                  <a:pt x="245820" y="28689"/>
                </a:lnTo>
                <a:lnTo>
                  <a:pt x="249076" y="28689"/>
                </a:lnTo>
                <a:lnTo>
                  <a:pt x="252345" y="29332"/>
                </a:lnTo>
                <a:lnTo>
                  <a:pt x="254589" y="31904"/>
                </a:lnTo>
                <a:lnTo>
                  <a:pt x="255150" y="35994"/>
                </a:lnTo>
                <a:lnTo>
                  <a:pt x="255150" y="39716"/>
                </a:lnTo>
                <a:lnTo>
                  <a:pt x="253816" y="43758"/>
                </a:lnTo>
                <a:lnTo>
                  <a:pt x="251148" y="48122"/>
                </a:lnTo>
                <a:lnTo>
                  <a:pt x="248481" y="52487"/>
                </a:lnTo>
                <a:lnTo>
                  <a:pt x="245478" y="54669"/>
                </a:lnTo>
                <a:lnTo>
                  <a:pt x="245491" y="57296"/>
                </a:lnTo>
                <a:lnTo>
                  <a:pt x="249609" y="54792"/>
                </a:lnTo>
                <a:lnTo>
                  <a:pt x="252729" y="49785"/>
                </a:lnTo>
                <a:lnTo>
                  <a:pt x="255848" y="44778"/>
                </a:lnTo>
                <a:lnTo>
                  <a:pt x="257407" y="40208"/>
                </a:lnTo>
                <a:lnTo>
                  <a:pt x="257407" y="32219"/>
                </a:lnTo>
                <a:lnTo>
                  <a:pt x="256491" y="29578"/>
                </a:lnTo>
                <a:lnTo>
                  <a:pt x="252824" y="26732"/>
                </a:lnTo>
                <a:lnTo>
                  <a:pt x="248337" y="26021"/>
                </a:lnTo>
                <a:lnTo>
                  <a:pt x="243767" y="26021"/>
                </a:lnTo>
                <a:lnTo>
                  <a:pt x="239602" y="28121"/>
                </a:lnTo>
                <a:lnTo>
                  <a:pt x="235839" y="32321"/>
                </a:lnTo>
                <a:lnTo>
                  <a:pt x="232077" y="36521"/>
                </a:lnTo>
                <a:lnTo>
                  <a:pt x="230196" y="40988"/>
                </a:lnTo>
                <a:close/>
              </a:path>
              <a:path w="257407" h="58363">
                <a:moveTo>
                  <a:pt x="237611" y="57296"/>
                </a:moveTo>
                <a:lnTo>
                  <a:pt x="245491" y="57296"/>
                </a:lnTo>
                <a:lnTo>
                  <a:pt x="245478" y="54669"/>
                </a:lnTo>
                <a:lnTo>
                  <a:pt x="240498" y="54669"/>
                </a:lnTo>
                <a:lnTo>
                  <a:pt x="237611" y="57296"/>
                </a:lnTo>
                <a:close/>
              </a:path>
              <a:path w="257407" h="58363">
                <a:moveTo>
                  <a:pt x="218417" y="23928"/>
                </a:moveTo>
                <a:lnTo>
                  <a:pt x="216494" y="30570"/>
                </a:lnTo>
                <a:lnTo>
                  <a:pt x="219792" y="25877"/>
                </a:lnTo>
                <a:lnTo>
                  <a:pt x="221208" y="19851"/>
                </a:lnTo>
                <a:lnTo>
                  <a:pt x="218417" y="23928"/>
                </a:lnTo>
                <a:close/>
              </a:path>
              <a:path w="257407" h="58363">
                <a:moveTo>
                  <a:pt x="199441" y="12504"/>
                </a:moveTo>
                <a:lnTo>
                  <a:pt x="197608" y="16950"/>
                </a:lnTo>
                <a:lnTo>
                  <a:pt x="197608" y="25214"/>
                </a:lnTo>
                <a:lnTo>
                  <a:pt x="198648" y="28059"/>
                </a:lnTo>
                <a:lnTo>
                  <a:pt x="200727" y="30002"/>
                </a:lnTo>
                <a:lnTo>
                  <a:pt x="205119" y="32916"/>
                </a:lnTo>
                <a:lnTo>
                  <a:pt x="212452" y="32916"/>
                </a:lnTo>
                <a:lnTo>
                  <a:pt x="216494" y="30570"/>
                </a:lnTo>
                <a:lnTo>
                  <a:pt x="218417" y="23928"/>
                </a:lnTo>
                <a:lnTo>
                  <a:pt x="215626" y="28005"/>
                </a:lnTo>
                <a:lnTo>
                  <a:pt x="212547" y="30043"/>
                </a:lnTo>
                <a:lnTo>
                  <a:pt x="207403" y="30043"/>
                </a:lnTo>
                <a:lnTo>
                  <a:pt x="204359" y="27478"/>
                </a:lnTo>
                <a:lnTo>
                  <a:pt x="203928" y="24256"/>
                </a:lnTo>
                <a:lnTo>
                  <a:pt x="203928" y="20261"/>
                </a:lnTo>
                <a:lnTo>
                  <a:pt x="205303" y="15890"/>
                </a:lnTo>
                <a:lnTo>
                  <a:pt x="208053" y="11143"/>
                </a:lnTo>
                <a:lnTo>
                  <a:pt x="210803" y="6395"/>
                </a:lnTo>
                <a:lnTo>
                  <a:pt x="213505" y="4021"/>
                </a:lnTo>
                <a:lnTo>
                  <a:pt x="216159" y="4021"/>
                </a:lnTo>
                <a:lnTo>
                  <a:pt x="216891" y="4343"/>
                </a:lnTo>
                <a:lnTo>
                  <a:pt x="219443" y="6033"/>
                </a:lnTo>
                <a:lnTo>
                  <a:pt x="222418" y="7757"/>
                </a:lnTo>
                <a:lnTo>
                  <a:pt x="222603" y="10588"/>
                </a:lnTo>
                <a:lnTo>
                  <a:pt x="222603" y="15404"/>
                </a:lnTo>
                <a:lnTo>
                  <a:pt x="221208" y="19851"/>
                </a:lnTo>
                <a:lnTo>
                  <a:pt x="219792" y="25877"/>
                </a:lnTo>
                <a:lnTo>
                  <a:pt x="223089" y="21185"/>
                </a:lnTo>
                <a:lnTo>
                  <a:pt x="224737" y="16376"/>
                </a:lnTo>
                <a:lnTo>
                  <a:pt x="224737" y="10438"/>
                </a:lnTo>
                <a:lnTo>
                  <a:pt x="225531" y="7770"/>
                </a:lnTo>
                <a:lnTo>
                  <a:pt x="228554" y="8167"/>
                </a:lnTo>
                <a:lnTo>
                  <a:pt x="231701" y="8167"/>
                </a:lnTo>
                <a:lnTo>
                  <a:pt x="235066" y="7414"/>
                </a:lnTo>
                <a:lnTo>
                  <a:pt x="238651" y="5827"/>
                </a:lnTo>
                <a:lnTo>
                  <a:pt x="209387" y="58363"/>
                </a:lnTo>
                <a:lnTo>
                  <a:pt x="213368" y="58363"/>
                </a:lnTo>
                <a:lnTo>
                  <a:pt x="245751" y="369"/>
                </a:lnTo>
                <a:lnTo>
                  <a:pt x="242468" y="369"/>
                </a:lnTo>
                <a:lnTo>
                  <a:pt x="240908" y="1901"/>
                </a:lnTo>
                <a:lnTo>
                  <a:pt x="237994" y="3858"/>
                </a:lnTo>
                <a:lnTo>
                  <a:pt x="235340" y="5390"/>
                </a:lnTo>
                <a:lnTo>
                  <a:pt x="232440" y="6156"/>
                </a:lnTo>
                <a:lnTo>
                  <a:pt x="228089" y="6156"/>
                </a:lnTo>
                <a:lnTo>
                  <a:pt x="224614" y="5609"/>
                </a:lnTo>
                <a:lnTo>
                  <a:pt x="221536" y="3283"/>
                </a:lnTo>
                <a:lnTo>
                  <a:pt x="218786" y="1778"/>
                </a:lnTo>
                <a:lnTo>
                  <a:pt x="215708" y="1559"/>
                </a:lnTo>
                <a:lnTo>
                  <a:pt x="210974" y="1559"/>
                </a:lnTo>
                <a:lnTo>
                  <a:pt x="206774" y="3748"/>
                </a:lnTo>
                <a:lnTo>
                  <a:pt x="203108" y="8126"/>
                </a:lnTo>
                <a:lnTo>
                  <a:pt x="199441" y="12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465237" y="2459369"/>
            <a:ext cx="236469" cy="50990"/>
          </a:xfrm>
          <a:custGeom>
            <a:avLst/>
            <a:gdLst/>
            <a:ahLst/>
            <a:cxnLst/>
            <a:rect l="l" t="t" r="r" b="b"/>
            <a:pathLst>
              <a:path w="260116" h="57789">
                <a:moveTo>
                  <a:pt x="23640" y="42479"/>
                </a:moveTo>
                <a:lnTo>
                  <a:pt x="23640" y="56475"/>
                </a:lnTo>
                <a:lnTo>
                  <a:pt x="30166" y="56475"/>
                </a:lnTo>
                <a:lnTo>
                  <a:pt x="30166" y="42479"/>
                </a:lnTo>
                <a:lnTo>
                  <a:pt x="38744" y="42479"/>
                </a:lnTo>
                <a:lnTo>
                  <a:pt x="38744" y="37020"/>
                </a:lnTo>
                <a:lnTo>
                  <a:pt x="30166" y="37020"/>
                </a:lnTo>
                <a:lnTo>
                  <a:pt x="30166" y="81"/>
                </a:lnTo>
                <a:lnTo>
                  <a:pt x="26267" y="81"/>
                </a:lnTo>
                <a:lnTo>
                  <a:pt x="23558" y="8536"/>
                </a:lnTo>
                <a:lnTo>
                  <a:pt x="23558" y="37020"/>
                </a:lnTo>
                <a:lnTo>
                  <a:pt x="0" y="37020"/>
                </a:lnTo>
                <a:lnTo>
                  <a:pt x="0" y="42479"/>
                </a:lnTo>
                <a:lnTo>
                  <a:pt x="23640" y="42479"/>
                </a:lnTo>
                <a:close/>
              </a:path>
              <a:path w="260116" h="57789">
                <a:moveTo>
                  <a:pt x="26267" y="81"/>
                </a:moveTo>
                <a:lnTo>
                  <a:pt x="0" y="37020"/>
                </a:lnTo>
                <a:lnTo>
                  <a:pt x="3406" y="37020"/>
                </a:lnTo>
                <a:lnTo>
                  <a:pt x="23558" y="8536"/>
                </a:lnTo>
                <a:lnTo>
                  <a:pt x="26267" y="81"/>
                </a:lnTo>
                <a:close/>
              </a:path>
              <a:path w="260116" h="57789">
                <a:moveTo>
                  <a:pt x="68582" y="57254"/>
                </a:moveTo>
                <a:lnTo>
                  <a:pt x="74123" y="52726"/>
                </a:lnTo>
                <a:lnTo>
                  <a:pt x="77324" y="43669"/>
                </a:lnTo>
                <a:lnTo>
                  <a:pt x="79021" y="38854"/>
                </a:lnTo>
                <a:lnTo>
                  <a:pt x="79869" y="33723"/>
                </a:lnTo>
                <a:lnTo>
                  <a:pt x="79869" y="21355"/>
                </a:lnTo>
                <a:lnTo>
                  <a:pt x="78487" y="15226"/>
                </a:lnTo>
                <a:lnTo>
                  <a:pt x="75724" y="9890"/>
                </a:lnTo>
                <a:lnTo>
                  <a:pt x="72249" y="3296"/>
                </a:lnTo>
                <a:lnTo>
                  <a:pt x="67365" y="0"/>
                </a:lnTo>
                <a:lnTo>
                  <a:pt x="54094" y="0"/>
                </a:lnTo>
                <a:lnTo>
                  <a:pt x="48923" y="3460"/>
                </a:lnTo>
                <a:lnTo>
                  <a:pt x="45557" y="10383"/>
                </a:lnTo>
                <a:lnTo>
                  <a:pt x="43067" y="15472"/>
                </a:lnTo>
                <a:lnTo>
                  <a:pt x="41822" y="21547"/>
                </a:lnTo>
                <a:lnTo>
                  <a:pt x="41822" y="37581"/>
                </a:lnTo>
                <a:lnTo>
                  <a:pt x="43683" y="44682"/>
                </a:lnTo>
                <a:lnTo>
                  <a:pt x="47404" y="49908"/>
                </a:lnTo>
                <a:lnTo>
                  <a:pt x="50879" y="54806"/>
                </a:lnTo>
                <a:lnTo>
                  <a:pt x="51344" y="44531"/>
                </a:lnTo>
                <a:lnTo>
                  <a:pt x="50414" y="40810"/>
                </a:lnTo>
                <a:lnTo>
                  <a:pt x="49949" y="35844"/>
                </a:lnTo>
                <a:lnTo>
                  <a:pt x="49949" y="23011"/>
                </a:lnTo>
                <a:lnTo>
                  <a:pt x="50400" y="17676"/>
                </a:lnTo>
                <a:lnTo>
                  <a:pt x="51303" y="13626"/>
                </a:lnTo>
                <a:lnTo>
                  <a:pt x="53027" y="6019"/>
                </a:lnTo>
                <a:lnTo>
                  <a:pt x="56215" y="2215"/>
                </a:lnTo>
                <a:lnTo>
                  <a:pt x="65518" y="2215"/>
                </a:lnTo>
                <a:lnTo>
                  <a:pt x="68692" y="5909"/>
                </a:lnTo>
                <a:lnTo>
                  <a:pt x="70388" y="13297"/>
                </a:lnTo>
                <a:lnTo>
                  <a:pt x="71291" y="17265"/>
                </a:lnTo>
                <a:lnTo>
                  <a:pt x="71743" y="22573"/>
                </a:lnTo>
                <a:lnTo>
                  <a:pt x="71743" y="37568"/>
                </a:lnTo>
                <a:lnTo>
                  <a:pt x="70990" y="43943"/>
                </a:lnTo>
                <a:lnTo>
                  <a:pt x="69485" y="48348"/>
                </a:lnTo>
                <a:lnTo>
                  <a:pt x="67980" y="52754"/>
                </a:lnTo>
                <a:lnTo>
                  <a:pt x="65217" y="54956"/>
                </a:lnTo>
                <a:lnTo>
                  <a:pt x="61195" y="54956"/>
                </a:lnTo>
                <a:lnTo>
                  <a:pt x="60702" y="57254"/>
                </a:lnTo>
                <a:lnTo>
                  <a:pt x="68582" y="57254"/>
                </a:lnTo>
                <a:close/>
              </a:path>
              <a:path w="260116" h="57789">
                <a:moveTo>
                  <a:pt x="51344" y="44531"/>
                </a:moveTo>
                <a:lnTo>
                  <a:pt x="50879" y="54806"/>
                </a:lnTo>
                <a:lnTo>
                  <a:pt x="55312" y="57254"/>
                </a:lnTo>
                <a:lnTo>
                  <a:pt x="60702" y="57254"/>
                </a:lnTo>
                <a:lnTo>
                  <a:pt x="61195" y="54956"/>
                </a:lnTo>
                <a:lnTo>
                  <a:pt x="56379" y="54956"/>
                </a:lnTo>
                <a:lnTo>
                  <a:pt x="53095" y="51481"/>
                </a:lnTo>
                <a:lnTo>
                  <a:pt x="51344" y="44531"/>
                </a:lnTo>
                <a:close/>
              </a:path>
              <a:path w="260116" h="57789">
                <a:moveTo>
                  <a:pt x="92141" y="52781"/>
                </a:moveTo>
                <a:lnTo>
                  <a:pt x="93495" y="56085"/>
                </a:lnTo>
                <a:lnTo>
                  <a:pt x="96820" y="57460"/>
                </a:lnTo>
                <a:lnTo>
                  <a:pt x="100124" y="56085"/>
                </a:lnTo>
                <a:lnTo>
                  <a:pt x="101458" y="52781"/>
                </a:lnTo>
                <a:lnTo>
                  <a:pt x="100103" y="49497"/>
                </a:lnTo>
                <a:lnTo>
                  <a:pt x="96820" y="48143"/>
                </a:lnTo>
                <a:lnTo>
                  <a:pt x="93516" y="49497"/>
                </a:lnTo>
                <a:lnTo>
                  <a:pt x="92141" y="52781"/>
                </a:lnTo>
                <a:close/>
              </a:path>
              <a:path w="260116" h="57789">
                <a:moveTo>
                  <a:pt x="138629" y="57254"/>
                </a:moveTo>
                <a:lnTo>
                  <a:pt x="144170" y="52726"/>
                </a:lnTo>
                <a:lnTo>
                  <a:pt x="147371" y="43669"/>
                </a:lnTo>
                <a:lnTo>
                  <a:pt x="149068" y="38854"/>
                </a:lnTo>
                <a:lnTo>
                  <a:pt x="149916" y="33723"/>
                </a:lnTo>
                <a:lnTo>
                  <a:pt x="149916" y="21355"/>
                </a:lnTo>
                <a:lnTo>
                  <a:pt x="148534" y="15226"/>
                </a:lnTo>
                <a:lnTo>
                  <a:pt x="145771" y="9890"/>
                </a:lnTo>
                <a:lnTo>
                  <a:pt x="142296" y="3296"/>
                </a:lnTo>
                <a:lnTo>
                  <a:pt x="137411" y="0"/>
                </a:lnTo>
                <a:lnTo>
                  <a:pt x="124141" y="0"/>
                </a:lnTo>
                <a:lnTo>
                  <a:pt x="118969" y="3460"/>
                </a:lnTo>
                <a:lnTo>
                  <a:pt x="115604" y="10383"/>
                </a:lnTo>
                <a:lnTo>
                  <a:pt x="113114" y="15472"/>
                </a:lnTo>
                <a:lnTo>
                  <a:pt x="111869" y="21547"/>
                </a:lnTo>
                <a:lnTo>
                  <a:pt x="111869" y="37581"/>
                </a:lnTo>
                <a:lnTo>
                  <a:pt x="113730" y="44682"/>
                </a:lnTo>
                <a:lnTo>
                  <a:pt x="117451" y="49908"/>
                </a:lnTo>
                <a:lnTo>
                  <a:pt x="120926" y="54806"/>
                </a:lnTo>
                <a:lnTo>
                  <a:pt x="121391" y="44531"/>
                </a:lnTo>
                <a:lnTo>
                  <a:pt x="120461" y="40810"/>
                </a:lnTo>
                <a:lnTo>
                  <a:pt x="119996" y="35844"/>
                </a:lnTo>
                <a:lnTo>
                  <a:pt x="119996" y="23011"/>
                </a:lnTo>
                <a:lnTo>
                  <a:pt x="120447" y="17676"/>
                </a:lnTo>
                <a:lnTo>
                  <a:pt x="121350" y="13626"/>
                </a:lnTo>
                <a:lnTo>
                  <a:pt x="123074" y="6019"/>
                </a:lnTo>
                <a:lnTo>
                  <a:pt x="126261" y="2215"/>
                </a:lnTo>
                <a:lnTo>
                  <a:pt x="135565" y="2215"/>
                </a:lnTo>
                <a:lnTo>
                  <a:pt x="138738" y="5909"/>
                </a:lnTo>
                <a:lnTo>
                  <a:pt x="140435" y="13297"/>
                </a:lnTo>
                <a:lnTo>
                  <a:pt x="141338" y="17265"/>
                </a:lnTo>
                <a:lnTo>
                  <a:pt x="141789" y="22573"/>
                </a:lnTo>
                <a:lnTo>
                  <a:pt x="141789" y="37568"/>
                </a:lnTo>
                <a:lnTo>
                  <a:pt x="141037" y="43943"/>
                </a:lnTo>
                <a:lnTo>
                  <a:pt x="139532" y="48348"/>
                </a:lnTo>
                <a:lnTo>
                  <a:pt x="138027" y="52754"/>
                </a:lnTo>
                <a:lnTo>
                  <a:pt x="135264" y="54956"/>
                </a:lnTo>
                <a:lnTo>
                  <a:pt x="131241" y="54956"/>
                </a:lnTo>
                <a:lnTo>
                  <a:pt x="130749" y="57254"/>
                </a:lnTo>
                <a:lnTo>
                  <a:pt x="138629" y="57254"/>
                </a:lnTo>
                <a:close/>
              </a:path>
              <a:path w="260116" h="57789">
                <a:moveTo>
                  <a:pt x="121391" y="44531"/>
                </a:moveTo>
                <a:lnTo>
                  <a:pt x="120926" y="54806"/>
                </a:lnTo>
                <a:lnTo>
                  <a:pt x="125358" y="57254"/>
                </a:lnTo>
                <a:lnTo>
                  <a:pt x="130749" y="57254"/>
                </a:lnTo>
                <a:lnTo>
                  <a:pt x="131241" y="54956"/>
                </a:lnTo>
                <a:lnTo>
                  <a:pt x="126426" y="54956"/>
                </a:lnTo>
                <a:lnTo>
                  <a:pt x="123142" y="51481"/>
                </a:lnTo>
                <a:lnTo>
                  <a:pt x="121391" y="44531"/>
                </a:lnTo>
                <a:close/>
              </a:path>
              <a:path w="260116" h="57789">
                <a:moveTo>
                  <a:pt x="180657" y="57254"/>
                </a:moveTo>
                <a:lnTo>
                  <a:pt x="186198" y="52726"/>
                </a:lnTo>
                <a:lnTo>
                  <a:pt x="189399" y="43669"/>
                </a:lnTo>
                <a:lnTo>
                  <a:pt x="191096" y="38854"/>
                </a:lnTo>
                <a:lnTo>
                  <a:pt x="191944" y="33723"/>
                </a:lnTo>
                <a:lnTo>
                  <a:pt x="191944" y="21355"/>
                </a:lnTo>
                <a:lnTo>
                  <a:pt x="190562" y="15226"/>
                </a:lnTo>
                <a:lnTo>
                  <a:pt x="187799" y="9890"/>
                </a:lnTo>
                <a:lnTo>
                  <a:pt x="184324" y="3296"/>
                </a:lnTo>
                <a:lnTo>
                  <a:pt x="179440" y="0"/>
                </a:lnTo>
                <a:lnTo>
                  <a:pt x="166169" y="0"/>
                </a:lnTo>
                <a:lnTo>
                  <a:pt x="160997" y="3460"/>
                </a:lnTo>
                <a:lnTo>
                  <a:pt x="157632" y="10383"/>
                </a:lnTo>
                <a:lnTo>
                  <a:pt x="155142" y="15472"/>
                </a:lnTo>
                <a:lnTo>
                  <a:pt x="153897" y="21547"/>
                </a:lnTo>
                <a:lnTo>
                  <a:pt x="153897" y="37581"/>
                </a:lnTo>
                <a:lnTo>
                  <a:pt x="155758" y="44682"/>
                </a:lnTo>
                <a:lnTo>
                  <a:pt x="159479" y="49908"/>
                </a:lnTo>
                <a:lnTo>
                  <a:pt x="162954" y="54806"/>
                </a:lnTo>
                <a:lnTo>
                  <a:pt x="163419" y="44531"/>
                </a:lnTo>
                <a:lnTo>
                  <a:pt x="162489" y="40810"/>
                </a:lnTo>
                <a:lnTo>
                  <a:pt x="162024" y="35844"/>
                </a:lnTo>
                <a:lnTo>
                  <a:pt x="162024" y="23011"/>
                </a:lnTo>
                <a:lnTo>
                  <a:pt x="162475" y="17676"/>
                </a:lnTo>
                <a:lnTo>
                  <a:pt x="163378" y="13626"/>
                </a:lnTo>
                <a:lnTo>
                  <a:pt x="165102" y="6019"/>
                </a:lnTo>
                <a:lnTo>
                  <a:pt x="168289" y="2215"/>
                </a:lnTo>
                <a:lnTo>
                  <a:pt x="177593" y="2215"/>
                </a:lnTo>
                <a:lnTo>
                  <a:pt x="180766" y="5909"/>
                </a:lnTo>
                <a:lnTo>
                  <a:pt x="182463" y="13297"/>
                </a:lnTo>
                <a:lnTo>
                  <a:pt x="183366" y="17265"/>
                </a:lnTo>
                <a:lnTo>
                  <a:pt x="183817" y="22573"/>
                </a:lnTo>
                <a:lnTo>
                  <a:pt x="183817" y="37568"/>
                </a:lnTo>
                <a:lnTo>
                  <a:pt x="183065" y="43943"/>
                </a:lnTo>
                <a:lnTo>
                  <a:pt x="181560" y="48348"/>
                </a:lnTo>
                <a:lnTo>
                  <a:pt x="180055" y="52754"/>
                </a:lnTo>
                <a:lnTo>
                  <a:pt x="177292" y="54956"/>
                </a:lnTo>
                <a:lnTo>
                  <a:pt x="173269" y="54956"/>
                </a:lnTo>
                <a:lnTo>
                  <a:pt x="172777" y="57254"/>
                </a:lnTo>
                <a:lnTo>
                  <a:pt x="180657" y="57254"/>
                </a:lnTo>
                <a:close/>
              </a:path>
              <a:path w="260116" h="57789">
                <a:moveTo>
                  <a:pt x="163419" y="44531"/>
                </a:moveTo>
                <a:lnTo>
                  <a:pt x="162954" y="54806"/>
                </a:lnTo>
                <a:lnTo>
                  <a:pt x="167386" y="57254"/>
                </a:lnTo>
                <a:lnTo>
                  <a:pt x="172777" y="57254"/>
                </a:lnTo>
                <a:lnTo>
                  <a:pt x="173269" y="54956"/>
                </a:lnTo>
                <a:lnTo>
                  <a:pt x="168454" y="54956"/>
                </a:lnTo>
                <a:lnTo>
                  <a:pt x="165170" y="51481"/>
                </a:lnTo>
                <a:lnTo>
                  <a:pt x="163419" y="44531"/>
                </a:lnTo>
                <a:close/>
              </a:path>
              <a:path w="260116" h="57789">
                <a:moveTo>
                  <a:pt x="232905" y="40290"/>
                </a:moveTo>
                <a:lnTo>
                  <a:pt x="232905" y="48991"/>
                </a:lnTo>
                <a:lnTo>
                  <a:pt x="233910" y="51912"/>
                </a:lnTo>
                <a:lnTo>
                  <a:pt x="235921" y="53787"/>
                </a:lnTo>
                <a:lnTo>
                  <a:pt x="240320" y="56598"/>
                </a:lnTo>
                <a:lnTo>
                  <a:pt x="243207" y="53971"/>
                </a:lnTo>
                <a:lnTo>
                  <a:pt x="239786" y="51577"/>
                </a:lnTo>
                <a:lnTo>
                  <a:pt x="239266" y="48389"/>
                </a:lnTo>
                <a:lnTo>
                  <a:pt x="239266" y="44750"/>
                </a:lnTo>
                <a:lnTo>
                  <a:pt x="240539" y="40441"/>
                </a:lnTo>
                <a:lnTo>
                  <a:pt x="243083" y="35461"/>
                </a:lnTo>
                <a:lnTo>
                  <a:pt x="245628" y="30481"/>
                </a:lnTo>
                <a:lnTo>
                  <a:pt x="248528" y="27991"/>
                </a:lnTo>
                <a:lnTo>
                  <a:pt x="251785" y="27991"/>
                </a:lnTo>
                <a:lnTo>
                  <a:pt x="255054" y="28634"/>
                </a:lnTo>
                <a:lnTo>
                  <a:pt x="257298" y="31206"/>
                </a:lnTo>
                <a:lnTo>
                  <a:pt x="257859" y="35296"/>
                </a:lnTo>
                <a:lnTo>
                  <a:pt x="257859" y="39018"/>
                </a:lnTo>
                <a:lnTo>
                  <a:pt x="256525" y="43060"/>
                </a:lnTo>
                <a:lnTo>
                  <a:pt x="253857" y="47424"/>
                </a:lnTo>
                <a:lnTo>
                  <a:pt x="251189" y="51789"/>
                </a:lnTo>
                <a:lnTo>
                  <a:pt x="248186" y="53971"/>
                </a:lnTo>
                <a:lnTo>
                  <a:pt x="248200" y="56598"/>
                </a:lnTo>
                <a:lnTo>
                  <a:pt x="252318" y="54094"/>
                </a:lnTo>
                <a:lnTo>
                  <a:pt x="255437" y="49087"/>
                </a:lnTo>
                <a:lnTo>
                  <a:pt x="258557" y="44080"/>
                </a:lnTo>
                <a:lnTo>
                  <a:pt x="260116" y="39510"/>
                </a:lnTo>
                <a:lnTo>
                  <a:pt x="260116" y="31521"/>
                </a:lnTo>
                <a:lnTo>
                  <a:pt x="259200" y="28880"/>
                </a:lnTo>
                <a:lnTo>
                  <a:pt x="255533" y="26035"/>
                </a:lnTo>
                <a:lnTo>
                  <a:pt x="251046" y="25323"/>
                </a:lnTo>
                <a:lnTo>
                  <a:pt x="246476" y="25323"/>
                </a:lnTo>
                <a:lnTo>
                  <a:pt x="242311" y="27423"/>
                </a:lnTo>
                <a:lnTo>
                  <a:pt x="238548" y="31623"/>
                </a:lnTo>
                <a:lnTo>
                  <a:pt x="234786" y="35823"/>
                </a:lnTo>
                <a:lnTo>
                  <a:pt x="232905" y="40290"/>
                </a:lnTo>
                <a:close/>
              </a:path>
              <a:path w="260116" h="57789">
                <a:moveTo>
                  <a:pt x="240320" y="56598"/>
                </a:moveTo>
                <a:lnTo>
                  <a:pt x="248200" y="56598"/>
                </a:lnTo>
                <a:lnTo>
                  <a:pt x="248186" y="53971"/>
                </a:lnTo>
                <a:lnTo>
                  <a:pt x="243207" y="53971"/>
                </a:lnTo>
                <a:lnTo>
                  <a:pt x="240320" y="56598"/>
                </a:lnTo>
                <a:close/>
              </a:path>
              <a:path w="260116" h="57789">
                <a:moveTo>
                  <a:pt x="221125" y="23230"/>
                </a:moveTo>
                <a:lnTo>
                  <a:pt x="219203" y="29872"/>
                </a:lnTo>
                <a:lnTo>
                  <a:pt x="222500" y="25179"/>
                </a:lnTo>
                <a:lnTo>
                  <a:pt x="223916" y="19153"/>
                </a:lnTo>
                <a:lnTo>
                  <a:pt x="221125" y="23230"/>
                </a:lnTo>
                <a:close/>
              </a:path>
              <a:path w="260116" h="57789">
                <a:moveTo>
                  <a:pt x="202150" y="11806"/>
                </a:moveTo>
                <a:lnTo>
                  <a:pt x="200317" y="16253"/>
                </a:lnTo>
                <a:lnTo>
                  <a:pt x="200317" y="24516"/>
                </a:lnTo>
                <a:lnTo>
                  <a:pt x="201356" y="27361"/>
                </a:lnTo>
                <a:lnTo>
                  <a:pt x="203436" y="29304"/>
                </a:lnTo>
                <a:lnTo>
                  <a:pt x="207827" y="32218"/>
                </a:lnTo>
                <a:lnTo>
                  <a:pt x="215161" y="32218"/>
                </a:lnTo>
                <a:lnTo>
                  <a:pt x="219203" y="29872"/>
                </a:lnTo>
                <a:lnTo>
                  <a:pt x="221125" y="23230"/>
                </a:lnTo>
                <a:lnTo>
                  <a:pt x="218335" y="27307"/>
                </a:lnTo>
                <a:lnTo>
                  <a:pt x="215256" y="29345"/>
                </a:lnTo>
                <a:lnTo>
                  <a:pt x="210112" y="29345"/>
                </a:lnTo>
                <a:lnTo>
                  <a:pt x="207068" y="26780"/>
                </a:lnTo>
                <a:lnTo>
                  <a:pt x="206637" y="23558"/>
                </a:lnTo>
                <a:lnTo>
                  <a:pt x="206637" y="19563"/>
                </a:lnTo>
                <a:lnTo>
                  <a:pt x="208012" y="15192"/>
                </a:lnTo>
                <a:lnTo>
                  <a:pt x="210762" y="10445"/>
                </a:lnTo>
                <a:lnTo>
                  <a:pt x="213512" y="5697"/>
                </a:lnTo>
                <a:lnTo>
                  <a:pt x="216214" y="3324"/>
                </a:lnTo>
                <a:lnTo>
                  <a:pt x="218868" y="3324"/>
                </a:lnTo>
                <a:lnTo>
                  <a:pt x="219600" y="3645"/>
                </a:lnTo>
                <a:lnTo>
                  <a:pt x="222152" y="5335"/>
                </a:lnTo>
                <a:lnTo>
                  <a:pt x="225127" y="7059"/>
                </a:lnTo>
                <a:lnTo>
                  <a:pt x="225312" y="9890"/>
                </a:lnTo>
                <a:lnTo>
                  <a:pt x="225312" y="14706"/>
                </a:lnTo>
                <a:lnTo>
                  <a:pt x="223916" y="19153"/>
                </a:lnTo>
                <a:lnTo>
                  <a:pt x="222500" y="25179"/>
                </a:lnTo>
                <a:lnTo>
                  <a:pt x="225797" y="20487"/>
                </a:lnTo>
                <a:lnTo>
                  <a:pt x="227446" y="15678"/>
                </a:lnTo>
                <a:lnTo>
                  <a:pt x="227446" y="9740"/>
                </a:lnTo>
                <a:lnTo>
                  <a:pt x="228240" y="7072"/>
                </a:lnTo>
                <a:lnTo>
                  <a:pt x="231263" y="7469"/>
                </a:lnTo>
                <a:lnTo>
                  <a:pt x="234410" y="7469"/>
                </a:lnTo>
                <a:lnTo>
                  <a:pt x="237775" y="6716"/>
                </a:lnTo>
                <a:lnTo>
                  <a:pt x="241360" y="5129"/>
                </a:lnTo>
                <a:lnTo>
                  <a:pt x="212096" y="57665"/>
                </a:lnTo>
                <a:lnTo>
                  <a:pt x="216077" y="57665"/>
                </a:lnTo>
                <a:lnTo>
                  <a:pt x="248460" y="-328"/>
                </a:lnTo>
                <a:lnTo>
                  <a:pt x="245177" y="-328"/>
                </a:lnTo>
                <a:lnTo>
                  <a:pt x="243617" y="1203"/>
                </a:lnTo>
                <a:lnTo>
                  <a:pt x="240703" y="3159"/>
                </a:lnTo>
                <a:lnTo>
                  <a:pt x="238049" y="4692"/>
                </a:lnTo>
                <a:lnTo>
                  <a:pt x="235148" y="5458"/>
                </a:lnTo>
                <a:lnTo>
                  <a:pt x="230798" y="5458"/>
                </a:lnTo>
                <a:lnTo>
                  <a:pt x="227323" y="4911"/>
                </a:lnTo>
                <a:lnTo>
                  <a:pt x="224245" y="2585"/>
                </a:lnTo>
                <a:lnTo>
                  <a:pt x="221495" y="1080"/>
                </a:lnTo>
                <a:lnTo>
                  <a:pt x="218417" y="861"/>
                </a:lnTo>
                <a:lnTo>
                  <a:pt x="213683" y="861"/>
                </a:lnTo>
                <a:lnTo>
                  <a:pt x="209483" y="3050"/>
                </a:lnTo>
                <a:lnTo>
                  <a:pt x="205816" y="7428"/>
                </a:lnTo>
                <a:lnTo>
                  <a:pt x="202150" y="11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925292" y="5215320"/>
            <a:ext cx="30968" cy="51244"/>
          </a:xfrm>
          <a:custGeom>
            <a:avLst/>
            <a:gdLst/>
            <a:ahLst/>
            <a:cxnLst/>
            <a:rect l="l" t="t" r="r" b="b"/>
            <a:pathLst>
              <a:path w="34065" h="58076">
                <a:moveTo>
                  <a:pt x="33409" y="34148"/>
                </a:moveTo>
                <a:lnTo>
                  <a:pt x="32902" y="31582"/>
                </a:lnTo>
                <a:lnTo>
                  <a:pt x="31890" y="29161"/>
                </a:lnTo>
                <a:lnTo>
                  <a:pt x="29386" y="24557"/>
                </a:lnTo>
                <a:lnTo>
                  <a:pt x="25118" y="20371"/>
                </a:lnTo>
                <a:lnTo>
                  <a:pt x="22259" y="18674"/>
                </a:lnTo>
                <a:lnTo>
                  <a:pt x="18838" y="17525"/>
                </a:lnTo>
                <a:lnTo>
                  <a:pt x="16759" y="16841"/>
                </a:lnTo>
                <a:lnTo>
                  <a:pt x="13475" y="16116"/>
                </a:lnTo>
                <a:lnTo>
                  <a:pt x="8988" y="15350"/>
                </a:lnTo>
                <a:lnTo>
                  <a:pt x="12477" y="8167"/>
                </a:lnTo>
                <a:lnTo>
                  <a:pt x="28360" y="8167"/>
                </a:lnTo>
                <a:lnTo>
                  <a:pt x="30864" y="7593"/>
                </a:lnTo>
                <a:lnTo>
                  <a:pt x="34065" y="0"/>
                </a:lnTo>
                <a:lnTo>
                  <a:pt x="32642" y="246"/>
                </a:lnTo>
                <a:lnTo>
                  <a:pt x="29509" y="1559"/>
                </a:lnTo>
                <a:lnTo>
                  <a:pt x="11902" y="1559"/>
                </a:lnTo>
                <a:lnTo>
                  <a:pt x="2955" y="21178"/>
                </a:lnTo>
                <a:lnTo>
                  <a:pt x="4350" y="22655"/>
                </a:lnTo>
                <a:lnTo>
                  <a:pt x="7962" y="22655"/>
                </a:lnTo>
                <a:lnTo>
                  <a:pt x="11861" y="23517"/>
                </a:lnTo>
                <a:lnTo>
                  <a:pt x="16047" y="25241"/>
                </a:lnTo>
                <a:lnTo>
                  <a:pt x="23599" y="28360"/>
                </a:lnTo>
                <a:lnTo>
                  <a:pt x="27375" y="33464"/>
                </a:lnTo>
                <a:lnTo>
                  <a:pt x="27375" y="44600"/>
                </a:lnTo>
                <a:lnTo>
                  <a:pt x="26199" y="48013"/>
                </a:lnTo>
                <a:lnTo>
                  <a:pt x="23846" y="50791"/>
                </a:lnTo>
                <a:lnTo>
                  <a:pt x="21492" y="53568"/>
                </a:lnTo>
                <a:lnTo>
                  <a:pt x="18743" y="54957"/>
                </a:lnTo>
                <a:lnTo>
                  <a:pt x="15596" y="54957"/>
                </a:lnTo>
                <a:lnTo>
                  <a:pt x="12278" y="54074"/>
                </a:lnTo>
                <a:lnTo>
                  <a:pt x="7216" y="50544"/>
                </a:lnTo>
                <a:lnTo>
                  <a:pt x="3611" y="49662"/>
                </a:lnTo>
                <a:lnTo>
                  <a:pt x="1470" y="49970"/>
                </a:lnTo>
                <a:lnTo>
                  <a:pt x="0" y="52740"/>
                </a:lnTo>
                <a:lnTo>
                  <a:pt x="1368" y="56448"/>
                </a:lnTo>
                <a:lnTo>
                  <a:pt x="4104" y="57296"/>
                </a:lnTo>
                <a:lnTo>
                  <a:pt x="7907" y="58076"/>
                </a:lnTo>
                <a:lnTo>
                  <a:pt x="17183" y="58076"/>
                </a:lnTo>
                <a:lnTo>
                  <a:pt x="22635" y="56051"/>
                </a:lnTo>
                <a:lnTo>
                  <a:pt x="26944" y="52001"/>
                </a:lnTo>
                <a:lnTo>
                  <a:pt x="31254" y="47952"/>
                </a:lnTo>
                <a:lnTo>
                  <a:pt x="33409" y="42903"/>
                </a:lnTo>
                <a:lnTo>
                  <a:pt x="33409" y="34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198787" y="5215936"/>
            <a:ext cx="64996" cy="50519"/>
          </a:xfrm>
          <a:custGeom>
            <a:avLst/>
            <a:gdLst/>
            <a:ahLst/>
            <a:cxnLst/>
            <a:rect l="l" t="t" r="r" b="b"/>
            <a:pathLst>
              <a:path w="71496" h="57255">
                <a:moveTo>
                  <a:pt x="60210" y="57255"/>
                </a:moveTo>
                <a:lnTo>
                  <a:pt x="65750" y="52727"/>
                </a:lnTo>
                <a:lnTo>
                  <a:pt x="68952" y="43670"/>
                </a:lnTo>
                <a:lnTo>
                  <a:pt x="70648" y="38854"/>
                </a:lnTo>
                <a:lnTo>
                  <a:pt x="71496" y="33723"/>
                </a:lnTo>
                <a:lnTo>
                  <a:pt x="71496" y="21356"/>
                </a:lnTo>
                <a:lnTo>
                  <a:pt x="70115" y="15227"/>
                </a:lnTo>
                <a:lnTo>
                  <a:pt x="67351" y="9891"/>
                </a:lnTo>
                <a:lnTo>
                  <a:pt x="63876" y="3297"/>
                </a:lnTo>
                <a:lnTo>
                  <a:pt x="58992" y="0"/>
                </a:lnTo>
                <a:lnTo>
                  <a:pt x="45721" y="0"/>
                </a:lnTo>
                <a:lnTo>
                  <a:pt x="40550" y="3461"/>
                </a:lnTo>
                <a:lnTo>
                  <a:pt x="37184" y="10383"/>
                </a:lnTo>
                <a:lnTo>
                  <a:pt x="34695" y="15473"/>
                </a:lnTo>
                <a:lnTo>
                  <a:pt x="33450" y="21547"/>
                </a:lnTo>
                <a:lnTo>
                  <a:pt x="33450" y="37582"/>
                </a:lnTo>
                <a:lnTo>
                  <a:pt x="35310" y="44682"/>
                </a:lnTo>
                <a:lnTo>
                  <a:pt x="39031" y="49908"/>
                </a:lnTo>
                <a:lnTo>
                  <a:pt x="42506" y="54806"/>
                </a:lnTo>
                <a:lnTo>
                  <a:pt x="42972" y="44532"/>
                </a:lnTo>
                <a:lnTo>
                  <a:pt x="42041" y="40810"/>
                </a:lnTo>
                <a:lnTo>
                  <a:pt x="41576" y="35844"/>
                </a:lnTo>
                <a:lnTo>
                  <a:pt x="41576" y="23011"/>
                </a:lnTo>
                <a:lnTo>
                  <a:pt x="42028" y="17676"/>
                </a:lnTo>
                <a:lnTo>
                  <a:pt x="42930" y="13626"/>
                </a:lnTo>
                <a:lnTo>
                  <a:pt x="44654" y="6019"/>
                </a:lnTo>
                <a:lnTo>
                  <a:pt x="47842" y="2216"/>
                </a:lnTo>
                <a:lnTo>
                  <a:pt x="57145" y="2216"/>
                </a:lnTo>
                <a:lnTo>
                  <a:pt x="60319" y="5910"/>
                </a:lnTo>
                <a:lnTo>
                  <a:pt x="62015" y="13298"/>
                </a:lnTo>
                <a:lnTo>
                  <a:pt x="62918" y="17265"/>
                </a:lnTo>
                <a:lnTo>
                  <a:pt x="63370" y="22573"/>
                </a:lnTo>
                <a:lnTo>
                  <a:pt x="63370" y="37568"/>
                </a:lnTo>
                <a:lnTo>
                  <a:pt x="62617" y="43943"/>
                </a:lnTo>
                <a:lnTo>
                  <a:pt x="61113" y="48349"/>
                </a:lnTo>
                <a:lnTo>
                  <a:pt x="59608" y="52754"/>
                </a:lnTo>
                <a:lnTo>
                  <a:pt x="56844" y="54957"/>
                </a:lnTo>
                <a:lnTo>
                  <a:pt x="52822" y="54957"/>
                </a:lnTo>
                <a:lnTo>
                  <a:pt x="52329" y="57255"/>
                </a:lnTo>
                <a:lnTo>
                  <a:pt x="60210" y="57255"/>
                </a:lnTo>
                <a:close/>
              </a:path>
              <a:path w="71496" h="57255">
                <a:moveTo>
                  <a:pt x="42972" y="44532"/>
                </a:moveTo>
                <a:lnTo>
                  <a:pt x="42506" y="54806"/>
                </a:lnTo>
                <a:lnTo>
                  <a:pt x="46939" y="57255"/>
                </a:lnTo>
                <a:lnTo>
                  <a:pt x="52329" y="57255"/>
                </a:lnTo>
                <a:lnTo>
                  <a:pt x="52822" y="54957"/>
                </a:lnTo>
                <a:lnTo>
                  <a:pt x="48006" y="54957"/>
                </a:lnTo>
                <a:lnTo>
                  <a:pt x="44723" y="51482"/>
                </a:lnTo>
                <a:lnTo>
                  <a:pt x="42972" y="44532"/>
                </a:lnTo>
                <a:close/>
              </a:path>
              <a:path w="71496" h="57255">
                <a:moveTo>
                  <a:pt x="23722" y="56475"/>
                </a:moveTo>
                <a:lnTo>
                  <a:pt x="23722" y="55326"/>
                </a:lnTo>
                <a:lnTo>
                  <a:pt x="20658" y="55216"/>
                </a:lnTo>
                <a:lnTo>
                  <a:pt x="16321" y="53725"/>
                </a:lnTo>
                <a:lnTo>
                  <a:pt x="15760" y="50278"/>
                </a:lnTo>
                <a:lnTo>
                  <a:pt x="15760" y="861"/>
                </a:lnTo>
                <a:lnTo>
                  <a:pt x="15555" y="82"/>
                </a:lnTo>
                <a:lnTo>
                  <a:pt x="15062" y="82"/>
                </a:lnTo>
                <a:lnTo>
                  <a:pt x="0" y="7757"/>
                </a:lnTo>
                <a:lnTo>
                  <a:pt x="2045" y="8051"/>
                </a:lnTo>
                <a:lnTo>
                  <a:pt x="5239" y="7059"/>
                </a:lnTo>
                <a:lnTo>
                  <a:pt x="8085" y="8085"/>
                </a:lnTo>
                <a:lnTo>
                  <a:pt x="8577" y="11081"/>
                </a:lnTo>
                <a:lnTo>
                  <a:pt x="8577" y="49087"/>
                </a:lnTo>
                <a:lnTo>
                  <a:pt x="7059" y="53889"/>
                </a:lnTo>
                <a:lnTo>
                  <a:pt x="3885" y="55080"/>
                </a:lnTo>
                <a:lnTo>
                  <a:pt x="574" y="55244"/>
                </a:lnTo>
                <a:lnTo>
                  <a:pt x="574" y="56475"/>
                </a:lnTo>
                <a:lnTo>
                  <a:pt x="23722" y="56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04445" y="5216009"/>
            <a:ext cx="63131" cy="50447"/>
          </a:xfrm>
          <a:custGeom>
            <a:avLst/>
            <a:gdLst/>
            <a:ahLst/>
            <a:cxnLst/>
            <a:rect l="l" t="t" r="r" b="b"/>
            <a:pathLst>
              <a:path w="69444" h="57173">
                <a:moveTo>
                  <a:pt x="23722" y="56393"/>
                </a:moveTo>
                <a:lnTo>
                  <a:pt x="23722" y="55244"/>
                </a:lnTo>
                <a:lnTo>
                  <a:pt x="20658" y="55134"/>
                </a:lnTo>
                <a:lnTo>
                  <a:pt x="16321" y="53643"/>
                </a:lnTo>
                <a:lnTo>
                  <a:pt x="15760" y="50196"/>
                </a:lnTo>
                <a:lnTo>
                  <a:pt x="15760" y="779"/>
                </a:lnTo>
                <a:lnTo>
                  <a:pt x="15555" y="0"/>
                </a:lnTo>
                <a:lnTo>
                  <a:pt x="15062" y="0"/>
                </a:lnTo>
                <a:lnTo>
                  <a:pt x="0" y="7675"/>
                </a:lnTo>
                <a:lnTo>
                  <a:pt x="2045" y="7969"/>
                </a:lnTo>
                <a:lnTo>
                  <a:pt x="5239" y="6977"/>
                </a:lnTo>
                <a:lnTo>
                  <a:pt x="8085" y="8003"/>
                </a:lnTo>
                <a:lnTo>
                  <a:pt x="8578" y="10999"/>
                </a:lnTo>
                <a:lnTo>
                  <a:pt x="8578" y="49005"/>
                </a:lnTo>
                <a:lnTo>
                  <a:pt x="7059" y="53807"/>
                </a:lnTo>
                <a:lnTo>
                  <a:pt x="3885" y="54998"/>
                </a:lnTo>
                <a:lnTo>
                  <a:pt x="574" y="55162"/>
                </a:lnTo>
                <a:lnTo>
                  <a:pt x="574" y="56393"/>
                </a:lnTo>
                <a:lnTo>
                  <a:pt x="23722" y="56393"/>
                </a:lnTo>
                <a:close/>
              </a:path>
              <a:path w="69444" h="57173">
                <a:moveTo>
                  <a:pt x="68788" y="33368"/>
                </a:moveTo>
                <a:lnTo>
                  <a:pt x="68281" y="30803"/>
                </a:lnTo>
                <a:lnTo>
                  <a:pt x="67269" y="28381"/>
                </a:lnTo>
                <a:lnTo>
                  <a:pt x="64766" y="23777"/>
                </a:lnTo>
                <a:lnTo>
                  <a:pt x="60497" y="19591"/>
                </a:lnTo>
                <a:lnTo>
                  <a:pt x="57638" y="17894"/>
                </a:lnTo>
                <a:lnTo>
                  <a:pt x="54217" y="16745"/>
                </a:lnTo>
                <a:lnTo>
                  <a:pt x="52138" y="16061"/>
                </a:lnTo>
                <a:lnTo>
                  <a:pt x="48855" y="15336"/>
                </a:lnTo>
                <a:lnTo>
                  <a:pt x="44367" y="14570"/>
                </a:lnTo>
                <a:lnTo>
                  <a:pt x="47856" y="7387"/>
                </a:lnTo>
                <a:lnTo>
                  <a:pt x="63739" y="7387"/>
                </a:lnTo>
                <a:lnTo>
                  <a:pt x="66243" y="6813"/>
                </a:lnTo>
                <a:lnTo>
                  <a:pt x="69444" y="-779"/>
                </a:lnTo>
                <a:lnTo>
                  <a:pt x="68022" y="-533"/>
                </a:lnTo>
                <a:lnTo>
                  <a:pt x="64889" y="779"/>
                </a:lnTo>
                <a:lnTo>
                  <a:pt x="47281" y="779"/>
                </a:lnTo>
                <a:lnTo>
                  <a:pt x="38334" y="20398"/>
                </a:lnTo>
                <a:lnTo>
                  <a:pt x="39729" y="21876"/>
                </a:lnTo>
                <a:lnTo>
                  <a:pt x="43341" y="21876"/>
                </a:lnTo>
                <a:lnTo>
                  <a:pt x="47240" y="22738"/>
                </a:lnTo>
                <a:lnTo>
                  <a:pt x="51427" y="24461"/>
                </a:lnTo>
                <a:lnTo>
                  <a:pt x="58978" y="27581"/>
                </a:lnTo>
                <a:lnTo>
                  <a:pt x="62754" y="32684"/>
                </a:lnTo>
                <a:lnTo>
                  <a:pt x="62754" y="43820"/>
                </a:lnTo>
                <a:lnTo>
                  <a:pt x="61578" y="47234"/>
                </a:lnTo>
                <a:lnTo>
                  <a:pt x="59225" y="50011"/>
                </a:lnTo>
                <a:lnTo>
                  <a:pt x="56871" y="52788"/>
                </a:lnTo>
                <a:lnTo>
                  <a:pt x="54122" y="54177"/>
                </a:lnTo>
                <a:lnTo>
                  <a:pt x="50975" y="54177"/>
                </a:lnTo>
                <a:lnTo>
                  <a:pt x="47657" y="53294"/>
                </a:lnTo>
                <a:lnTo>
                  <a:pt x="42595" y="49765"/>
                </a:lnTo>
                <a:lnTo>
                  <a:pt x="38990" y="48882"/>
                </a:lnTo>
                <a:lnTo>
                  <a:pt x="36849" y="49190"/>
                </a:lnTo>
                <a:lnTo>
                  <a:pt x="35379" y="51960"/>
                </a:lnTo>
                <a:lnTo>
                  <a:pt x="36747" y="55668"/>
                </a:lnTo>
                <a:lnTo>
                  <a:pt x="39483" y="56516"/>
                </a:lnTo>
                <a:lnTo>
                  <a:pt x="43286" y="57296"/>
                </a:lnTo>
                <a:lnTo>
                  <a:pt x="52562" y="57296"/>
                </a:lnTo>
                <a:lnTo>
                  <a:pt x="58014" y="55271"/>
                </a:lnTo>
                <a:lnTo>
                  <a:pt x="62323" y="51222"/>
                </a:lnTo>
                <a:lnTo>
                  <a:pt x="66633" y="47172"/>
                </a:lnTo>
                <a:lnTo>
                  <a:pt x="68788" y="42124"/>
                </a:lnTo>
                <a:lnTo>
                  <a:pt x="68788" y="33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803910" y="5215792"/>
            <a:ext cx="71190" cy="50664"/>
          </a:xfrm>
          <a:custGeom>
            <a:avLst/>
            <a:gdLst/>
            <a:ahLst/>
            <a:cxnLst/>
            <a:rect l="l" t="t" r="r" b="b"/>
            <a:pathLst>
              <a:path w="78309" h="57419">
                <a:moveTo>
                  <a:pt x="32793" y="56639"/>
                </a:moveTo>
                <a:lnTo>
                  <a:pt x="37349" y="45188"/>
                </a:lnTo>
                <a:lnTo>
                  <a:pt x="36282" y="44696"/>
                </a:lnTo>
                <a:lnTo>
                  <a:pt x="32670" y="49293"/>
                </a:lnTo>
                <a:lnTo>
                  <a:pt x="29756" y="50237"/>
                </a:lnTo>
                <a:lnTo>
                  <a:pt x="8290" y="50237"/>
                </a:lnTo>
                <a:lnTo>
                  <a:pt x="12781" y="45581"/>
                </a:lnTo>
                <a:lnTo>
                  <a:pt x="22563" y="35062"/>
                </a:lnTo>
                <a:lnTo>
                  <a:pt x="28442" y="28032"/>
                </a:lnTo>
                <a:lnTo>
                  <a:pt x="31534" y="23873"/>
                </a:lnTo>
                <a:lnTo>
                  <a:pt x="33080" y="19550"/>
                </a:lnTo>
                <a:lnTo>
                  <a:pt x="33080" y="10849"/>
                </a:lnTo>
                <a:lnTo>
                  <a:pt x="31650" y="7285"/>
                </a:lnTo>
                <a:lnTo>
                  <a:pt x="28791" y="4371"/>
                </a:lnTo>
                <a:lnTo>
                  <a:pt x="25932" y="1457"/>
                </a:lnTo>
                <a:lnTo>
                  <a:pt x="22190" y="0"/>
                </a:lnTo>
                <a:lnTo>
                  <a:pt x="13817" y="0"/>
                </a:lnTo>
                <a:lnTo>
                  <a:pt x="10308" y="1224"/>
                </a:lnTo>
                <a:lnTo>
                  <a:pt x="7038" y="3673"/>
                </a:lnTo>
                <a:lnTo>
                  <a:pt x="3769" y="6122"/>
                </a:lnTo>
                <a:lnTo>
                  <a:pt x="1450" y="10493"/>
                </a:lnTo>
                <a:lnTo>
                  <a:pt x="82" y="16786"/>
                </a:lnTo>
                <a:lnTo>
                  <a:pt x="1846" y="17156"/>
                </a:lnTo>
                <a:lnTo>
                  <a:pt x="3023" y="14036"/>
                </a:lnTo>
                <a:lnTo>
                  <a:pt x="5540" y="10219"/>
                </a:lnTo>
                <a:lnTo>
                  <a:pt x="7866" y="7483"/>
                </a:lnTo>
                <a:lnTo>
                  <a:pt x="10903" y="6115"/>
                </a:lnTo>
                <a:lnTo>
                  <a:pt x="17689" y="6115"/>
                </a:lnTo>
                <a:lnTo>
                  <a:pt x="20302" y="7175"/>
                </a:lnTo>
                <a:lnTo>
                  <a:pt x="24680" y="11416"/>
                </a:lnTo>
                <a:lnTo>
                  <a:pt x="25775" y="14501"/>
                </a:lnTo>
                <a:lnTo>
                  <a:pt x="25775" y="23175"/>
                </a:lnTo>
                <a:lnTo>
                  <a:pt x="23982" y="27923"/>
                </a:lnTo>
                <a:lnTo>
                  <a:pt x="20398" y="32793"/>
                </a:lnTo>
                <a:lnTo>
                  <a:pt x="18266" y="35548"/>
                </a:lnTo>
                <a:lnTo>
                  <a:pt x="10787" y="44200"/>
                </a:lnTo>
                <a:lnTo>
                  <a:pt x="0" y="55695"/>
                </a:lnTo>
                <a:lnTo>
                  <a:pt x="0" y="56639"/>
                </a:lnTo>
                <a:lnTo>
                  <a:pt x="32793" y="56639"/>
                </a:lnTo>
                <a:close/>
              </a:path>
              <a:path w="78309" h="57419">
                <a:moveTo>
                  <a:pt x="67023" y="57419"/>
                </a:moveTo>
                <a:lnTo>
                  <a:pt x="72563" y="52891"/>
                </a:lnTo>
                <a:lnTo>
                  <a:pt x="75765" y="43834"/>
                </a:lnTo>
                <a:lnTo>
                  <a:pt x="77461" y="39018"/>
                </a:lnTo>
                <a:lnTo>
                  <a:pt x="78309" y="33888"/>
                </a:lnTo>
                <a:lnTo>
                  <a:pt x="78309" y="21520"/>
                </a:lnTo>
                <a:lnTo>
                  <a:pt x="76928" y="15391"/>
                </a:lnTo>
                <a:lnTo>
                  <a:pt x="74164" y="10055"/>
                </a:lnTo>
                <a:lnTo>
                  <a:pt x="70689" y="3461"/>
                </a:lnTo>
                <a:lnTo>
                  <a:pt x="65805" y="164"/>
                </a:lnTo>
                <a:lnTo>
                  <a:pt x="52535" y="164"/>
                </a:lnTo>
                <a:lnTo>
                  <a:pt x="47363" y="3625"/>
                </a:lnTo>
                <a:lnTo>
                  <a:pt x="43998" y="10548"/>
                </a:lnTo>
                <a:lnTo>
                  <a:pt x="41508" y="15637"/>
                </a:lnTo>
                <a:lnTo>
                  <a:pt x="40263" y="21711"/>
                </a:lnTo>
                <a:lnTo>
                  <a:pt x="40263" y="37746"/>
                </a:lnTo>
                <a:lnTo>
                  <a:pt x="42123" y="44846"/>
                </a:lnTo>
                <a:lnTo>
                  <a:pt x="45845" y="50072"/>
                </a:lnTo>
                <a:lnTo>
                  <a:pt x="49319" y="54970"/>
                </a:lnTo>
                <a:lnTo>
                  <a:pt x="49785" y="44696"/>
                </a:lnTo>
                <a:lnTo>
                  <a:pt x="48854" y="40974"/>
                </a:lnTo>
                <a:lnTo>
                  <a:pt x="48389" y="36008"/>
                </a:lnTo>
                <a:lnTo>
                  <a:pt x="48389" y="23175"/>
                </a:lnTo>
                <a:lnTo>
                  <a:pt x="48841" y="17840"/>
                </a:lnTo>
                <a:lnTo>
                  <a:pt x="49744" y="13790"/>
                </a:lnTo>
                <a:lnTo>
                  <a:pt x="51467" y="6183"/>
                </a:lnTo>
                <a:lnTo>
                  <a:pt x="54655" y="2380"/>
                </a:lnTo>
                <a:lnTo>
                  <a:pt x="63958" y="2380"/>
                </a:lnTo>
                <a:lnTo>
                  <a:pt x="67132" y="6074"/>
                </a:lnTo>
                <a:lnTo>
                  <a:pt x="68829" y="13462"/>
                </a:lnTo>
                <a:lnTo>
                  <a:pt x="69731" y="17429"/>
                </a:lnTo>
                <a:lnTo>
                  <a:pt x="70183" y="22738"/>
                </a:lnTo>
                <a:lnTo>
                  <a:pt x="70183" y="37732"/>
                </a:lnTo>
                <a:lnTo>
                  <a:pt x="69430" y="44107"/>
                </a:lnTo>
                <a:lnTo>
                  <a:pt x="67926" y="48513"/>
                </a:lnTo>
                <a:lnTo>
                  <a:pt x="66421" y="52918"/>
                </a:lnTo>
                <a:lnTo>
                  <a:pt x="63657" y="55121"/>
                </a:lnTo>
                <a:lnTo>
                  <a:pt x="59635" y="55121"/>
                </a:lnTo>
                <a:lnTo>
                  <a:pt x="59142" y="57419"/>
                </a:lnTo>
                <a:lnTo>
                  <a:pt x="67023" y="57419"/>
                </a:lnTo>
                <a:close/>
              </a:path>
              <a:path w="78309" h="57419">
                <a:moveTo>
                  <a:pt x="49785" y="44696"/>
                </a:moveTo>
                <a:lnTo>
                  <a:pt x="49319" y="54970"/>
                </a:lnTo>
                <a:lnTo>
                  <a:pt x="53752" y="57419"/>
                </a:lnTo>
                <a:lnTo>
                  <a:pt x="59142" y="57419"/>
                </a:lnTo>
                <a:lnTo>
                  <a:pt x="59635" y="55121"/>
                </a:lnTo>
                <a:lnTo>
                  <a:pt x="54819" y="55121"/>
                </a:lnTo>
                <a:lnTo>
                  <a:pt x="51536" y="51646"/>
                </a:lnTo>
                <a:lnTo>
                  <a:pt x="49785" y="44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109568" y="5215792"/>
            <a:ext cx="69325" cy="50447"/>
          </a:xfrm>
          <a:custGeom>
            <a:avLst/>
            <a:gdLst/>
            <a:ahLst/>
            <a:cxnLst/>
            <a:rect l="l" t="t" r="r" b="b"/>
            <a:pathLst>
              <a:path w="76257" h="57173">
                <a:moveTo>
                  <a:pt x="32793" y="56639"/>
                </a:moveTo>
                <a:lnTo>
                  <a:pt x="37349" y="45188"/>
                </a:lnTo>
                <a:lnTo>
                  <a:pt x="36281" y="44696"/>
                </a:lnTo>
                <a:lnTo>
                  <a:pt x="32670" y="49293"/>
                </a:lnTo>
                <a:lnTo>
                  <a:pt x="29756" y="50237"/>
                </a:lnTo>
                <a:lnTo>
                  <a:pt x="8290" y="50237"/>
                </a:lnTo>
                <a:lnTo>
                  <a:pt x="12781" y="45581"/>
                </a:lnTo>
                <a:lnTo>
                  <a:pt x="22563" y="35062"/>
                </a:lnTo>
                <a:lnTo>
                  <a:pt x="28442" y="28032"/>
                </a:lnTo>
                <a:lnTo>
                  <a:pt x="31534" y="23873"/>
                </a:lnTo>
                <a:lnTo>
                  <a:pt x="33080" y="19550"/>
                </a:lnTo>
                <a:lnTo>
                  <a:pt x="33080" y="10849"/>
                </a:lnTo>
                <a:lnTo>
                  <a:pt x="31650" y="7285"/>
                </a:lnTo>
                <a:lnTo>
                  <a:pt x="28791" y="4371"/>
                </a:lnTo>
                <a:lnTo>
                  <a:pt x="25932" y="1457"/>
                </a:lnTo>
                <a:lnTo>
                  <a:pt x="22190" y="0"/>
                </a:lnTo>
                <a:lnTo>
                  <a:pt x="13817" y="0"/>
                </a:lnTo>
                <a:lnTo>
                  <a:pt x="10308" y="1224"/>
                </a:lnTo>
                <a:lnTo>
                  <a:pt x="7038" y="3673"/>
                </a:lnTo>
                <a:lnTo>
                  <a:pt x="3769" y="6122"/>
                </a:lnTo>
                <a:lnTo>
                  <a:pt x="1450" y="10493"/>
                </a:lnTo>
                <a:lnTo>
                  <a:pt x="82" y="16786"/>
                </a:lnTo>
                <a:lnTo>
                  <a:pt x="1846" y="17156"/>
                </a:lnTo>
                <a:lnTo>
                  <a:pt x="3023" y="14036"/>
                </a:lnTo>
                <a:lnTo>
                  <a:pt x="5540" y="10219"/>
                </a:lnTo>
                <a:lnTo>
                  <a:pt x="7866" y="7483"/>
                </a:lnTo>
                <a:lnTo>
                  <a:pt x="10903" y="6115"/>
                </a:lnTo>
                <a:lnTo>
                  <a:pt x="17689" y="6115"/>
                </a:lnTo>
                <a:lnTo>
                  <a:pt x="20302" y="7175"/>
                </a:lnTo>
                <a:lnTo>
                  <a:pt x="24680" y="11416"/>
                </a:lnTo>
                <a:lnTo>
                  <a:pt x="25774" y="14501"/>
                </a:lnTo>
                <a:lnTo>
                  <a:pt x="25774" y="23175"/>
                </a:lnTo>
                <a:lnTo>
                  <a:pt x="23982" y="27923"/>
                </a:lnTo>
                <a:lnTo>
                  <a:pt x="20398" y="32793"/>
                </a:lnTo>
                <a:lnTo>
                  <a:pt x="18266" y="35548"/>
                </a:lnTo>
                <a:lnTo>
                  <a:pt x="10786" y="44200"/>
                </a:lnTo>
                <a:lnTo>
                  <a:pt x="0" y="55695"/>
                </a:lnTo>
                <a:lnTo>
                  <a:pt x="0" y="56639"/>
                </a:lnTo>
                <a:lnTo>
                  <a:pt x="32793" y="56639"/>
                </a:lnTo>
                <a:close/>
              </a:path>
              <a:path w="76257" h="57173">
                <a:moveTo>
                  <a:pt x="75601" y="33614"/>
                </a:moveTo>
                <a:lnTo>
                  <a:pt x="75094" y="31049"/>
                </a:lnTo>
                <a:lnTo>
                  <a:pt x="74082" y="28627"/>
                </a:lnTo>
                <a:lnTo>
                  <a:pt x="71578" y="24024"/>
                </a:lnTo>
                <a:lnTo>
                  <a:pt x="67310" y="19837"/>
                </a:lnTo>
                <a:lnTo>
                  <a:pt x="64451" y="18141"/>
                </a:lnTo>
                <a:lnTo>
                  <a:pt x="61030" y="16991"/>
                </a:lnTo>
                <a:lnTo>
                  <a:pt x="58951" y="16307"/>
                </a:lnTo>
                <a:lnTo>
                  <a:pt x="55667" y="15582"/>
                </a:lnTo>
                <a:lnTo>
                  <a:pt x="51180" y="14816"/>
                </a:lnTo>
                <a:lnTo>
                  <a:pt x="54669" y="7634"/>
                </a:lnTo>
                <a:lnTo>
                  <a:pt x="70552" y="7634"/>
                </a:lnTo>
                <a:lnTo>
                  <a:pt x="73056" y="7059"/>
                </a:lnTo>
                <a:lnTo>
                  <a:pt x="76257" y="-533"/>
                </a:lnTo>
                <a:lnTo>
                  <a:pt x="74834" y="-287"/>
                </a:lnTo>
                <a:lnTo>
                  <a:pt x="71702" y="1026"/>
                </a:lnTo>
                <a:lnTo>
                  <a:pt x="54094" y="1026"/>
                </a:lnTo>
                <a:lnTo>
                  <a:pt x="45147" y="20644"/>
                </a:lnTo>
                <a:lnTo>
                  <a:pt x="46542" y="22122"/>
                </a:lnTo>
                <a:lnTo>
                  <a:pt x="50154" y="22122"/>
                </a:lnTo>
                <a:lnTo>
                  <a:pt x="54053" y="22984"/>
                </a:lnTo>
                <a:lnTo>
                  <a:pt x="58239" y="24708"/>
                </a:lnTo>
                <a:lnTo>
                  <a:pt x="65791" y="27827"/>
                </a:lnTo>
                <a:lnTo>
                  <a:pt x="69567" y="32930"/>
                </a:lnTo>
                <a:lnTo>
                  <a:pt x="69567" y="44066"/>
                </a:lnTo>
                <a:lnTo>
                  <a:pt x="68391" y="47480"/>
                </a:lnTo>
                <a:lnTo>
                  <a:pt x="66038" y="50257"/>
                </a:lnTo>
                <a:lnTo>
                  <a:pt x="63684" y="53034"/>
                </a:lnTo>
                <a:lnTo>
                  <a:pt x="60935" y="54423"/>
                </a:lnTo>
                <a:lnTo>
                  <a:pt x="57788" y="54423"/>
                </a:lnTo>
                <a:lnTo>
                  <a:pt x="54470" y="53541"/>
                </a:lnTo>
                <a:lnTo>
                  <a:pt x="49408" y="50011"/>
                </a:lnTo>
                <a:lnTo>
                  <a:pt x="45803" y="49128"/>
                </a:lnTo>
                <a:lnTo>
                  <a:pt x="43662" y="49436"/>
                </a:lnTo>
                <a:lnTo>
                  <a:pt x="42191" y="52207"/>
                </a:lnTo>
                <a:lnTo>
                  <a:pt x="43560" y="55914"/>
                </a:lnTo>
                <a:lnTo>
                  <a:pt x="46296" y="56762"/>
                </a:lnTo>
                <a:lnTo>
                  <a:pt x="50099" y="57542"/>
                </a:lnTo>
                <a:lnTo>
                  <a:pt x="59375" y="57542"/>
                </a:lnTo>
                <a:lnTo>
                  <a:pt x="64827" y="55517"/>
                </a:lnTo>
                <a:lnTo>
                  <a:pt x="69136" y="51468"/>
                </a:lnTo>
                <a:lnTo>
                  <a:pt x="73446" y="47418"/>
                </a:lnTo>
                <a:lnTo>
                  <a:pt x="75601" y="42370"/>
                </a:lnTo>
                <a:lnTo>
                  <a:pt x="75601" y="33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416272" y="5215574"/>
            <a:ext cx="70146" cy="50881"/>
          </a:xfrm>
          <a:custGeom>
            <a:avLst/>
            <a:gdLst/>
            <a:ahLst/>
            <a:cxnLst/>
            <a:rect l="l" t="t" r="r" b="b"/>
            <a:pathLst>
              <a:path w="77161" h="57665">
                <a:moveTo>
                  <a:pt x="65874" y="57665"/>
                </a:moveTo>
                <a:lnTo>
                  <a:pt x="71414" y="53137"/>
                </a:lnTo>
                <a:lnTo>
                  <a:pt x="74616" y="44080"/>
                </a:lnTo>
                <a:lnTo>
                  <a:pt x="76312" y="39264"/>
                </a:lnTo>
                <a:lnTo>
                  <a:pt x="77161" y="34134"/>
                </a:lnTo>
                <a:lnTo>
                  <a:pt x="77161" y="21766"/>
                </a:lnTo>
                <a:lnTo>
                  <a:pt x="75779" y="15637"/>
                </a:lnTo>
                <a:lnTo>
                  <a:pt x="73015" y="10301"/>
                </a:lnTo>
                <a:lnTo>
                  <a:pt x="69540" y="3707"/>
                </a:lnTo>
                <a:lnTo>
                  <a:pt x="64656" y="410"/>
                </a:lnTo>
                <a:lnTo>
                  <a:pt x="51386" y="410"/>
                </a:lnTo>
                <a:lnTo>
                  <a:pt x="46214" y="3871"/>
                </a:lnTo>
                <a:lnTo>
                  <a:pt x="42849" y="10794"/>
                </a:lnTo>
                <a:lnTo>
                  <a:pt x="40359" y="15883"/>
                </a:lnTo>
                <a:lnTo>
                  <a:pt x="39114" y="21958"/>
                </a:lnTo>
                <a:lnTo>
                  <a:pt x="39114" y="37992"/>
                </a:lnTo>
                <a:lnTo>
                  <a:pt x="40974" y="45092"/>
                </a:lnTo>
                <a:lnTo>
                  <a:pt x="44696" y="50319"/>
                </a:lnTo>
                <a:lnTo>
                  <a:pt x="48170" y="55216"/>
                </a:lnTo>
                <a:lnTo>
                  <a:pt x="48635" y="44942"/>
                </a:lnTo>
                <a:lnTo>
                  <a:pt x="47706" y="41221"/>
                </a:lnTo>
                <a:lnTo>
                  <a:pt x="47240" y="36254"/>
                </a:lnTo>
                <a:lnTo>
                  <a:pt x="47240" y="23422"/>
                </a:lnTo>
                <a:lnTo>
                  <a:pt x="47691" y="18086"/>
                </a:lnTo>
                <a:lnTo>
                  <a:pt x="48595" y="14036"/>
                </a:lnTo>
                <a:lnTo>
                  <a:pt x="50318" y="6430"/>
                </a:lnTo>
                <a:lnTo>
                  <a:pt x="53506" y="2626"/>
                </a:lnTo>
                <a:lnTo>
                  <a:pt x="62809" y="2626"/>
                </a:lnTo>
                <a:lnTo>
                  <a:pt x="65983" y="6320"/>
                </a:lnTo>
                <a:lnTo>
                  <a:pt x="67680" y="13708"/>
                </a:lnTo>
                <a:lnTo>
                  <a:pt x="68583" y="17676"/>
                </a:lnTo>
                <a:lnTo>
                  <a:pt x="69034" y="22984"/>
                </a:lnTo>
                <a:lnTo>
                  <a:pt x="69034" y="37978"/>
                </a:lnTo>
                <a:lnTo>
                  <a:pt x="68282" y="44354"/>
                </a:lnTo>
                <a:lnTo>
                  <a:pt x="66776" y="48759"/>
                </a:lnTo>
                <a:lnTo>
                  <a:pt x="65272" y="53164"/>
                </a:lnTo>
                <a:lnTo>
                  <a:pt x="62508" y="55367"/>
                </a:lnTo>
                <a:lnTo>
                  <a:pt x="58486" y="55367"/>
                </a:lnTo>
                <a:lnTo>
                  <a:pt x="57994" y="57665"/>
                </a:lnTo>
                <a:lnTo>
                  <a:pt x="65874" y="57665"/>
                </a:lnTo>
                <a:close/>
              </a:path>
              <a:path w="77161" h="57665">
                <a:moveTo>
                  <a:pt x="48635" y="44942"/>
                </a:moveTo>
                <a:lnTo>
                  <a:pt x="48170" y="55216"/>
                </a:lnTo>
                <a:lnTo>
                  <a:pt x="52603" y="57665"/>
                </a:lnTo>
                <a:lnTo>
                  <a:pt x="57994" y="57665"/>
                </a:lnTo>
                <a:lnTo>
                  <a:pt x="58486" y="55367"/>
                </a:lnTo>
                <a:lnTo>
                  <a:pt x="53670" y="55367"/>
                </a:lnTo>
                <a:lnTo>
                  <a:pt x="50387" y="51892"/>
                </a:lnTo>
                <a:lnTo>
                  <a:pt x="48635" y="44942"/>
                </a:lnTo>
                <a:close/>
              </a:path>
              <a:path w="77161" h="57665">
                <a:moveTo>
                  <a:pt x="1395" y="13995"/>
                </a:moveTo>
                <a:lnTo>
                  <a:pt x="4200" y="9617"/>
                </a:lnTo>
                <a:lnTo>
                  <a:pt x="7757" y="6197"/>
                </a:lnTo>
                <a:lnTo>
                  <a:pt x="10411" y="5089"/>
                </a:lnTo>
                <a:lnTo>
                  <a:pt x="15966" y="5089"/>
                </a:lnTo>
                <a:lnTo>
                  <a:pt x="20213" y="7428"/>
                </a:lnTo>
                <a:lnTo>
                  <a:pt x="23189" y="11259"/>
                </a:lnTo>
                <a:lnTo>
                  <a:pt x="23189" y="17607"/>
                </a:lnTo>
                <a:lnTo>
                  <a:pt x="21930" y="20316"/>
                </a:lnTo>
                <a:lnTo>
                  <a:pt x="16896" y="24420"/>
                </a:lnTo>
                <a:lnTo>
                  <a:pt x="13448" y="26240"/>
                </a:lnTo>
                <a:lnTo>
                  <a:pt x="9070" y="27827"/>
                </a:lnTo>
                <a:lnTo>
                  <a:pt x="11328" y="28771"/>
                </a:lnTo>
                <a:lnTo>
                  <a:pt x="17375" y="28771"/>
                </a:lnTo>
                <a:lnTo>
                  <a:pt x="21670" y="30645"/>
                </a:lnTo>
                <a:lnTo>
                  <a:pt x="24215" y="34394"/>
                </a:lnTo>
                <a:lnTo>
                  <a:pt x="25720" y="36610"/>
                </a:lnTo>
                <a:lnTo>
                  <a:pt x="26473" y="39182"/>
                </a:lnTo>
                <a:lnTo>
                  <a:pt x="26473" y="45147"/>
                </a:lnTo>
                <a:lnTo>
                  <a:pt x="25542" y="47959"/>
                </a:lnTo>
                <a:lnTo>
                  <a:pt x="23682" y="50544"/>
                </a:lnTo>
                <a:lnTo>
                  <a:pt x="21821" y="53130"/>
                </a:lnTo>
                <a:lnTo>
                  <a:pt x="18975" y="54423"/>
                </a:lnTo>
                <a:lnTo>
                  <a:pt x="15145" y="54423"/>
                </a:lnTo>
                <a:lnTo>
                  <a:pt x="11321" y="53643"/>
                </a:lnTo>
                <a:lnTo>
                  <a:pt x="6368" y="50524"/>
                </a:lnTo>
                <a:lnTo>
                  <a:pt x="2873" y="49744"/>
                </a:lnTo>
                <a:lnTo>
                  <a:pt x="1128" y="50072"/>
                </a:lnTo>
                <a:lnTo>
                  <a:pt x="0" y="52781"/>
                </a:lnTo>
                <a:lnTo>
                  <a:pt x="2032" y="56003"/>
                </a:lnTo>
                <a:lnTo>
                  <a:pt x="5746" y="57501"/>
                </a:lnTo>
                <a:lnTo>
                  <a:pt x="16663" y="57501"/>
                </a:lnTo>
                <a:lnTo>
                  <a:pt x="22485" y="55517"/>
                </a:lnTo>
                <a:lnTo>
                  <a:pt x="26575" y="51550"/>
                </a:lnTo>
                <a:lnTo>
                  <a:pt x="30666" y="47582"/>
                </a:lnTo>
                <a:lnTo>
                  <a:pt x="32711" y="42999"/>
                </a:lnTo>
                <a:lnTo>
                  <a:pt x="32711" y="33395"/>
                </a:lnTo>
                <a:lnTo>
                  <a:pt x="31220" y="29756"/>
                </a:lnTo>
                <a:lnTo>
                  <a:pt x="28237" y="26883"/>
                </a:lnTo>
                <a:lnTo>
                  <a:pt x="24543" y="24065"/>
                </a:lnTo>
                <a:lnTo>
                  <a:pt x="21917" y="22943"/>
                </a:lnTo>
                <a:lnTo>
                  <a:pt x="24160" y="21383"/>
                </a:lnTo>
                <a:lnTo>
                  <a:pt x="26883" y="18715"/>
                </a:lnTo>
                <a:lnTo>
                  <a:pt x="29715" y="14064"/>
                </a:lnTo>
                <a:lnTo>
                  <a:pt x="29715" y="8400"/>
                </a:lnTo>
                <a:lnTo>
                  <a:pt x="28573" y="5746"/>
                </a:lnTo>
                <a:lnTo>
                  <a:pt x="24003" y="1149"/>
                </a:lnTo>
                <a:lnTo>
                  <a:pt x="20768" y="0"/>
                </a:lnTo>
                <a:lnTo>
                  <a:pt x="12668" y="0"/>
                </a:lnTo>
                <a:lnTo>
                  <a:pt x="9220" y="1244"/>
                </a:lnTo>
                <a:lnTo>
                  <a:pt x="6238" y="3734"/>
                </a:lnTo>
                <a:lnTo>
                  <a:pt x="3256" y="6224"/>
                </a:lnTo>
                <a:lnTo>
                  <a:pt x="1217" y="9549"/>
                </a:lnTo>
                <a:lnTo>
                  <a:pt x="123" y="13708"/>
                </a:lnTo>
                <a:lnTo>
                  <a:pt x="1395" y="13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709194" y="5215574"/>
            <a:ext cx="68280" cy="50990"/>
          </a:xfrm>
          <a:custGeom>
            <a:avLst/>
            <a:gdLst/>
            <a:ahLst/>
            <a:cxnLst/>
            <a:rect l="l" t="t" r="r" b="b"/>
            <a:pathLst>
              <a:path w="75108" h="57789">
                <a:moveTo>
                  <a:pt x="1395" y="13995"/>
                </a:moveTo>
                <a:lnTo>
                  <a:pt x="4200" y="9617"/>
                </a:lnTo>
                <a:lnTo>
                  <a:pt x="7757" y="6197"/>
                </a:lnTo>
                <a:lnTo>
                  <a:pt x="10411" y="5089"/>
                </a:lnTo>
                <a:lnTo>
                  <a:pt x="15966" y="5089"/>
                </a:lnTo>
                <a:lnTo>
                  <a:pt x="20213" y="7428"/>
                </a:lnTo>
                <a:lnTo>
                  <a:pt x="23189" y="11259"/>
                </a:lnTo>
                <a:lnTo>
                  <a:pt x="23189" y="17607"/>
                </a:lnTo>
                <a:lnTo>
                  <a:pt x="21930" y="20316"/>
                </a:lnTo>
                <a:lnTo>
                  <a:pt x="16896" y="24420"/>
                </a:lnTo>
                <a:lnTo>
                  <a:pt x="13448" y="26240"/>
                </a:lnTo>
                <a:lnTo>
                  <a:pt x="9070" y="27827"/>
                </a:lnTo>
                <a:lnTo>
                  <a:pt x="11328" y="28771"/>
                </a:lnTo>
                <a:lnTo>
                  <a:pt x="17375" y="28771"/>
                </a:lnTo>
                <a:lnTo>
                  <a:pt x="21670" y="30645"/>
                </a:lnTo>
                <a:lnTo>
                  <a:pt x="24215" y="34394"/>
                </a:lnTo>
                <a:lnTo>
                  <a:pt x="25720" y="36610"/>
                </a:lnTo>
                <a:lnTo>
                  <a:pt x="26473" y="39182"/>
                </a:lnTo>
                <a:lnTo>
                  <a:pt x="26473" y="45147"/>
                </a:lnTo>
                <a:lnTo>
                  <a:pt x="25542" y="47959"/>
                </a:lnTo>
                <a:lnTo>
                  <a:pt x="23682" y="50544"/>
                </a:lnTo>
                <a:lnTo>
                  <a:pt x="21821" y="53130"/>
                </a:lnTo>
                <a:lnTo>
                  <a:pt x="18975" y="54423"/>
                </a:lnTo>
                <a:lnTo>
                  <a:pt x="15145" y="54423"/>
                </a:lnTo>
                <a:lnTo>
                  <a:pt x="11321" y="53643"/>
                </a:lnTo>
                <a:lnTo>
                  <a:pt x="6368" y="50524"/>
                </a:lnTo>
                <a:lnTo>
                  <a:pt x="2873" y="49744"/>
                </a:lnTo>
                <a:lnTo>
                  <a:pt x="1128" y="50072"/>
                </a:lnTo>
                <a:lnTo>
                  <a:pt x="0" y="52781"/>
                </a:lnTo>
                <a:lnTo>
                  <a:pt x="2032" y="56003"/>
                </a:lnTo>
                <a:lnTo>
                  <a:pt x="5746" y="57501"/>
                </a:lnTo>
                <a:lnTo>
                  <a:pt x="16663" y="57501"/>
                </a:lnTo>
                <a:lnTo>
                  <a:pt x="22484" y="55517"/>
                </a:lnTo>
                <a:lnTo>
                  <a:pt x="26575" y="51550"/>
                </a:lnTo>
                <a:lnTo>
                  <a:pt x="30666" y="47582"/>
                </a:lnTo>
                <a:lnTo>
                  <a:pt x="32711" y="42999"/>
                </a:lnTo>
                <a:lnTo>
                  <a:pt x="32711" y="33395"/>
                </a:lnTo>
                <a:lnTo>
                  <a:pt x="31220" y="29756"/>
                </a:lnTo>
                <a:lnTo>
                  <a:pt x="28237" y="26883"/>
                </a:lnTo>
                <a:lnTo>
                  <a:pt x="24543" y="24065"/>
                </a:lnTo>
                <a:lnTo>
                  <a:pt x="21917" y="22943"/>
                </a:lnTo>
                <a:lnTo>
                  <a:pt x="24160" y="21383"/>
                </a:lnTo>
                <a:lnTo>
                  <a:pt x="26883" y="18715"/>
                </a:lnTo>
                <a:lnTo>
                  <a:pt x="29715" y="14064"/>
                </a:lnTo>
                <a:lnTo>
                  <a:pt x="29715" y="8400"/>
                </a:lnTo>
                <a:lnTo>
                  <a:pt x="28573" y="5746"/>
                </a:lnTo>
                <a:lnTo>
                  <a:pt x="24003" y="1149"/>
                </a:lnTo>
                <a:lnTo>
                  <a:pt x="20768" y="0"/>
                </a:lnTo>
                <a:lnTo>
                  <a:pt x="12668" y="0"/>
                </a:lnTo>
                <a:lnTo>
                  <a:pt x="9220" y="1244"/>
                </a:lnTo>
                <a:lnTo>
                  <a:pt x="6238" y="3734"/>
                </a:lnTo>
                <a:lnTo>
                  <a:pt x="3256" y="6224"/>
                </a:lnTo>
                <a:lnTo>
                  <a:pt x="1217" y="9549"/>
                </a:lnTo>
                <a:lnTo>
                  <a:pt x="123" y="13708"/>
                </a:lnTo>
                <a:lnTo>
                  <a:pt x="1395" y="13995"/>
                </a:lnTo>
                <a:close/>
              </a:path>
              <a:path w="75108" h="57789">
                <a:moveTo>
                  <a:pt x="74452" y="33860"/>
                </a:moveTo>
                <a:lnTo>
                  <a:pt x="73945" y="31295"/>
                </a:lnTo>
                <a:lnTo>
                  <a:pt x="72933" y="28873"/>
                </a:lnTo>
                <a:lnTo>
                  <a:pt x="70429" y="24270"/>
                </a:lnTo>
                <a:lnTo>
                  <a:pt x="66161" y="20083"/>
                </a:lnTo>
                <a:lnTo>
                  <a:pt x="63302" y="18387"/>
                </a:lnTo>
                <a:lnTo>
                  <a:pt x="59881" y="17238"/>
                </a:lnTo>
                <a:lnTo>
                  <a:pt x="57802" y="16554"/>
                </a:lnTo>
                <a:lnTo>
                  <a:pt x="54518" y="15829"/>
                </a:lnTo>
                <a:lnTo>
                  <a:pt x="50031" y="15062"/>
                </a:lnTo>
                <a:lnTo>
                  <a:pt x="53520" y="7880"/>
                </a:lnTo>
                <a:lnTo>
                  <a:pt x="69403" y="7880"/>
                </a:lnTo>
                <a:lnTo>
                  <a:pt x="71907" y="7305"/>
                </a:lnTo>
                <a:lnTo>
                  <a:pt x="75108" y="-287"/>
                </a:lnTo>
                <a:lnTo>
                  <a:pt x="73685" y="-41"/>
                </a:lnTo>
                <a:lnTo>
                  <a:pt x="70553" y="1272"/>
                </a:lnTo>
                <a:lnTo>
                  <a:pt x="52945" y="1272"/>
                </a:lnTo>
                <a:lnTo>
                  <a:pt x="43998" y="20891"/>
                </a:lnTo>
                <a:lnTo>
                  <a:pt x="45393" y="22368"/>
                </a:lnTo>
                <a:lnTo>
                  <a:pt x="49005" y="22368"/>
                </a:lnTo>
                <a:lnTo>
                  <a:pt x="52904" y="23230"/>
                </a:lnTo>
                <a:lnTo>
                  <a:pt x="57091" y="24954"/>
                </a:lnTo>
                <a:lnTo>
                  <a:pt x="64642" y="28073"/>
                </a:lnTo>
                <a:lnTo>
                  <a:pt x="68418" y="33176"/>
                </a:lnTo>
                <a:lnTo>
                  <a:pt x="68418" y="44313"/>
                </a:lnTo>
                <a:lnTo>
                  <a:pt x="67242" y="47726"/>
                </a:lnTo>
                <a:lnTo>
                  <a:pt x="64889" y="50503"/>
                </a:lnTo>
                <a:lnTo>
                  <a:pt x="62536" y="53281"/>
                </a:lnTo>
                <a:lnTo>
                  <a:pt x="59786" y="54669"/>
                </a:lnTo>
                <a:lnTo>
                  <a:pt x="56639" y="54669"/>
                </a:lnTo>
                <a:lnTo>
                  <a:pt x="53321" y="53787"/>
                </a:lnTo>
                <a:lnTo>
                  <a:pt x="48259" y="50257"/>
                </a:lnTo>
                <a:lnTo>
                  <a:pt x="44655" y="49375"/>
                </a:lnTo>
                <a:lnTo>
                  <a:pt x="42513" y="49682"/>
                </a:lnTo>
                <a:lnTo>
                  <a:pt x="41043" y="52453"/>
                </a:lnTo>
                <a:lnTo>
                  <a:pt x="42411" y="56160"/>
                </a:lnTo>
                <a:lnTo>
                  <a:pt x="45147" y="57009"/>
                </a:lnTo>
                <a:lnTo>
                  <a:pt x="48950" y="57789"/>
                </a:lnTo>
                <a:lnTo>
                  <a:pt x="58226" y="57789"/>
                </a:lnTo>
                <a:lnTo>
                  <a:pt x="63678" y="55764"/>
                </a:lnTo>
                <a:lnTo>
                  <a:pt x="67987" y="51714"/>
                </a:lnTo>
                <a:lnTo>
                  <a:pt x="72297" y="47665"/>
                </a:lnTo>
                <a:lnTo>
                  <a:pt x="74452" y="42616"/>
                </a:lnTo>
                <a:lnTo>
                  <a:pt x="74452" y="33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012390" y="5215936"/>
            <a:ext cx="72608" cy="50519"/>
          </a:xfrm>
          <a:custGeom>
            <a:avLst/>
            <a:gdLst/>
            <a:ahLst/>
            <a:cxnLst/>
            <a:rect l="l" t="t" r="r" b="b"/>
            <a:pathLst>
              <a:path w="79869" h="57255">
                <a:moveTo>
                  <a:pt x="68583" y="57255"/>
                </a:moveTo>
                <a:lnTo>
                  <a:pt x="74123" y="52727"/>
                </a:lnTo>
                <a:lnTo>
                  <a:pt x="77325" y="43670"/>
                </a:lnTo>
                <a:lnTo>
                  <a:pt x="79021" y="38854"/>
                </a:lnTo>
                <a:lnTo>
                  <a:pt x="79869" y="33723"/>
                </a:lnTo>
                <a:lnTo>
                  <a:pt x="79869" y="21356"/>
                </a:lnTo>
                <a:lnTo>
                  <a:pt x="78488" y="15227"/>
                </a:lnTo>
                <a:lnTo>
                  <a:pt x="75724" y="9891"/>
                </a:lnTo>
                <a:lnTo>
                  <a:pt x="72249" y="3297"/>
                </a:lnTo>
                <a:lnTo>
                  <a:pt x="67365" y="0"/>
                </a:lnTo>
                <a:lnTo>
                  <a:pt x="54094" y="0"/>
                </a:lnTo>
                <a:lnTo>
                  <a:pt x="48923" y="3461"/>
                </a:lnTo>
                <a:lnTo>
                  <a:pt x="45557" y="10383"/>
                </a:lnTo>
                <a:lnTo>
                  <a:pt x="43068" y="15473"/>
                </a:lnTo>
                <a:lnTo>
                  <a:pt x="41823" y="21547"/>
                </a:lnTo>
                <a:lnTo>
                  <a:pt x="41823" y="37582"/>
                </a:lnTo>
                <a:lnTo>
                  <a:pt x="43683" y="44682"/>
                </a:lnTo>
                <a:lnTo>
                  <a:pt x="47404" y="49908"/>
                </a:lnTo>
                <a:lnTo>
                  <a:pt x="50879" y="54806"/>
                </a:lnTo>
                <a:lnTo>
                  <a:pt x="51344" y="44532"/>
                </a:lnTo>
                <a:lnTo>
                  <a:pt x="50414" y="40810"/>
                </a:lnTo>
                <a:lnTo>
                  <a:pt x="49949" y="35844"/>
                </a:lnTo>
                <a:lnTo>
                  <a:pt x="49949" y="23011"/>
                </a:lnTo>
                <a:lnTo>
                  <a:pt x="50400" y="17676"/>
                </a:lnTo>
                <a:lnTo>
                  <a:pt x="51304" y="13626"/>
                </a:lnTo>
                <a:lnTo>
                  <a:pt x="53027" y="6019"/>
                </a:lnTo>
                <a:lnTo>
                  <a:pt x="56215" y="2216"/>
                </a:lnTo>
                <a:lnTo>
                  <a:pt x="65518" y="2216"/>
                </a:lnTo>
                <a:lnTo>
                  <a:pt x="68692" y="5910"/>
                </a:lnTo>
                <a:lnTo>
                  <a:pt x="70388" y="13298"/>
                </a:lnTo>
                <a:lnTo>
                  <a:pt x="71291" y="17265"/>
                </a:lnTo>
                <a:lnTo>
                  <a:pt x="71743" y="22573"/>
                </a:lnTo>
                <a:lnTo>
                  <a:pt x="71743" y="37568"/>
                </a:lnTo>
                <a:lnTo>
                  <a:pt x="70990" y="43943"/>
                </a:lnTo>
                <a:lnTo>
                  <a:pt x="69485" y="48349"/>
                </a:lnTo>
                <a:lnTo>
                  <a:pt x="67981" y="52754"/>
                </a:lnTo>
                <a:lnTo>
                  <a:pt x="65217" y="54957"/>
                </a:lnTo>
                <a:lnTo>
                  <a:pt x="61195" y="54957"/>
                </a:lnTo>
                <a:lnTo>
                  <a:pt x="60702" y="57255"/>
                </a:lnTo>
                <a:lnTo>
                  <a:pt x="68583" y="57255"/>
                </a:lnTo>
                <a:close/>
              </a:path>
              <a:path w="79869" h="57255">
                <a:moveTo>
                  <a:pt x="51344" y="44532"/>
                </a:moveTo>
                <a:lnTo>
                  <a:pt x="50879" y="54806"/>
                </a:lnTo>
                <a:lnTo>
                  <a:pt x="55312" y="57255"/>
                </a:lnTo>
                <a:lnTo>
                  <a:pt x="60702" y="57255"/>
                </a:lnTo>
                <a:lnTo>
                  <a:pt x="61195" y="54957"/>
                </a:lnTo>
                <a:lnTo>
                  <a:pt x="56379" y="54957"/>
                </a:lnTo>
                <a:lnTo>
                  <a:pt x="53095" y="51482"/>
                </a:lnTo>
                <a:lnTo>
                  <a:pt x="51344" y="44532"/>
                </a:lnTo>
                <a:close/>
              </a:path>
              <a:path w="79869" h="57255">
                <a:moveTo>
                  <a:pt x="23641" y="42479"/>
                </a:moveTo>
                <a:lnTo>
                  <a:pt x="23641" y="56475"/>
                </a:lnTo>
                <a:lnTo>
                  <a:pt x="30166" y="56475"/>
                </a:lnTo>
                <a:lnTo>
                  <a:pt x="30166" y="42479"/>
                </a:lnTo>
                <a:lnTo>
                  <a:pt x="38744" y="42479"/>
                </a:lnTo>
                <a:lnTo>
                  <a:pt x="38744" y="37021"/>
                </a:lnTo>
                <a:lnTo>
                  <a:pt x="30166" y="37021"/>
                </a:lnTo>
                <a:lnTo>
                  <a:pt x="30166" y="82"/>
                </a:lnTo>
                <a:lnTo>
                  <a:pt x="26267" y="82"/>
                </a:lnTo>
                <a:lnTo>
                  <a:pt x="23558" y="8537"/>
                </a:lnTo>
                <a:lnTo>
                  <a:pt x="23558" y="37021"/>
                </a:lnTo>
                <a:lnTo>
                  <a:pt x="0" y="37021"/>
                </a:lnTo>
                <a:lnTo>
                  <a:pt x="0" y="42479"/>
                </a:lnTo>
                <a:lnTo>
                  <a:pt x="23641" y="42479"/>
                </a:lnTo>
                <a:close/>
              </a:path>
              <a:path w="79869" h="57255">
                <a:moveTo>
                  <a:pt x="26267" y="82"/>
                </a:moveTo>
                <a:lnTo>
                  <a:pt x="0" y="37021"/>
                </a:lnTo>
                <a:lnTo>
                  <a:pt x="3406" y="37021"/>
                </a:lnTo>
                <a:lnTo>
                  <a:pt x="23558" y="8537"/>
                </a:lnTo>
                <a:lnTo>
                  <a:pt x="26267" y="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18049" y="5215320"/>
            <a:ext cx="70743" cy="51244"/>
          </a:xfrm>
          <a:custGeom>
            <a:avLst/>
            <a:gdLst/>
            <a:ahLst/>
            <a:cxnLst/>
            <a:rect l="l" t="t" r="r" b="b"/>
            <a:pathLst>
              <a:path w="77817" h="58076">
                <a:moveTo>
                  <a:pt x="77161" y="34148"/>
                </a:moveTo>
                <a:lnTo>
                  <a:pt x="76654" y="31582"/>
                </a:lnTo>
                <a:lnTo>
                  <a:pt x="75642" y="29161"/>
                </a:lnTo>
                <a:lnTo>
                  <a:pt x="73138" y="24557"/>
                </a:lnTo>
                <a:lnTo>
                  <a:pt x="68870" y="20371"/>
                </a:lnTo>
                <a:lnTo>
                  <a:pt x="66010" y="18674"/>
                </a:lnTo>
                <a:lnTo>
                  <a:pt x="62590" y="17525"/>
                </a:lnTo>
                <a:lnTo>
                  <a:pt x="60511" y="16841"/>
                </a:lnTo>
                <a:lnTo>
                  <a:pt x="57227" y="16116"/>
                </a:lnTo>
                <a:lnTo>
                  <a:pt x="52740" y="15350"/>
                </a:lnTo>
                <a:lnTo>
                  <a:pt x="56229" y="8167"/>
                </a:lnTo>
                <a:lnTo>
                  <a:pt x="72112" y="8167"/>
                </a:lnTo>
                <a:lnTo>
                  <a:pt x="74616" y="7593"/>
                </a:lnTo>
                <a:lnTo>
                  <a:pt x="77817" y="0"/>
                </a:lnTo>
                <a:lnTo>
                  <a:pt x="76394" y="246"/>
                </a:lnTo>
                <a:lnTo>
                  <a:pt x="73261" y="1559"/>
                </a:lnTo>
                <a:lnTo>
                  <a:pt x="55654" y="1559"/>
                </a:lnTo>
                <a:lnTo>
                  <a:pt x="46707" y="21178"/>
                </a:lnTo>
                <a:lnTo>
                  <a:pt x="48102" y="22655"/>
                </a:lnTo>
                <a:lnTo>
                  <a:pt x="51714" y="22655"/>
                </a:lnTo>
                <a:lnTo>
                  <a:pt x="55613" y="23517"/>
                </a:lnTo>
                <a:lnTo>
                  <a:pt x="59799" y="25241"/>
                </a:lnTo>
                <a:lnTo>
                  <a:pt x="67351" y="28360"/>
                </a:lnTo>
                <a:lnTo>
                  <a:pt x="71127" y="33464"/>
                </a:lnTo>
                <a:lnTo>
                  <a:pt x="71127" y="44600"/>
                </a:lnTo>
                <a:lnTo>
                  <a:pt x="69951" y="48013"/>
                </a:lnTo>
                <a:lnTo>
                  <a:pt x="67597" y="50791"/>
                </a:lnTo>
                <a:lnTo>
                  <a:pt x="65244" y="53568"/>
                </a:lnTo>
                <a:lnTo>
                  <a:pt x="62495" y="54957"/>
                </a:lnTo>
                <a:lnTo>
                  <a:pt x="59348" y="54957"/>
                </a:lnTo>
                <a:lnTo>
                  <a:pt x="56030" y="54074"/>
                </a:lnTo>
                <a:lnTo>
                  <a:pt x="50968" y="50544"/>
                </a:lnTo>
                <a:lnTo>
                  <a:pt x="47363" y="49662"/>
                </a:lnTo>
                <a:lnTo>
                  <a:pt x="45222" y="49970"/>
                </a:lnTo>
                <a:lnTo>
                  <a:pt x="43751" y="52740"/>
                </a:lnTo>
                <a:lnTo>
                  <a:pt x="45120" y="56448"/>
                </a:lnTo>
                <a:lnTo>
                  <a:pt x="47856" y="57296"/>
                </a:lnTo>
                <a:lnTo>
                  <a:pt x="51659" y="58076"/>
                </a:lnTo>
                <a:lnTo>
                  <a:pt x="60935" y="58076"/>
                </a:lnTo>
                <a:lnTo>
                  <a:pt x="66387" y="56051"/>
                </a:lnTo>
                <a:lnTo>
                  <a:pt x="70696" y="52001"/>
                </a:lnTo>
                <a:lnTo>
                  <a:pt x="75006" y="47952"/>
                </a:lnTo>
                <a:lnTo>
                  <a:pt x="77161" y="42903"/>
                </a:lnTo>
                <a:lnTo>
                  <a:pt x="77161" y="34148"/>
                </a:lnTo>
                <a:close/>
              </a:path>
              <a:path w="77817" h="58076">
                <a:moveTo>
                  <a:pt x="23641" y="43177"/>
                </a:moveTo>
                <a:lnTo>
                  <a:pt x="23641" y="57173"/>
                </a:lnTo>
                <a:lnTo>
                  <a:pt x="30166" y="57173"/>
                </a:lnTo>
                <a:lnTo>
                  <a:pt x="30166" y="43177"/>
                </a:lnTo>
                <a:lnTo>
                  <a:pt x="38744" y="43177"/>
                </a:lnTo>
                <a:lnTo>
                  <a:pt x="38744" y="37718"/>
                </a:lnTo>
                <a:lnTo>
                  <a:pt x="30166" y="37718"/>
                </a:lnTo>
                <a:lnTo>
                  <a:pt x="30166" y="779"/>
                </a:lnTo>
                <a:lnTo>
                  <a:pt x="26267" y="779"/>
                </a:lnTo>
                <a:lnTo>
                  <a:pt x="23558" y="9234"/>
                </a:lnTo>
                <a:lnTo>
                  <a:pt x="23558" y="37718"/>
                </a:lnTo>
                <a:lnTo>
                  <a:pt x="0" y="37718"/>
                </a:lnTo>
                <a:lnTo>
                  <a:pt x="0" y="43177"/>
                </a:lnTo>
                <a:lnTo>
                  <a:pt x="23641" y="43177"/>
                </a:lnTo>
                <a:close/>
              </a:path>
              <a:path w="77817" h="58076">
                <a:moveTo>
                  <a:pt x="26267" y="779"/>
                </a:moveTo>
                <a:lnTo>
                  <a:pt x="0" y="37718"/>
                </a:lnTo>
                <a:lnTo>
                  <a:pt x="3406" y="37718"/>
                </a:lnTo>
                <a:lnTo>
                  <a:pt x="23558" y="9234"/>
                </a:lnTo>
                <a:lnTo>
                  <a:pt x="26267" y="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625274" y="5215936"/>
            <a:ext cx="71041" cy="51135"/>
          </a:xfrm>
          <a:custGeom>
            <a:avLst/>
            <a:gdLst/>
            <a:ahLst/>
            <a:cxnLst/>
            <a:rect l="l" t="t" r="r" b="b"/>
            <a:pathLst>
              <a:path w="78145" h="57953">
                <a:moveTo>
                  <a:pt x="66859" y="57255"/>
                </a:moveTo>
                <a:lnTo>
                  <a:pt x="72399" y="52727"/>
                </a:lnTo>
                <a:lnTo>
                  <a:pt x="75601" y="43670"/>
                </a:lnTo>
                <a:lnTo>
                  <a:pt x="77297" y="38854"/>
                </a:lnTo>
                <a:lnTo>
                  <a:pt x="78145" y="33723"/>
                </a:lnTo>
                <a:lnTo>
                  <a:pt x="78145" y="21356"/>
                </a:lnTo>
                <a:lnTo>
                  <a:pt x="76763" y="15227"/>
                </a:lnTo>
                <a:lnTo>
                  <a:pt x="74000" y="9891"/>
                </a:lnTo>
                <a:lnTo>
                  <a:pt x="70525" y="3297"/>
                </a:lnTo>
                <a:lnTo>
                  <a:pt x="65641" y="0"/>
                </a:lnTo>
                <a:lnTo>
                  <a:pt x="52370" y="0"/>
                </a:lnTo>
                <a:lnTo>
                  <a:pt x="47199" y="3461"/>
                </a:lnTo>
                <a:lnTo>
                  <a:pt x="43833" y="10383"/>
                </a:lnTo>
                <a:lnTo>
                  <a:pt x="41343" y="15473"/>
                </a:lnTo>
                <a:lnTo>
                  <a:pt x="40098" y="21547"/>
                </a:lnTo>
                <a:lnTo>
                  <a:pt x="40098" y="37582"/>
                </a:lnTo>
                <a:lnTo>
                  <a:pt x="41959" y="44682"/>
                </a:lnTo>
                <a:lnTo>
                  <a:pt x="45680" y="49908"/>
                </a:lnTo>
                <a:lnTo>
                  <a:pt x="49155" y="54806"/>
                </a:lnTo>
                <a:lnTo>
                  <a:pt x="49620" y="44532"/>
                </a:lnTo>
                <a:lnTo>
                  <a:pt x="48690" y="40810"/>
                </a:lnTo>
                <a:lnTo>
                  <a:pt x="48225" y="35844"/>
                </a:lnTo>
                <a:lnTo>
                  <a:pt x="48225" y="23011"/>
                </a:lnTo>
                <a:lnTo>
                  <a:pt x="48676" y="17676"/>
                </a:lnTo>
                <a:lnTo>
                  <a:pt x="49579" y="13626"/>
                </a:lnTo>
                <a:lnTo>
                  <a:pt x="51303" y="6019"/>
                </a:lnTo>
                <a:lnTo>
                  <a:pt x="54491" y="2216"/>
                </a:lnTo>
                <a:lnTo>
                  <a:pt x="63794" y="2216"/>
                </a:lnTo>
                <a:lnTo>
                  <a:pt x="66968" y="5910"/>
                </a:lnTo>
                <a:lnTo>
                  <a:pt x="68664" y="13298"/>
                </a:lnTo>
                <a:lnTo>
                  <a:pt x="69567" y="17265"/>
                </a:lnTo>
                <a:lnTo>
                  <a:pt x="70019" y="22573"/>
                </a:lnTo>
                <a:lnTo>
                  <a:pt x="70019" y="37568"/>
                </a:lnTo>
                <a:lnTo>
                  <a:pt x="69266" y="43943"/>
                </a:lnTo>
                <a:lnTo>
                  <a:pt x="67761" y="48349"/>
                </a:lnTo>
                <a:lnTo>
                  <a:pt x="66256" y="52754"/>
                </a:lnTo>
                <a:lnTo>
                  <a:pt x="63493" y="54957"/>
                </a:lnTo>
                <a:lnTo>
                  <a:pt x="59471" y="54957"/>
                </a:lnTo>
                <a:lnTo>
                  <a:pt x="58978" y="57255"/>
                </a:lnTo>
                <a:lnTo>
                  <a:pt x="66859" y="57255"/>
                </a:lnTo>
                <a:close/>
              </a:path>
              <a:path w="78145" h="57953">
                <a:moveTo>
                  <a:pt x="49620" y="44532"/>
                </a:moveTo>
                <a:lnTo>
                  <a:pt x="49155" y="54806"/>
                </a:lnTo>
                <a:lnTo>
                  <a:pt x="53588" y="57255"/>
                </a:lnTo>
                <a:lnTo>
                  <a:pt x="58978" y="57255"/>
                </a:lnTo>
                <a:lnTo>
                  <a:pt x="59471" y="54957"/>
                </a:lnTo>
                <a:lnTo>
                  <a:pt x="54655" y="54957"/>
                </a:lnTo>
                <a:lnTo>
                  <a:pt x="51372" y="51482"/>
                </a:lnTo>
                <a:lnTo>
                  <a:pt x="49620" y="44532"/>
                </a:lnTo>
                <a:close/>
              </a:path>
              <a:path w="78145" h="57953">
                <a:moveTo>
                  <a:pt x="33408" y="33450"/>
                </a:moveTo>
                <a:lnTo>
                  <a:pt x="32902" y="30885"/>
                </a:lnTo>
                <a:lnTo>
                  <a:pt x="31890" y="28463"/>
                </a:lnTo>
                <a:lnTo>
                  <a:pt x="29386" y="23859"/>
                </a:lnTo>
                <a:lnTo>
                  <a:pt x="25118" y="19673"/>
                </a:lnTo>
                <a:lnTo>
                  <a:pt x="22259" y="17976"/>
                </a:lnTo>
                <a:lnTo>
                  <a:pt x="18838" y="16827"/>
                </a:lnTo>
                <a:lnTo>
                  <a:pt x="16759" y="16143"/>
                </a:lnTo>
                <a:lnTo>
                  <a:pt x="13475" y="15418"/>
                </a:lnTo>
                <a:lnTo>
                  <a:pt x="8988" y="14652"/>
                </a:lnTo>
                <a:lnTo>
                  <a:pt x="12476" y="7469"/>
                </a:lnTo>
                <a:lnTo>
                  <a:pt x="28360" y="7469"/>
                </a:lnTo>
                <a:lnTo>
                  <a:pt x="30864" y="6895"/>
                </a:lnTo>
                <a:lnTo>
                  <a:pt x="34065" y="-697"/>
                </a:lnTo>
                <a:lnTo>
                  <a:pt x="32642" y="-451"/>
                </a:lnTo>
                <a:lnTo>
                  <a:pt x="29509" y="861"/>
                </a:lnTo>
                <a:lnTo>
                  <a:pt x="11902" y="861"/>
                </a:lnTo>
                <a:lnTo>
                  <a:pt x="2955" y="20480"/>
                </a:lnTo>
                <a:lnTo>
                  <a:pt x="4350" y="21958"/>
                </a:lnTo>
                <a:lnTo>
                  <a:pt x="7962" y="21958"/>
                </a:lnTo>
                <a:lnTo>
                  <a:pt x="11861" y="22820"/>
                </a:lnTo>
                <a:lnTo>
                  <a:pt x="16047" y="24543"/>
                </a:lnTo>
                <a:lnTo>
                  <a:pt x="23599" y="27663"/>
                </a:lnTo>
                <a:lnTo>
                  <a:pt x="27375" y="32766"/>
                </a:lnTo>
                <a:lnTo>
                  <a:pt x="27375" y="43902"/>
                </a:lnTo>
                <a:lnTo>
                  <a:pt x="26199" y="47316"/>
                </a:lnTo>
                <a:lnTo>
                  <a:pt x="23845" y="50093"/>
                </a:lnTo>
                <a:lnTo>
                  <a:pt x="21492" y="52870"/>
                </a:lnTo>
                <a:lnTo>
                  <a:pt x="18742" y="54259"/>
                </a:lnTo>
                <a:lnTo>
                  <a:pt x="15596" y="54259"/>
                </a:lnTo>
                <a:lnTo>
                  <a:pt x="12278" y="53376"/>
                </a:lnTo>
                <a:lnTo>
                  <a:pt x="7216" y="49847"/>
                </a:lnTo>
                <a:lnTo>
                  <a:pt x="3611" y="48964"/>
                </a:lnTo>
                <a:lnTo>
                  <a:pt x="1470" y="49272"/>
                </a:lnTo>
                <a:lnTo>
                  <a:pt x="0" y="52042"/>
                </a:lnTo>
                <a:lnTo>
                  <a:pt x="1368" y="55750"/>
                </a:lnTo>
                <a:lnTo>
                  <a:pt x="4104" y="56598"/>
                </a:lnTo>
                <a:lnTo>
                  <a:pt x="7907" y="57378"/>
                </a:lnTo>
                <a:lnTo>
                  <a:pt x="17183" y="57378"/>
                </a:lnTo>
                <a:lnTo>
                  <a:pt x="22635" y="55353"/>
                </a:lnTo>
                <a:lnTo>
                  <a:pt x="26944" y="51304"/>
                </a:lnTo>
                <a:lnTo>
                  <a:pt x="31254" y="47254"/>
                </a:lnTo>
                <a:lnTo>
                  <a:pt x="33408" y="42206"/>
                </a:lnTo>
                <a:lnTo>
                  <a:pt x="33408" y="33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911505" y="5215936"/>
            <a:ext cx="103205" cy="50519"/>
          </a:xfrm>
          <a:custGeom>
            <a:avLst/>
            <a:gdLst/>
            <a:ahLst/>
            <a:cxnLst/>
            <a:rect l="l" t="t" r="r" b="b"/>
            <a:pathLst>
              <a:path w="113525" h="57255">
                <a:moveTo>
                  <a:pt x="42972" y="44532"/>
                </a:moveTo>
                <a:lnTo>
                  <a:pt x="42507" y="54806"/>
                </a:lnTo>
                <a:lnTo>
                  <a:pt x="46939" y="57255"/>
                </a:lnTo>
                <a:lnTo>
                  <a:pt x="52330" y="57255"/>
                </a:lnTo>
                <a:lnTo>
                  <a:pt x="52822" y="54957"/>
                </a:lnTo>
                <a:lnTo>
                  <a:pt x="48007" y="54957"/>
                </a:lnTo>
                <a:lnTo>
                  <a:pt x="44723" y="51482"/>
                </a:lnTo>
                <a:lnTo>
                  <a:pt x="42972" y="44532"/>
                </a:lnTo>
                <a:close/>
              </a:path>
              <a:path w="113525" h="57255">
                <a:moveTo>
                  <a:pt x="102238" y="57255"/>
                </a:moveTo>
                <a:lnTo>
                  <a:pt x="107778" y="52727"/>
                </a:lnTo>
                <a:lnTo>
                  <a:pt x="110980" y="43670"/>
                </a:lnTo>
                <a:lnTo>
                  <a:pt x="112677" y="38854"/>
                </a:lnTo>
                <a:lnTo>
                  <a:pt x="113525" y="33723"/>
                </a:lnTo>
                <a:lnTo>
                  <a:pt x="113525" y="21356"/>
                </a:lnTo>
                <a:lnTo>
                  <a:pt x="112143" y="15227"/>
                </a:lnTo>
                <a:lnTo>
                  <a:pt x="109380" y="9891"/>
                </a:lnTo>
                <a:lnTo>
                  <a:pt x="105905" y="3297"/>
                </a:lnTo>
                <a:lnTo>
                  <a:pt x="101020" y="0"/>
                </a:lnTo>
                <a:lnTo>
                  <a:pt x="87750" y="0"/>
                </a:lnTo>
                <a:lnTo>
                  <a:pt x="82578" y="3461"/>
                </a:lnTo>
                <a:lnTo>
                  <a:pt x="79213" y="10383"/>
                </a:lnTo>
                <a:lnTo>
                  <a:pt x="76722" y="15473"/>
                </a:lnTo>
                <a:lnTo>
                  <a:pt x="75478" y="21547"/>
                </a:lnTo>
                <a:lnTo>
                  <a:pt x="75478" y="37582"/>
                </a:lnTo>
                <a:lnTo>
                  <a:pt x="77339" y="44682"/>
                </a:lnTo>
                <a:lnTo>
                  <a:pt x="81060" y="49908"/>
                </a:lnTo>
                <a:lnTo>
                  <a:pt x="84535" y="54806"/>
                </a:lnTo>
                <a:lnTo>
                  <a:pt x="85000" y="44532"/>
                </a:lnTo>
                <a:lnTo>
                  <a:pt x="84070" y="40810"/>
                </a:lnTo>
                <a:lnTo>
                  <a:pt x="83604" y="35844"/>
                </a:lnTo>
                <a:lnTo>
                  <a:pt x="83604" y="23011"/>
                </a:lnTo>
                <a:lnTo>
                  <a:pt x="84056" y="17676"/>
                </a:lnTo>
                <a:lnTo>
                  <a:pt x="84959" y="13626"/>
                </a:lnTo>
                <a:lnTo>
                  <a:pt x="86683" y="6019"/>
                </a:lnTo>
                <a:lnTo>
                  <a:pt x="89870" y="2216"/>
                </a:lnTo>
                <a:lnTo>
                  <a:pt x="99173" y="2216"/>
                </a:lnTo>
                <a:lnTo>
                  <a:pt x="102347" y="5910"/>
                </a:lnTo>
                <a:lnTo>
                  <a:pt x="104044" y="13298"/>
                </a:lnTo>
                <a:lnTo>
                  <a:pt x="104947" y="17265"/>
                </a:lnTo>
                <a:lnTo>
                  <a:pt x="105398" y="22573"/>
                </a:lnTo>
                <a:lnTo>
                  <a:pt x="105398" y="37568"/>
                </a:lnTo>
                <a:lnTo>
                  <a:pt x="104646" y="43943"/>
                </a:lnTo>
                <a:lnTo>
                  <a:pt x="103141" y="48349"/>
                </a:lnTo>
                <a:lnTo>
                  <a:pt x="101636" y="52754"/>
                </a:lnTo>
                <a:lnTo>
                  <a:pt x="98873" y="54957"/>
                </a:lnTo>
                <a:lnTo>
                  <a:pt x="94850" y="54957"/>
                </a:lnTo>
                <a:lnTo>
                  <a:pt x="94358" y="57255"/>
                </a:lnTo>
                <a:lnTo>
                  <a:pt x="102238" y="57255"/>
                </a:lnTo>
                <a:close/>
              </a:path>
              <a:path w="113525" h="57255">
                <a:moveTo>
                  <a:pt x="85000" y="44532"/>
                </a:moveTo>
                <a:lnTo>
                  <a:pt x="84535" y="54806"/>
                </a:lnTo>
                <a:lnTo>
                  <a:pt x="88967" y="57255"/>
                </a:lnTo>
                <a:lnTo>
                  <a:pt x="94358" y="57255"/>
                </a:lnTo>
                <a:lnTo>
                  <a:pt x="94850" y="54957"/>
                </a:lnTo>
                <a:lnTo>
                  <a:pt x="90035" y="54957"/>
                </a:lnTo>
                <a:lnTo>
                  <a:pt x="86751" y="51482"/>
                </a:lnTo>
                <a:lnTo>
                  <a:pt x="85000" y="44532"/>
                </a:lnTo>
                <a:close/>
              </a:path>
              <a:path w="113525" h="57255">
                <a:moveTo>
                  <a:pt x="23722" y="56475"/>
                </a:moveTo>
                <a:lnTo>
                  <a:pt x="23722" y="55326"/>
                </a:lnTo>
                <a:lnTo>
                  <a:pt x="20658" y="55216"/>
                </a:lnTo>
                <a:lnTo>
                  <a:pt x="16321" y="53725"/>
                </a:lnTo>
                <a:lnTo>
                  <a:pt x="15760" y="50278"/>
                </a:lnTo>
                <a:lnTo>
                  <a:pt x="15760" y="861"/>
                </a:lnTo>
                <a:lnTo>
                  <a:pt x="15555" y="82"/>
                </a:lnTo>
                <a:lnTo>
                  <a:pt x="15063" y="82"/>
                </a:lnTo>
                <a:lnTo>
                  <a:pt x="0" y="7757"/>
                </a:lnTo>
                <a:lnTo>
                  <a:pt x="2045" y="8051"/>
                </a:lnTo>
                <a:lnTo>
                  <a:pt x="5240" y="7059"/>
                </a:lnTo>
                <a:lnTo>
                  <a:pt x="8085" y="8085"/>
                </a:lnTo>
                <a:lnTo>
                  <a:pt x="8578" y="11081"/>
                </a:lnTo>
                <a:lnTo>
                  <a:pt x="8578" y="49087"/>
                </a:lnTo>
                <a:lnTo>
                  <a:pt x="7059" y="53889"/>
                </a:lnTo>
                <a:lnTo>
                  <a:pt x="3885" y="55080"/>
                </a:lnTo>
                <a:lnTo>
                  <a:pt x="574" y="55244"/>
                </a:lnTo>
                <a:lnTo>
                  <a:pt x="574" y="56475"/>
                </a:lnTo>
                <a:lnTo>
                  <a:pt x="23722" y="56475"/>
                </a:lnTo>
                <a:close/>
              </a:path>
              <a:path w="113525" h="57255">
                <a:moveTo>
                  <a:pt x="60210" y="57255"/>
                </a:moveTo>
                <a:lnTo>
                  <a:pt x="65750" y="52727"/>
                </a:lnTo>
                <a:lnTo>
                  <a:pt x="68952" y="43670"/>
                </a:lnTo>
                <a:lnTo>
                  <a:pt x="70649" y="38854"/>
                </a:lnTo>
                <a:lnTo>
                  <a:pt x="71497" y="33723"/>
                </a:lnTo>
                <a:lnTo>
                  <a:pt x="71497" y="21356"/>
                </a:lnTo>
                <a:lnTo>
                  <a:pt x="70115" y="15227"/>
                </a:lnTo>
                <a:lnTo>
                  <a:pt x="67352" y="9891"/>
                </a:lnTo>
                <a:lnTo>
                  <a:pt x="63876" y="3297"/>
                </a:lnTo>
                <a:lnTo>
                  <a:pt x="58992" y="0"/>
                </a:lnTo>
                <a:lnTo>
                  <a:pt x="45722" y="0"/>
                </a:lnTo>
                <a:lnTo>
                  <a:pt x="40550" y="3461"/>
                </a:lnTo>
                <a:lnTo>
                  <a:pt x="37185" y="10383"/>
                </a:lnTo>
                <a:lnTo>
                  <a:pt x="34694" y="15473"/>
                </a:lnTo>
                <a:lnTo>
                  <a:pt x="33450" y="21547"/>
                </a:lnTo>
                <a:lnTo>
                  <a:pt x="33450" y="37582"/>
                </a:lnTo>
                <a:lnTo>
                  <a:pt x="35311" y="44682"/>
                </a:lnTo>
                <a:lnTo>
                  <a:pt x="39032" y="49908"/>
                </a:lnTo>
                <a:lnTo>
                  <a:pt x="42507" y="54806"/>
                </a:lnTo>
                <a:lnTo>
                  <a:pt x="42972" y="44532"/>
                </a:lnTo>
                <a:lnTo>
                  <a:pt x="42042" y="40810"/>
                </a:lnTo>
                <a:lnTo>
                  <a:pt x="41576" y="35844"/>
                </a:lnTo>
                <a:lnTo>
                  <a:pt x="41576" y="23011"/>
                </a:lnTo>
                <a:lnTo>
                  <a:pt x="42028" y="17676"/>
                </a:lnTo>
                <a:lnTo>
                  <a:pt x="42931" y="13626"/>
                </a:lnTo>
                <a:lnTo>
                  <a:pt x="44655" y="6019"/>
                </a:lnTo>
                <a:lnTo>
                  <a:pt x="47842" y="2216"/>
                </a:lnTo>
                <a:lnTo>
                  <a:pt x="57145" y="2216"/>
                </a:lnTo>
                <a:lnTo>
                  <a:pt x="60319" y="5910"/>
                </a:lnTo>
                <a:lnTo>
                  <a:pt x="62016" y="13298"/>
                </a:lnTo>
                <a:lnTo>
                  <a:pt x="62919" y="17265"/>
                </a:lnTo>
                <a:lnTo>
                  <a:pt x="63370" y="22573"/>
                </a:lnTo>
                <a:lnTo>
                  <a:pt x="63370" y="37568"/>
                </a:lnTo>
                <a:lnTo>
                  <a:pt x="62618" y="43943"/>
                </a:lnTo>
                <a:lnTo>
                  <a:pt x="61113" y="48349"/>
                </a:lnTo>
                <a:lnTo>
                  <a:pt x="59608" y="52754"/>
                </a:lnTo>
                <a:lnTo>
                  <a:pt x="56845" y="54957"/>
                </a:lnTo>
                <a:lnTo>
                  <a:pt x="52822" y="54957"/>
                </a:lnTo>
                <a:lnTo>
                  <a:pt x="52330" y="57255"/>
                </a:lnTo>
                <a:lnTo>
                  <a:pt x="60210" y="57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210970" y="5215792"/>
            <a:ext cx="109397" cy="50664"/>
          </a:xfrm>
          <a:custGeom>
            <a:avLst/>
            <a:gdLst/>
            <a:ahLst/>
            <a:cxnLst/>
            <a:rect l="l" t="t" r="r" b="b"/>
            <a:pathLst>
              <a:path w="120337" h="57419">
                <a:moveTo>
                  <a:pt x="91813" y="44696"/>
                </a:moveTo>
                <a:lnTo>
                  <a:pt x="91348" y="54970"/>
                </a:lnTo>
                <a:lnTo>
                  <a:pt x="95780" y="57419"/>
                </a:lnTo>
                <a:lnTo>
                  <a:pt x="101170" y="57419"/>
                </a:lnTo>
                <a:lnTo>
                  <a:pt x="101663" y="55121"/>
                </a:lnTo>
                <a:lnTo>
                  <a:pt x="96847" y="55121"/>
                </a:lnTo>
                <a:lnTo>
                  <a:pt x="93564" y="51646"/>
                </a:lnTo>
                <a:lnTo>
                  <a:pt x="91813" y="44696"/>
                </a:lnTo>
                <a:close/>
              </a:path>
              <a:path w="120337" h="57419">
                <a:moveTo>
                  <a:pt x="32793" y="56639"/>
                </a:moveTo>
                <a:lnTo>
                  <a:pt x="37349" y="45188"/>
                </a:lnTo>
                <a:lnTo>
                  <a:pt x="36281" y="44696"/>
                </a:lnTo>
                <a:lnTo>
                  <a:pt x="32670" y="49293"/>
                </a:lnTo>
                <a:lnTo>
                  <a:pt x="29756" y="50237"/>
                </a:lnTo>
                <a:lnTo>
                  <a:pt x="8290" y="50237"/>
                </a:lnTo>
                <a:lnTo>
                  <a:pt x="12781" y="45581"/>
                </a:lnTo>
                <a:lnTo>
                  <a:pt x="22562" y="35062"/>
                </a:lnTo>
                <a:lnTo>
                  <a:pt x="28442" y="28032"/>
                </a:lnTo>
                <a:lnTo>
                  <a:pt x="31534" y="23873"/>
                </a:lnTo>
                <a:lnTo>
                  <a:pt x="33080" y="19550"/>
                </a:lnTo>
                <a:lnTo>
                  <a:pt x="33080" y="10849"/>
                </a:lnTo>
                <a:lnTo>
                  <a:pt x="31651" y="7285"/>
                </a:lnTo>
                <a:lnTo>
                  <a:pt x="28791" y="4371"/>
                </a:lnTo>
                <a:lnTo>
                  <a:pt x="25932" y="1457"/>
                </a:lnTo>
                <a:lnTo>
                  <a:pt x="22190" y="0"/>
                </a:lnTo>
                <a:lnTo>
                  <a:pt x="13817" y="0"/>
                </a:lnTo>
                <a:lnTo>
                  <a:pt x="10308" y="1224"/>
                </a:lnTo>
                <a:lnTo>
                  <a:pt x="7038" y="3673"/>
                </a:lnTo>
                <a:lnTo>
                  <a:pt x="3769" y="6122"/>
                </a:lnTo>
                <a:lnTo>
                  <a:pt x="1450" y="10493"/>
                </a:lnTo>
                <a:lnTo>
                  <a:pt x="82" y="16786"/>
                </a:lnTo>
                <a:lnTo>
                  <a:pt x="1846" y="17156"/>
                </a:lnTo>
                <a:lnTo>
                  <a:pt x="3023" y="14036"/>
                </a:lnTo>
                <a:lnTo>
                  <a:pt x="5540" y="10219"/>
                </a:lnTo>
                <a:lnTo>
                  <a:pt x="7866" y="7483"/>
                </a:lnTo>
                <a:lnTo>
                  <a:pt x="10903" y="6115"/>
                </a:lnTo>
                <a:lnTo>
                  <a:pt x="17689" y="6115"/>
                </a:lnTo>
                <a:lnTo>
                  <a:pt x="20302" y="7175"/>
                </a:lnTo>
                <a:lnTo>
                  <a:pt x="24680" y="11416"/>
                </a:lnTo>
                <a:lnTo>
                  <a:pt x="25774" y="14501"/>
                </a:lnTo>
                <a:lnTo>
                  <a:pt x="25774" y="23175"/>
                </a:lnTo>
                <a:lnTo>
                  <a:pt x="23982" y="27923"/>
                </a:lnTo>
                <a:lnTo>
                  <a:pt x="20398" y="32793"/>
                </a:lnTo>
                <a:lnTo>
                  <a:pt x="18266" y="35548"/>
                </a:lnTo>
                <a:lnTo>
                  <a:pt x="10786" y="44200"/>
                </a:lnTo>
                <a:lnTo>
                  <a:pt x="0" y="55695"/>
                </a:lnTo>
                <a:lnTo>
                  <a:pt x="0" y="56639"/>
                </a:lnTo>
                <a:lnTo>
                  <a:pt x="32793" y="56639"/>
                </a:lnTo>
                <a:close/>
              </a:path>
              <a:path w="120337" h="57419">
                <a:moveTo>
                  <a:pt x="67023" y="57419"/>
                </a:moveTo>
                <a:lnTo>
                  <a:pt x="72563" y="52891"/>
                </a:lnTo>
                <a:lnTo>
                  <a:pt x="75765" y="43834"/>
                </a:lnTo>
                <a:lnTo>
                  <a:pt x="77461" y="39018"/>
                </a:lnTo>
                <a:lnTo>
                  <a:pt x="78309" y="33888"/>
                </a:lnTo>
                <a:lnTo>
                  <a:pt x="78309" y="21520"/>
                </a:lnTo>
                <a:lnTo>
                  <a:pt x="76927" y="15391"/>
                </a:lnTo>
                <a:lnTo>
                  <a:pt x="74164" y="10055"/>
                </a:lnTo>
                <a:lnTo>
                  <a:pt x="70689" y="3461"/>
                </a:lnTo>
                <a:lnTo>
                  <a:pt x="65805" y="164"/>
                </a:lnTo>
                <a:lnTo>
                  <a:pt x="52535" y="164"/>
                </a:lnTo>
                <a:lnTo>
                  <a:pt x="47363" y="3625"/>
                </a:lnTo>
                <a:lnTo>
                  <a:pt x="43998" y="10548"/>
                </a:lnTo>
                <a:lnTo>
                  <a:pt x="41507" y="15637"/>
                </a:lnTo>
                <a:lnTo>
                  <a:pt x="40263" y="21711"/>
                </a:lnTo>
                <a:lnTo>
                  <a:pt x="40263" y="37746"/>
                </a:lnTo>
                <a:lnTo>
                  <a:pt x="42123" y="44846"/>
                </a:lnTo>
                <a:lnTo>
                  <a:pt x="45845" y="50072"/>
                </a:lnTo>
                <a:lnTo>
                  <a:pt x="49320" y="54970"/>
                </a:lnTo>
                <a:lnTo>
                  <a:pt x="49785" y="44696"/>
                </a:lnTo>
                <a:lnTo>
                  <a:pt x="48854" y="40974"/>
                </a:lnTo>
                <a:lnTo>
                  <a:pt x="48389" y="36008"/>
                </a:lnTo>
                <a:lnTo>
                  <a:pt x="48389" y="23175"/>
                </a:lnTo>
                <a:lnTo>
                  <a:pt x="48840" y="17840"/>
                </a:lnTo>
                <a:lnTo>
                  <a:pt x="49744" y="13790"/>
                </a:lnTo>
                <a:lnTo>
                  <a:pt x="51467" y="6183"/>
                </a:lnTo>
                <a:lnTo>
                  <a:pt x="54655" y="2380"/>
                </a:lnTo>
                <a:lnTo>
                  <a:pt x="63958" y="2380"/>
                </a:lnTo>
                <a:lnTo>
                  <a:pt x="67132" y="6074"/>
                </a:lnTo>
                <a:lnTo>
                  <a:pt x="68829" y="13462"/>
                </a:lnTo>
                <a:lnTo>
                  <a:pt x="69732" y="17429"/>
                </a:lnTo>
                <a:lnTo>
                  <a:pt x="70183" y="22738"/>
                </a:lnTo>
                <a:lnTo>
                  <a:pt x="70183" y="37732"/>
                </a:lnTo>
                <a:lnTo>
                  <a:pt x="69431" y="44107"/>
                </a:lnTo>
                <a:lnTo>
                  <a:pt x="67926" y="48513"/>
                </a:lnTo>
                <a:lnTo>
                  <a:pt x="66420" y="52918"/>
                </a:lnTo>
                <a:lnTo>
                  <a:pt x="63657" y="55121"/>
                </a:lnTo>
                <a:lnTo>
                  <a:pt x="59635" y="55121"/>
                </a:lnTo>
                <a:lnTo>
                  <a:pt x="59142" y="57419"/>
                </a:lnTo>
                <a:lnTo>
                  <a:pt x="67023" y="57419"/>
                </a:lnTo>
                <a:close/>
              </a:path>
              <a:path w="120337" h="57419">
                <a:moveTo>
                  <a:pt x="49785" y="44696"/>
                </a:moveTo>
                <a:lnTo>
                  <a:pt x="49320" y="54970"/>
                </a:lnTo>
                <a:lnTo>
                  <a:pt x="53752" y="57419"/>
                </a:lnTo>
                <a:lnTo>
                  <a:pt x="59142" y="57419"/>
                </a:lnTo>
                <a:lnTo>
                  <a:pt x="59635" y="55121"/>
                </a:lnTo>
                <a:lnTo>
                  <a:pt x="54819" y="55121"/>
                </a:lnTo>
                <a:lnTo>
                  <a:pt x="51536" y="51646"/>
                </a:lnTo>
                <a:lnTo>
                  <a:pt x="49785" y="44696"/>
                </a:lnTo>
                <a:close/>
              </a:path>
              <a:path w="120337" h="57419">
                <a:moveTo>
                  <a:pt x="109051" y="57419"/>
                </a:moveTo>
                <a:lnTo>
                  <a:pt x="114591" y="52891"/>
                </a:lnTo>
                <a:lnTo>
                  <a:pt x="117793" y="43834"/>
                </a:lnTo>
                <a:lnTo>
                  <a:pt x="119489" y="39018"/>
                </a:lnTo>
                <a:lnTo>
                  <a:pt x="120337" y="33888"/>
                </a:lnTo>
                <a:lnTo>
                  <a:pt x="120337" y="21520"/>
                </a:lnTo>
                <a:lnTo>
                  <a:pt x="118955" y="15391"/>
                </a:lnTo>
                <a:lnTo>
                  <a:pt x="116192" y="10055"/>
                </a:lnTo>
                <a:lnTo>
                  <a:pt x="112717" y="3461"/>
                </a:lnTo>
                <a:lnTo>
                  <a:pt x="107833" y="164"/>
                </a:lnTo>
                <a:lnTo>
                  <a:pt x="94563" y="164"/>
                </a:lnTo>
                <a:lnTo>
                  <a:pt x="89391" y="3625"/>
                </a:lnTo>
                <a:lnTo>
                  <a:pt x="86026" y="10548"/>
                </a:lnTo>
                <a:lnTo>
                  <a:pt x="83535" y="15637"/>
                </a:lnTo>
                <a:lnTo>
                  <a:pt x="82291" y="21711"/>
                </a:lnTo>
                <a:lnTo>
                  <a:pt x="82291" y="37746"/>
                </a:lnTo>
                <a:lnTo>
                  <a:pt x="84151" y="44846"/>
                </a:lnTo>
                <a:lnTo>
                  <a:pt x="87873" y="50072"/>
                </a:lnTo>
                <a:lnTo>
                  <a:pt x="91348" y="54970"/>
                </a:lnTo>
                <a:lnTo>
                  <a:pt x="91813" y="44696"/>
                </a:lnTo>
                <a:lnTo>
                  <a:pt x="90882" y="40974"/>
                </a:lnTo>
                <a:lnTo>
                  <a:pt x="90417" y="36008"/>
                </a:lnTo>
                <a:lnTo>
                  <a:pt x="90417" y="23175"/>
                </a:lnTo>
                <a:lnTo>
                  <a:pt x="90868" y="17840"/>
                </a:lnTo>
                <a:lnTo>
                  <a:pt x="91772" y="13790"/>
                </a:lnTo>
                <a:lnTo>
                  <a:pt x="93495" y="6183"/>
                </a:lnTo>
                <a:lnTo>
                  <a:pt x="96683" y="2380"/>
                </a:lnTo>
                <a:lnTo>
                  <a:pt x="105986" y="2380"/>
                </a:lnTo>
                <a:lnTo>
                  <a:pt x="109160" y="6074"/>
                </a:lnTo>
                <a:lnTo>
                  <a:pt x="110857" y="13462"/>
                </a:lnTo>
                <a:lnTo>
                  <a:pt x="111760" y="17429"/>
                </a:lnTo>
                <a:lnTo>
                  <a:pt x="112211" y="22738"/>
                </a:lnTo>
                <a:lnTo>
                  <a:pt x="112211" y="37732"/>
                </a:lnTo>
                <a:lnTo>
                  <a:pt x="111459" y="44107"/>
                </a:lnTo>
                <a:lnTo>
                  <a:pt x="109954" y="48513"/>
                </a:lnTo>
                <a:lnTo>
                  <a:pt x="108448" y="52918"/>
                </a:lnTo>
                <a:lnTo>
                  <a:pt x="105685" y="55121"/>
                </a:lnTo>
                <a:lnTo>
                  <a:pt x="101663" y="55121"/>
                </a:lnTo>
                <a:lnTo>
                  <a:pt x="101170" y="57419"/>
                </a:lnTo>
                <a:lnTo>
                  <a:pt x="109051" y="57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517672" y="5215574"/>
            <a:ext cx="108353" cy="50881"/>
          </a:xfrm>
          <a:custGeom>
            <a:avLst/>
            <a:gdLst/>
            <a:ahLst/>
            <a:cxnLst/>
            <a:rect l="l" t="t" r="r" b="b"/>
            <a:pathLst>
              <a:path w="119188" h="57665">
                <a:moveTo>
                  <a:pt x="107902" y="57665"/>
                </a:moveTo>
                <a:lnTo>
                  <a:pt x="113442" y="53137"/>
                </a:lnTo>
                <a:lnTo>
                  <a:pt x="116644" y="44080"/>
                </a:lnTo>
                <a:lnTo>
                  <a:pt x="118340" y="39264"/>
                </a:lnTo>
                <a:lnTo>
                  <a:pt x="119188" y="34134"/>
                </a:lnTo>
                <a:lnTo>
                  <a:pt x="119188" y="21766"/>
                </a:lnTo>
                <a:lnTo>
                  <a:pt x="117806" y="15637"/>
                </a:lnTo>
                <a:lnTo>
                  <a:pt x="115043" y="10301"/>
                </a:lnTo>
                <a:lnTo>
                  <a:pt x="111568" y="3707"/>
                </a:lnTo>
                <a:lnTo>
                  <a:pt x="106684" y="410"/>
                </a:lnTo>
                <a:lnTo>
                  <a:pt x="93413" y="410"/>
                </a:lnTo>
                <a:lnTo>
                  <a:pt x="88242" y="3871"/>
                </a:lnTo>
                <a:lnTo>
                  <a:pt x="84876" y="10794"/>
                </a:lnTo>
                <a:lnTo>
                  <a:pt x="82386" y="15883"/>
                </a:lnTo>
                <a:lnTo>
                  <a:pt x="81141" y="21958"/>
                </a:lnTo>
                <a:lnTo>
                  <a:pt x="81141" y="37992"/>
                </a:lnTo>
                <a:lnTo>
                  <a:pt x="83002" y="45092"/>
                </a:lnTo>
                <a:lnTo>
                  <a:pt x="86723" y="50319"/>
                </a:lnTo>
                <a:lnTo>
                  <a:pt x="90198" y="55216"/>
                </a:lnTo>
                <a:lnTo>
                  <a:pt x="90663" y="44942"/>
                </a:lnTo>
                <a:lnTo>
                  <a:pt x="89733" y="41221"/>
                </a:lnTo>
                <a:lnTo>
                  <a:pt x="89268" y="36254"/>
                </a:lnTo>
                <a:lnTo>
                  <a:pt x="89268" y="23422"/>
                </a:lnTo>
                <a:lnTo>
                  <a:pt x="89719" y="18086"/>
                </a:lnTo>
                <a:lnTo>
                  <a:pt x="90622" y="14036"/>
                </a:lnTo>
                <a:lnTo>
                  <a:pt x="92346" y="6430"/>
                </a:lnTo>
                <a:lnTo>
                  <a:pt x="95534" y="2626"/>
                </a:lnTo>
                <a:lnTo>
                  <a:pt x="104837" y="2626"/>
                </a:lnTo>
                <a:lnTo>
                  <a:pt x="108011" y="6320"/>
                </a:lnTo>
                <a:lnTo>
                  <a:pt x="109707" y="13708"/>
                </a:lnTo>
                <a:lnTo>
                  <a:pt x="110610" y="17676"/>
                </a:lnTo>
                <a:lnTo>
                  <a:pt x="111062" y="22984"/>
                </a:lnTo>
                <a:lnTo>
                  <a:pt x="111062" y="37978"/>
                </a:lnTo>
                <a:lnTo>
                  <a:pt x="110309" y="44354"/>
                </a:lnTo>
                <a:lnTo>
                  <a:pt x="108804" y="48759"/>
                </a:lnTo>
                <a:lnTo>
                  <a:pt x="107299" y="53164"/>
                </a:lnTo>
                <a:lnTo>
                  <a:pt x="104536" y="55367"/>
                </a:lnTo>
                <a:lnTo>
                  <a:pt x="100514" y="55367"/>
                </a:lnTo>
                <a:lnTo>
                  <a:pt x="100021" y="57665"/>
                </a:lnTo>
                <a:lnTo>
                  <a:pt x="107902" y="57665"/>
                </a:lnTo>
                <a:close/>
              </a:path>
              <a:path w="119188" h="57665">
                <a:moveTo>
                  <a:pt x="90663" y="44942"/>
                </a:moveTo>
                <a:lnTo>
                  <a:pt x="90198" y="55216"/>
                </a:lnTo>
                <a:lnTo>
                  <a:pt x="94631" y="57665"/>
                </a:lnTo>
                <a:lnTo>
                  <a:pt x="100021" y="57665"/>
                </a:lnTo>
                <a:lnTo>
                  <a:pt x="100514" y="55367"/>
                </a:lnTo>
                <a:lnTo>
                  <a:pt x="95698" y="55367"/>
                </a:lnTo>
                <a:lnTo>
                  <a:pt x="92415" y="51892"/>
                </a:lnTo>
                <a:lnTo>
                  <a:pt x="90663" y="44942"/>
                </a:lnTo>
                <a:close/>
              </a:path>
              <a:path w="119188" h="57665">
                <a:moveTo>
                  <a:pt x="1395" y="13995"/>
                </a:moveTo>
                <a:lnTo>
                  <a:pt x="4200" y="9617"/>
                </a:lnTo>
                <a:lnTo>
                  <a:pt x="7756" y="6197"/>
                </a:lnTo>
                <a:lnTo>
                  <a:pt x="10411" y="5089"/>
                </a:lnTo>
                <a:lnTo>
                  <a:pt x="15965" y="5089"/>
                </a:lnTo>
                <a:lnTo>
                  <a:pt x="20213" y="7428"/>
                </a:lnTo>
                <a:lnTo>
                  <a:pt x="23189" y="11259"/>
                </a:lnTo>
                <a:lnTo>
                  <a:pt x="23189" y="17607"/>
                </a:lnTo>
                <a:lnTo>
                  <a:pt x="21930" y="20316"/>
                </a:lnTo>
                <a:lnTo>
                  <a:pt x="16896" y="24420"/>
                </a:lnTo>
                <a:lnTo>
                  <a:pt x="13448" y="26240"/>
                </a:lnTo>
                <a:lnTo>
                  <a:pt x="9070" y="27827"/>
                </a:lnTo>
                <a:lnTo>
                  <a:pt x="11327" y="28771"/>
                </a:lnTo>
                <a:lnTo>
                  <a:pt x="17374" y="28771"/>
                </a:lnTo>
                <a:lnTo>
                  <a:pt x="21670" y="30645"/>
                </a:lnTo>
                <a:lnTo>
                  <a:pt x="24215" y="34394"/>
                </a:lnTo>
                <a:lnTo>
                  <a:pt x="25719" y="36610"/>
                </a:lnTo>
                <a:lnTo>
                  <a:pt x="26472" y="39182"/>
                </a:lnTo>
                <a:lnTo>
                  <a:pt x="26472" y="45147"/>
                </a:lnTo>
                <a:lnTo>
                  <a:pt x="25542" y="47959"/>
                </a:lnTo>
                <a:lnTo>
                  <a:pt x="23681" y="50544"/>
                </a:lnTo>
                <a:lnTo>
                  <a:pt x="21820" y="53130"/>
                </a:lnTo>
                <a:lnTo>
                  <a:pt x="18975" y="54423"/>
                </a:lnTo>
                <a:lnTo>
                  <a:pt x="15144" y="54423"/>
                </a:lnTo>
                <a:lnTo>
                  <a:pt x="11320" y="53643"/>
                </a:lnTo>
                <a:lnTo>
                  <a:pt x="6368" y="50524"/>
                </a:lnTo>
                <a:lnTo>
                  <a:pt x="2873" y="49744"/>
                </a:lnTo>
                <a:lnTo>
                  <a:pt x="1128" y="50072"/>
                </a:lnTo>
                <a:lnTo>
                  <a:pt x="0" y="52781"/>
                </a:lnTo>
                <a:lnTo>
                  <a:pt x="2031" y="56003"/>
                </a:lnTo>
                <a:lnTo>
                  <a:pt x="5746" y="57501"/>
                </a:lnTo>
                <a:lnTo>
                  <a:pt x="16663" y="57501"/>
                </a:lnTo>
                <a:lnTo>
                  <a:pt x="22484" y="55517"/>
                </a:lnTo>
                <a:lnTo>
                  <a:pt x="26575" y="51550"/>
                </a:lnTo>
                <a:lnTo>
                  <a:pt x="30666" y="47582"/>
                </a:lnTo>
                <a:lnTo>
                  <a:pt x="32711" y="42999"/>
                </a:lnTo>
                <a:lnTo>
                  <a:pt x="32711" y="33395"/>
                </a:lnTo>
                <a:lnTo>
                  <a:pt x="31220" y="29756"/>
                </a:lnTo>
                <a:lnTo>
                  <a:pt x="28237" y="26883"/>
                </a:lnTo>
                <a:lnTo>
                  <a:pt x="24543" y="24065"/>
                </a:lnTo>
                <a:lnTo>
                  <a:pt x="21916" y="22943"/>
                </a:lnTo>
                <a:lnTo>
                  <a:pt x="24160" y="21383"/>
                </a:lnTo>
                <a:lnTo>
                  <a:pt x="26883" y="18715"/>
                </a:lnTo>
                <a:lnTo>
                  <a:pt x="29715" y="14064"/>
                </a:lnTo>
                <a:lnTo>
                  <a:pt x="29715" y="8400"/>
                </a:lnTo>
                <a:lnTo>
                  <a:pt x="28572" y="5746"/>
                </a:lnTo>
                <a:lnTo>
                  <a:pt x="24002" y="1149"/>
                </a:lnTo>
                <a:lnTo>
                  <a:pt x="20767" y="0"/>
                </a:lnTo>
                <a:lnTo>
                  <a:pt x="12668" y="0"/>
                </a:lnTo>
                <a:lnTo>
                  <a:pt x="9220" y="1244"/>
                </a:lnTo>
                <a:lnTo>
                  <a:pt x="6238" y="3734"/>
                </a:lnTo>
                <a:lnTo>
                  <a:pt x="3255" y="6224"/>
                </a:lnTo>
                <a:lnTo>
                  <a:pt x="1217" y="9549"/>
                </a:lnTo>
                <a:lnTo>
                  <a:pt x="123" y="13708"/>
                </a:lnTo>
                <a:lnTo>
                  <a:pt x="1395" y="13995"/>
                </a:lnTo>
                <a:close/>
              </a:path>
              <a:path w="119188" h="57665">
                <a:moveTo>
                  <a:pt x="65874" y="57665"/>
                </a:moveTo>
                <a:lnTo>
                  <a:pt x="71414" y="53137"/>
                </a:lnTo>
                <a:lnTo>
                  <a:pt x="74616" y="44080"/>
                </a:lnTo>
                <a:lnTo>
                  <a:pt x="76312" y="39264"/>
                </a:lnTo>
                <a:lnTo>
                  <a:pt x="77160" y="34134"/>
                </a:lnTo>
                <a:lnTo>
                  <a:pt x="77160" y="21766"/>
                </a:lnTo>
                <a:lnTo>
                  <a:pt x="75778" y="15637"/>
                </a:lnTo>
                <a:lnTo>
                  <a:pt x="73015" y="10301"/>
                </a:lnTo>
                <a:lnTo>
                  <a:pt x="69540" y="3707"/>
                </a:lnTo>
                <a:lnTo>
                  <a:pt x="64656" y="410"/>
                </a:lnTo>
                <a:lnTo>
                  <a:pt x="51385" y="410"/>
                </a:lnTo>
                <a:lnTo>
                  <a:pt x="46214" y="3871"/>
                </a:lnTo>
                <a:lnTo>
                  <a:pt x="42848" y="10794"/>
                </a:lnTo>
                <a:lnTo>
                  <a:pt x="40358" y="15883"/>
                </a:lnTo>
                <a:lnTo>
                  <a:pt x="39113" y="21958"/>
                </a:lnTo>
                <a:lnTo>
                  <a:pt x="39113" y="37992"/>
                </a:lnTo>
                <a:lnTo>
                  <a:pt x="40974" y="45092"/>
                </a:lnTo>
                <a:lnTo>
                  <a:pt x="44695" y="50319"/>
                </a:lnTo>
                <a:lnTo>
                  <a:pt x="48170" y="55216"/>
                </a:lnTo>
                <a:lnTo>
                  <a:pt x="48635" y="44942"/>
                </a:lnTo>
                <a:lnTo>
                  <a:pt x="47705" y="41221"/>
                </a:lnTo>
                <a:lnTo>
                  <a:pt x="47240" y="36254"/>
                </a:lnTo>
                <a:lnTo>
                  <a:pt x="47240" y="23422"/>
                </a:lnTo>
                <a:lnTo>
                  <a:pt x="47691" y="18086"/>
                </a:lnTo>
                <a:lnTo>
                  <a:pt x="48594" y="14036"/>
                </a:lnTo>
                <a:lnTo>
                  <a:pt x="50318" y="6430"/>
                </a:lnTo>
                <a:lnTo>
                  <a:pt x="53506" y="2626"/>
                </a:lnTo>
                <a:lnTo>
                  <a:pt x="62809" y="2626"/>
                </a:lnTo>
                <a:lnTo>
                  <a:pt x="65983" y="6320"/>
                </a:lnTo>
                <a:lnTo>
                  <a:pt x="67679" y="13708"/>
                </a:lnTo>
                <a:lnTo>
                  <a:pt x="68582" y="17676"/>
                </a:lnTo>
                <a:lnTo>
                  <a:pt x="69034" y="22984"/>
                </a:lnTo>
                <a:lnTo>
                  <a:pt x="69034" y="37978"/>
                </a:lnTo>
                <a:lnTo>
                  <a:pt x="68281" y="44354"/>
                </a:lnTo>
                <a:lnTo>
                  <a:pt x="66776" y="48759"/>
                </a:lnTo>
                <a:lnTo>
                  <a:pt x="65271" y="53164"/>
                </a:lnTo>
                <a:lnTo>
                  <a:pt x="62508" y="55367"/>
                </a:lnTo>
                <a:lnTo>
                  <a:pt x="58486" y="55367"/>
                </a:lnTo>
                <a:lnTo>
                  <a:pt x="57993" y="57665"/>
                </a:lnTo>
                <a:lnTo>
                  <a:pt x="65874" y="57665"/>
                </a:lnTo>
                <a:close/>
              </a:path>
              <a:path w="119188" h="57665">
                <a:moveTo>
                  <a:pt x="48635" y="44942"/>
                </a:moveTo>
                <a:lnTo>
                  <a:pt x="48170" y="55216"/>
                </a:lnTo>
                <a:lnTo>
                  <a:pt x="52603" y="57665"/>
                </a:lnTo>
                <a:lnTo>
                  <a:pt x="57993" y="57665"/>
                </a:lnTo>
                <a:lnTo>
                  <a:pt x="58486" y="55367"/>
                </a:lnTo>
                <a:lnTo>
                  <a:pt x="53670" y="55367"/>
                </a:lnTo>
                <a:lnTo>
                  <a:pt x="50387" y="51892"/>
                </a:lnTo>
                <a:lnTo>
                  <a:pt x="48635" y="44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08133" y="5215936"/>
            <a:ext cx="110815" cy="50519"/>
          </a:xfrm>
          <a:custGeom>
            <a:avLst/>
            <a:gdLst/>
            <a:ahLst/>
            <a:cxnLst/>
            <a:rect l="l" t="t" r="r" b="b"/>
            <a:pathLst>
              <a:path w="121897" h="57255">
                <a:moveTo>
                  <a:pt x="93372" y="44532"/>
                </a:moveTo>
                <a:lnTo>
                  <a:pt x="92907" y="54806"/>
                </a:lnTo>
                <a:lnTo>
                  <a:pt x="97340" y="57255"/>
                </a:lnTo>
                <a:lnTo>
                  <a:pt x="102730" y="57255"/>
                </a:lnTo>
                <a:lnTo>
                  <a:pt x="103223" y="54957"/>
                </a:lnTo>
                <a:lnTo>
                  <a:pt x="98407" y="54957"/>
                </a:lnTo>
                <a:lnTo>
                  <a:pt x="95123" y="51482"/>
                </a:lnTo>
                <a:lnTo>
                  <a:pt x="93372" y="44532"/>
                </a:lnTo>
                <a:close/>
              </a:path>
              <a:path w="121897" h="57255">
                <a:moveTo>
                  <a:pt x="23640" y="42479"/>
                </a:moveTo>
                <a:lnTo>
                  <a:pt x="23640" y="56475"/>
                </a:lnTo>
                <a:lnTo>
                  <a:pt x="30166" y="56475"/>
                </a:lnTo>
                <a:lnTo>
                  <a:pt x="30166" y="42479"/>
                </a:lnTo>
                <a:lnTo>
                  <a:pt x="38744" y="42479"/>
                </a:lnTo>
                <a:lnTo>
                  <a:pt x="38744" y="37021"/>
                </a:lnTo>
                <a:lnTo>
                  <a:pt x="30166" y="37021"/>
                </a:lnTo>
                <a:lnTo>
                  <a:pt x="30166" y="82"/>
                </a:lnTo>
                <a:lnTo>
                  <a:pt x="26267" y="82"/>
                </a:lnTo>
                <a:lnTo>
                  <a:pt x="23558" y="8537"/>
                </a:lnTo>
                <a:lnTo>
                  <a:pt x="23558" y="37021"/>
                </a:lnTo>
                <a:lnTo>
                  <a:pt x="0" y="37021"/>
                </a:lnTo>
                <a:lnTo>
                  <a:pt x="0" y="42479"/>
                </a:lnTo>
                <a:lnTo>
                  <a:pt x="23640" y="42479"/>
                </a:lnTo>
                <a:close/>
              </a:path>
              <a:path w="121897" h="57255">
                <a:moveTo>
                  <a:pt x="26267" y="82"/>
                </a:moveTo>
                <a:lnTo>
                  <a:pt x="0" y="37021"/>
                </a:lnTo>
                <a:lnTo>
                  <a:pt x="3406" y="37021"/>
                </a:lnTo>
                <a:lnTo>
                  <a:pt x="23558" y="8537"/>
                </a:lnTo>
                <a:lnTo>
                  <a:pt x="26267" y="82"/>
                </a:lnTo>
                <a:close/>
              </a:path>
              <a:path w="121897" h="57255">
                <a:moveTo>
                  <a:pt x="68582" y="57255"/>
                </a:moveTo>
                <a:lnTo>
                  <a:pt x="74123" y="52727"/>
                </a:lnTo>
                <a:lnTo>
                  <a:pt x="77324" y="43670"/>
                </a:lnTo>
                <a:lnTo>
                  <a:pt x="79021" y="38854"/>
                </a:lnTo>
                <a:lnTo>
                  <a:pt x="79869" y="33723"/>
                </a:lnTo>
                <a:lnTo>
                  <a:pt x="79869" y="21356"/>
                </a:lnTo>
                <a:lnTo>
                  <a:pt x="78487" y="15227"/>
                </a:lnTo>
                <a:lnTo>
                  <a:pt x="75724" y="9891"/>
                </a:lnTo>
                <a:lnTo>
                  <a:pt x="72248" y="3297"/>
                </a:lnTo>
                <a:lnTo>
                  <a:pt x="67365" y="0"/>
                </a:lnTo>
                <a:lnTo>
                  <a:pt x="54094" y="0"/>
                </a:lnTo>
                <a:lnTo>
                  <a:pt x="48922" y="3461"/>
                </a:lnTo>
                <a:lnTo>
                  <a:pt x="45557" y="10383"/>
                </a:lnTo>
                <a:lnTo>
                  <a:pt x="43067" y="15473"/>
                </a:lnTo>
                <a:lnTo>
                  <a:pt x="41822" y="21547"/>
                </a:lnTo>
                <a:lnTo>
                  <a:pt x="41822" y="37582"/>
                </a:lnTo>
                <a:lnTo>
                  <a:pt x="43683" y="44682"/>
                </a:lnTo>
                <a:lnTo>
                  <a:pt x="47404" y="49908"/>
                </a:lnTo>
                <a:lnTo>
                  <a:pt x="50879" y="54806"/>
                </a:lnTo>
                <a:lnTo>
                  <a:pt x="51344" y="44532"/>
                </a:lnTo>
                <a:lnTo>
                  <a:pt x="50414" y="40810"/>
                </a:lnTo>
                <a:lnTo>
                  <a:pt x="49949" y="35844"/>
                </a:lnTo>
                <a:lnTo>
                  <a:pt x="49949" y="23011"/>
                </a:lnTo>
                <a:lnTo>
                  <a:pt x="50400" y="17676"/>
                </a:lnTo>
                <a:lnTo>
                  <a:pt x="51303" y="13626"/>
                </a:lnTo>
                <a:lnTo>
                  <a:pt x="53027" y="6019"/>
                </a:lnTo>
                <a:lnTo>
                  <a:pt x="56214" y="2216"/>
                </a:lnTo>
                <a:lnTo>
                  <a:pt x="65518" y="2216"/>
                </a:lnTo>
                <a:lnTo>
                  <a:pt x="68692" y="5910"/>
                </a:lnTo>
                <a:lnTo>
                  <a:pt x="70388" y="13298"/>
                </a:lnTo>
                <a:lnTo>
                  <a:pt x="71291" y="17265"/>
                </a:lnTo>
                <a:lnTo>
                  <a:pt x="71742" y="22573"/>
                </a:lnTo>
                <a:lnTo>
                  <a:pt x="71742" y="37568"/>
                </a:lnTo>
                <a:lnTo>
                  <a:pt x="70990" y="43943"/>
                </a:lnTo>
                <a:lnTo>
                  <a:pt x="69485" y="48349"/>
                </a:lnTo>
                <a:lnTo>
                  <a:pt x="67980" y="52754"/>
                </a:lnTo>
                <a:lnTo>
                  <a:pt x="65217" y="54957"/>
                </a:lnTo>
                <a:lnTo>
                  <a:pt x="61195" y="54957"/>
                </a:lnTo>
                <a:lnTo>
                  <a:pt x="60702" y="57255"/>
                </a:lnTo>
                <a:lnTo>
                  <a:pt x="68582" y="57255"/>
                </a:lnTo>
                <a:close/>
              </a:path>
              <a:path w="121897" h="57255">
                <a:moveTo>
                  <a:pt x="51344" y="44532"/>
                </a:moveTo>
                <a:lnTo>
                  <a:pt x="50879" y="54806"/>
                </a:lnTo>
                <a:lnTo>
                  <a:pt x="55312" y="57255"/>
                </a:lnTo>
                <a:lnTo>
                  <a:pt x="60702" y="57255"/>
                </a:lnTo>
                <a:lnTo>
                  <a:pt x="61195" y="54957"/>
                </a:lnTo>
                <a:lnTo>
                  <a:pt x="56379" y="54957"/>
                </a:lnTo>
                <a:lnTo>
                  <a:pt x="53095" y="51482"/>
                </a:lnTo>
                <a:lnTo>
                  <a:pt x="51344" y="44532"/>
                </a:lnTo>
                <a:close/>
              </a:path>
              <a:path w="121897" h="57255">
                <a:moveTo>
                  <a:pt x="110610" y="57255"/>
                </a:moveTo>
                <a:lnTo>
                  <a:pt x="116151" y="52727"/>
                </a:lnTo>
                <a:lnTo>
                  <a:pt x="119352" y="43670"/>
                </a:lnTo>
                <a:lnTo>
                  <a:pt x="121049" y="38854"/>
                </a:lnTo>
                <a:lnTo>
                  <a:pt x="121897" y="33723"/>
                </a:lnTo>
                <a:lnTo>
                  <a:pt x="121897" y="21356"/>
                </a:lnTo>
                <a:lnTo>
                  <a:pt x="120515" y="15227"/>
                </a:lnTo>
                <a:lnTo>
                  <a:pt x="117752" y="9891"/>
                </a:lnTo>
                <a:lnTo>
                  <a:pt x="114276" y="3297"/>
                </a:lnTo>
                <a:lnTo>
                  <a:pt x="109393" y="0"/>
                </a:lnTo>
                <a:lnTo>
                  <a:pt x="96122" y="0"/>
                </a:lnTo>
                <a:lnTo>
                  <a:pt x="90950" y="3461"/>
                </a:lnTo>
                <a:lnTo>
                  <a:pt x="87585" y="10383"/>
                </a:lnTo>
                <a:lnTo>
                  <a:pt x="85095" y="15473"/>
                </a:lnTo>
                <a:lnTo>
                  <a:pt x="83850" y="21547"/>
                </a:lnTo>
                <a:lnTo>
                  <a:pt x="83850" y="37582"/>
                </a:lnTo>
                <a:lnTo>
                  <a:pt x="85711" y="44682"/>
                </a:lnTo>
                <a:lnTo>
                  <a:pt x="89432" y="49908"/>
                </a:lnTo>
                <a:lnTo>
                  <a:pt x="92907" y="54806"/>
                </a:lnTo>
                <a:lnTo>
                  <a:pt x="93372" y="44532"/>
                </a:lnTo>
                <a:lnTo>
                  <a:pt x="92442" y="40810"/>
                </a:lnTo>
                <a:lnTo>
                  <a:pt x="91977" y="35844"/>
                </a:lnTo>
                <a:lnTo>
                  <a:pt x="91977" y="23011"/>
                </a:lnTo>
                <a:lnTo>
                  <a:pt x="92428" y="17676"/>
                </a:lnTo>
                <a:lnTo>
                  <a:pt x="93331" y="13626"/>
                </a:lnTo>
                <a:lnTo>
                  <a:pt x="95055" y="6019"/>
                </a:lnTo>
                <a:lnTo>
                  <a:pt x="98242" y="2216"/>
                </a:lnTo>
                <a:lnTo>
                  <a:pt x="107546" y="2216"/>
                </a:lnTo>
                <a:lnTo>
                  <a:pt x="110720" y="5910"/>
                </a:lnTo>
                <a:lnTo>
                  <a:pt x="112416" y="13298"/>
                </a:lnTo>
                <a:lnTo>
                  <a:pt x="113319" y="17265"/>
                </a:lnTo>
                <a:lnTo>
                  <a:pt x="113770" y="22573"/>
                </a:lnTo>
                <a:lnTo>
                  <a:pt x="113770" y="37568"/>
                </a:lnTo>
                <a:lnTo>
                  <a:pt x="113018" y="43943"/>
                </a:lnTo>
                <a:lnTo>
                  <a:pt x="111513" y="48349"/>
                </a:lnTo>
                <a:lnTo>
                  <a:pt x="110008" y="52754"/>
                </a:lnTo>
                <a:lnTo>
                  <a:pt x="107245" y="54957"/>
                </a:lnTo>
                <a:lnTo>
                  <a:pt x="103223" y="54957"/>
                </a:lnTo>
                <a:lnTo>
                  <a:pt x="102730" y="57255"/>
                </a:lnTo>
                <a:lnTo>
                  <a:pt x="110610" y="57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115359" y="5215320"/>
            <a:ext cx="109248" cy="51244"/>
          </a:xfrm>
          <a:custGeom>
            <a:avLst/>
            <a:gdLst/>
            <a:ahLst/>
            <a:cxnLst/>
            <a:rect l="l" t="t" r="r" b="b"/>
            <a:pathLst>
              <a:path w="120173" h="58076">
                <a:moveTo>
                  <a:pt x="33408" y="34148"/>
                </a:moveTo>
                <a:lnTo>
                  <a:pt x="32902" y="31582"/>
                </a:lnTo>
                <a:lnTo>
                  <a:pt x="31890" y="29161"/>
                </a:lnTo>
                <a:lnTo>
                  <a:pt x="29386" y="24557"/>
                </a:lnTo>
                <a:lnTo>
                  <a:pt x="25117" y="20371"/>
                </a:lnTo>
                <a:lnTo>
                  <a:pt x="22259" y="18674"/>
                </a:lnTo>
                <a:lnTo>
                  <a:pt x="18838" y="17525"/>
                </a:lnTo>
                <a:lnTo>
                  <a:pt x="16758" y="16841"/>
                </a:lnTo>
                <a:lnTo>
                  <a:pt x="13475" y="16116"/>
                </a:lnTo>
                <a:lnTo>
                  <a:pt x="8988" y="15350"/>
                </a:lnTo>
                <a:lnTo>
                  <a:pt x="12476" y="8167"/>
                </a:lnTo>
                <a:lnTo>
                  <a:pt x="28360" y="8167"/>
                </a:lnTo>
                <a:lnTo>
                  <a:pt x="30864" y="7593"/>
                </a:lnTo>
                <a:lnTo>
                  <a:pt x="34065" y="0"/>
                </a:lnTo>
                <a:lnTo>
                  <a:pt x="32642" y="246"/>
                </a:lnTo>
                <a:lnTo>
                  <a:pt x="29509" y="1559"/>
                </a:lnTo>
                <a:lnTo>
                  <a:pt x="11902" y="1559"/>
                </a:lnTo>
                <a:lnTo>
                  <a:pt x="2955" y="21178"/>
                </a:lnTo>
                <a:lnTo>
                  <a:pt x="4350" y="22655"/>
                </a:lnTo>
                <a:lnTo>
                  <a:pt x="7962" y="22655"/>
                </a:lnTo>
                <a:lnTo>
                  <a:pt x="11861" y="23517"/>
                </a:lnTo>
                <a:lnTo>
                  <a:pt x="16047" y="25241"/>
                </a:lnTo>
                <a:lnTo>
                  <a:pt x="23599" y="28360"/>
                </a:lnTo>
                <a:lnTo>
                  <a:pt x="27375" y="33464"/>
                </a:lnTo>
                <a:lnTo>
                  <a:pt x="27375" y="44600"/>
                </a:lnTo>
                <a:lnTo>
                  <a:pt x="26199" y="48013"/>
                </a:lnTo>
                <a:lnTo>
                  <a:pt x="23845" y="50791"/>
                </a:lnTo>
                <a:lnTo>
                  <a:pt x="21492" y="53568"/>
                </a:lnTo>
                <a:lnTo>
                  <a:pt x="18742" y="54957"/>
                </a:lnTo>
                <a:lnTo>
                  <a:pt x="15596" y="54957"/>
                </a:lnTo>
                <a:lnTo>
                  <a:pt x="12278" y="54074"/>
                </a:lnTo>
                <a:lnTo>
                  <a:pt x="7216" y="50544"/>
                </a:lnTo>
                <a:lnTo>
                  <a:pt x="3611" y="49662"/>
                </a:lnTo>
                <a:lnTo>
                  <a:pt x="1470" y="49970"/>
                </a:lnTo>
                <a:lnTo>
                  <a:pt x="0" y="52740"/>
                </a:lnTo>
                <a:lnTo>
                  <a:pt x="1368" y="56448"/>
                </a:lnTo>
                <a:lnTo>
                  <a:pt x="4103" y="57296"/>
                </a:lnTo>
                <a:lnTo>
                  <a:pt x="7907" y="58076"/>
                </a:lnTo>
                <a:lnTo>
                  <a:pt x="17183" y="58076"/>
                </a:lnTo>
                <a:lnTo>
                  <a:pt x="22635" y="56051"/>
                </a:lnTo>
                <a:lnTo>
                  <a:pt x="26944" y="52001"/>
                </a:lnTo>
                <a:lnTo>
                  <a:pt x="31254" y="47952"/>
                </a:lnTo>
                <a:lnTo>
                  <a:pt x="33408" y="42903"/>
                </a:lnTo>
                <a:lnTo>
                  <a:pt x="33408" y="34148"/>
                </a:lnTo>
                <a:close/>
              </a:path>
              <a:path w="120173" h="58076">
                <a:moveTo>
                  <a:pt x="66859" y="57953"/>
                </a:moveTo>
                <a:lnTo>
                  <a:pt x="72399" y="53424"/>
                </a:lnTo>
                <a:lnTo>
                  <a:pt x="75601" y="44367"/>
                </a:lnTo>
                <a:lnTo>
                  <a:pt x="77297" y="39552"/>
                </a:lnTo>
                <a:lnTo>
                  <a:pt x="78145" y="34421"/>
                </a:lnTo>
                <a:lnTo>
                  <a:pt x="78145" y="22053"/>
                </a:lnTo>
                <a:lnTo>
                  <a:pt x="76763" y="15924"/>
                </a:lnTo>
                <a:lnTo>
                  <a:pt x="74000" y="10589"/>
                </a:lnTo>
                <a:lnTo>
                  <a:pt x="70525" y="3994"/>
                </a:lnTo>
                <a:lnTo>
                  <a:pt x="65641" y="697"/>
                </a:lnTo>
                <a:lnTo>
                  <a:pt x="52370" y="697"/>
                </a:lnTo>
                <a:lnTo>
                  <a:pt x="47199" y="4159"/>
                </a:lnTo>
                <a:lnTo>
                  <a:pt x="43833" y="11081"/>
                </a:lnTo>
                <a:lnTo>
                  <a:pt x="41343" y="16171"/>
                </a:lnTo>
                <a:lnTo>
                  <a:pt x="40098" y="22245"/>
                </a:lnTo>
                <a:lnTo>
                  <a:pt x="40098" y="38279"/>
                </a:lnTo>
                <a:lnTo>
                  <a:pt x="41959" y="45380"/>
                </a:lnTo>
                <a:lnTo>
                  <a:pt x="45680" y="50606"/>
                </a:lnTo>
                <a:lnTo>
                  <a:pt x="49155" y="55504"/>
                </a:lnTo>
                <a:lnTo>
                  <a:pt x="49620" y="45229"/>
                </a:lnTo>
                <a:lnTo>
                  <a:pt x="48690" y="41508"/>
                </a:lnTo>
                <a:lnTo>
                  <a:pt x="48225" y="36542"/>
                </a:lnTo>
                <a:lnTo>
                  <a:pt x="48225" y="23709"/>
                </a:lnTo>
                <a:lnTo>
                  <a:pt x="48676" y="18373"/>
                </a:lnTo>
                <a:lnTo>
                  <a:pt x="49579" y="14324"/>
                </a:lnTo>
                <a:lnTo>
                  <a:pt x="51303" y="6717"/>
                </a:lnTo>
                <a:lnTo>
                  <a:pt x="54491" y="2914"/>
                </a:lnTo>
                <a:lnTo>
                  <a:pt x="63794" y="2914"/>
                </a:lnTo>
                <a:lnTo>
                  <a:pt x="66968" y="6607"/>
                </a:lnTo>
                <a:lnTo>
                  <a:pt x="68664" y="13995"/>
                </a:lnTo>
                <a:lnTo>
                  <a:pt x="69567" y="17963"/>
                </a:lnTo>
                <a:lnTo>
                  <a:pt x="70018" y="23271"/>
                </a:lnTo>
                <a:lnTo>
                  <a:pt x="70018" y="38266"/>
                </a:lnTo>
                <a:lnTo>
                  <a:pt x="69266" y="44641"/>
                </a:lnTo>
                <a:lnTo>
                  <a:pt x="67761" y="49046"/>
                </a:lnTo>
                <a:lnTo>
                  <a:pt x="66256" y="53452"/>
                </a:lnTo>
                <a:lnTo>
                  <a:pt x="63493" y="55654"/>
                </a:lnTo>
                <a:lnTo>
                  <a:pt x="59471" y="55654"/>
                </a:lnTo>
                <a:lnTo>
                  <a:pt x="58978" y="57953"/>
                </a:lnTo>
                <a:lnTo>
                  <a:pt x="66859" y="57953"/>
                </a:lnTo>
                <a:close/>
              </a:path>
              <a:path w="120173" h="58076">
                <a:moveTo>
                  <a:pt x="49620" y="45229"/>
                </a:moveTo>
                <a:lnTo>
                  <a:pt x="49155" y="55504"/>
                </a:lnTo>
                <a:lnTo>
                  <a:pt x="53588" y="57953"/>
                </a:lnTo>
                <a:lnTo>
                  <a:pt x="58978" y="57953"/>
                </a:lnTo>
                <a:lnTo>
                  <a:pt x="59471" y="55654"/>
                </a:lnTo>
                <a:lnTo>
                  <a:pt x="54655" y="55654"/>
                </a:lnTo>
                <a:lnTo>
                  <a:pt x="51372" y="52179"/>
                </a:lnTo>
                <a:lnTo>
                  <a:pt x="49620" y="45229"/>
                </a:lnTo>
                <a:close/>
              </a:path>
              <a:path w="120173" h="58076">
                <a:moveTo>
                  <a:pt x="108887" y="57953"/>
                </a:moveTo>
                <a:lnTo>
                  <a:pt x="114427" y="53424"/>
                </a:lnTo>
                <a:lnTo>
                  <a:pt x="117629" y="44367"/>
                </a:lnTo>
                <a:lnTo>
                  <a:pt x="119325" y="39552"/>
                </a:lnTo>
                <a:lnTo>
                  <a:pt x="120173" y="34421"/>
                </a:lnTo>
                <a:lnTo>
                  <a:pt x="120173" y="22053"/>
                </a:lnTo>
                <a:lnTo>
                  <a:pt x="118791" y="15924"/>
                </a:lnTo>
                <a:lnTo>
                  <a:pt x="116028" y="10589"/>
                </a:lnTo>
                <a:lnTo>
                  <a:pt x="112553" y="3994"/>
                </a:lnTo>
                <a:lnTo>
                  <a:pt x="107669" y="697"/>
                </a:lnTo>
                <a:lnTo>
                  <a:pt x="94398" y="697"/>
                </a:lnTo>
                <a:lnTo>
                  <a:pt x="89227" y="4159"/>
                </a:lnTo>
                <a:lnTo>
                  <a:pt x="85861" y="11081"/>
                </a:lnTo>
                <a:lnTo>
                  <a:pt x="83371" y="16171"/>
                </a:lnTo>
                <a:lnTo>
                  <a:pt x="82126" y="22245"/>
                </a:lnTo>
                <a:lnTo>
                  <a:pt x="82126" y="38279"/>
                </a:lnTo>
                <a:lnTo>
                  <a:pt x="83987" y="45380"/>
                </a:lnTo>
                <a:lnTo>
                  <a:pt x="87708" y="50606"/>
                </a:lnTo>
                <a:lnTo>
                  <a:pt x="91183" y="55504"/>
                </a:lnTo>
                <a:lnTo>
                  <a:pt x="91648" y="45229"/>
                </a:lnTo>
                <a:lnTo>
                  <a:pt x="90718" y="41508"/>
                </a:lnTo>
                <a:lnTo>
                  <a:pt x="90253" y="36542"/>
                </a:lnTo>
                <a:lnTo>
                  <a:pt x="90253" y="23709"/>
                </a:lnTo>
                <a:lnTo>
                  <a:pt x="90704" y="18373"/>
                </a:lnTo>
                <a:lnTo>
                  <a:pt x="91607" y="14324"/>
                </a:lnTo>
                <a:lnTo>
                  <a:pt x="93331" y="6717"/>
                </a:lnTo>
                <a:lnTo>
                  <a:pt x="96519" y="2914"/>
                </a:lnTo>
                <a:lnTo>
                  <a:pt x="105822" y="2914"/>
                </a:lnTo>
                <a:lnTo>
                  <a:pt x="108996" y="6607"/>
                </a:lnTo>
                <a:lnTo>
                  <a:pt x="110692" y="13995"/>
                </a:lnTo>
                <a:lnTo>
                  <a:pt x="111595" y="17963"/>
                </a:lnTo>
                <a:lnTo>
                  <a:pt x="112046" y="23271"/>
                </a:lnTo>
                <a:lnTo>
                  <a:pt x="112046" y="38266"/>
                </a:lnTo>
                <a:lnTo>
                  <a:pt x="111294" y="44641"/>
                </a:lnTo>
                <a:lnTo>
                  <a:pt x="109789" y="49046"/>
                </a:lnTo>
                <a:lnTo>
                  <a:pt x="108284" y="53452"/>
                </a:lnTo>
                <a:lnTo>
                  <a:pt x="105521" y="55654"/>
                </a:lnTo>
                <a:lnTo>
                  <a:pt x="101499" y="55654"/>
                </a:lnTo>
                <a:lnTo>
                  <a:pt x="101006" y="57953"/>
                </a:lnTo>
                <a:lnTo>
                  <a:pt x="108887" y="57953"/>
                </a:lnTo>
                <a:close/>
              </a:path>
              <a:path w="120173" h="58076">
                <a:moveTo>
                  <a:pt x="91648" y="45229"/>
                </a:moveTo>
                <a:lnTo>
                  <a:pt x="91183" y="55504"/>
                </a:lnTo>
                <a:lnTo>
                  <a:pt x="95616" y="57953"/>
                </a:lnTo>
                <a:lnTo>
                  <a:pt x="101006" y="57953"/>
                </a:lnTo>
                <a:lnTo>
                  <a:pt x="101499" y="55654"/>
                </a:lnTo>
                <a:lnTo>
                  <a:pt x="96683" y="55654"/>
                </a:lnTo>
                <a:lnTo>
                  <a:pt x="93400" y="52179"/>
                </a:lnTo>
                <a:lnTo>
                  <a:pt x="91648" y="45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401589" y="5215936"/>
            <a:ext cx="141412" cy="50519"/>
          </a:xfrm>
          <a:custGeom>
            <a:avLst/>
            <a:gdLst/>
            <a:ahLst/>
            <a:cxnLst/>
            <a:rect l="l" t="t" r="r" b="b"/>
            <a:pathLst>
              <a:path w="155553" h="57255">
                <a:moveTo>
                  <a:pt x="102238" y="57255"/>
                </a:moveTo>
                <a:lnTo>
                  <a:pt x="107778" y="52727"/>
                </a:lnTo>
                <a:lnTo>
                  <a:pt x="110980" y="43670"/>
                </a:lnTo>
                <a:lnTo>
                  <a:pt x="112677" y="38854"/>
                </a:lnTo>
                <a:lnTo>
                  <a:pt x="113525" y="33723"/>
                </a:lnTo>
                <a:lnTo>
                  <a:pt x="113525" y="21356"/>
                </a:lnTo>
                <a:lnTo>
                  <a:pt x="112143" y="15227"/>
                </a:lnTo>
                <a:lnTo>
                  <a:pt x="109380" y="9891"/>
                </a:lnTo>
                <a:lnTo>
                  <a:pt x="105904" y="3297"/>
                </a:lnTo>
                <a:lnTo>
                  <a:pt x="101020" y="0"/>
                </a:lnTo>
                <a:lnTo>
                  <a:pt x="87750" y="0"/>
                </a:lnTo>
                <a:lnTo>
                  <a:pt x="82578" y="3461"/>
                </a:lnTo>
                <a:lnTo>
                  <a:pt x="79213" y="10383"/>
                </a:lnTo>
                <a:lnTo>
                  <a:pt x="76722" y="15473"/>
                </a:lnTo>
                <a:lnTo>
                  <a:pt x="75478" y="21547"/>
                </a:lnTo>
                <a:lnTo>
                  <a:pt x="75478" y="37582"/>
                </a:lnTo>
                <a:lnTo>
                  <a:pt x="77339" y="44682"/>
                </a:lnTo>
                <a:lnTo>
                  <a:pt x="81059" y="49908"/>
                </a:lnTo>
                <a:lnTo>
                  <a:pt x="84535" y="54806"/>
                </a:lnTo>
                <a:lnTo>
                  <a:pt x="85000" y="44532"/>
                </a:lnTo>
                <a:lnTo>
                  <a:pt x="84070" y="40810"/>
                </a:lnTo>
                <a:lnTo>
                  <a:pt x="83604" y="35844"/>
                </a:lnTo>
                <a:lnTo>
                  <a:pt x="83604" y="23011"/>
                </a:lnTo>
                <a:lnTo>
                  <a:pt x="84056" y="17676"/>
                </a:lnTo>
                <a:lnTo>
                  <a:pt x="84958" y="13626"/>
                </a:lnTo>
                <a:lnTo>
                  <a:pt x="86683" y="6019"/>
                </a:lnTo>
                <a:lnTo>
                  <a:pt x="89870" y="2216"/>
                </a:lnTo>
                <a:lnTo>
                  <a:pt x="99173" y="2216"/>
                </a:lnTo>
                <a:lnTo>
                  <a:pt x="102347" y="5910"/>
                </a:lnTo>
                <a:lnTo>
                  <a:pt x="104044" y="13298"/>
                </a:lnTo>
                <a:lnTo>
                  <a:pt x="104947" y="17265"/>
                </a:lnTo>
                <a:lnTo>
                  <a:pt x="105398" y="22573"/>
                </a:lnTo>
                <a:lnTo>
                  <a:pt x="105398" y="37568"/>
                </a:lnTo>
                <a:lnTo>
                  <a:pt x="104645" y="43943"/>
                </a:lnTo>
                <a:lnTo>
                  <a:pt x="103141" y="48349"/>
                </a:lnTo>
                <a:lnTo>
                  <a:pt x="101636" y="52754"/>
                </a:lnTo>
                <a:lnTo>
                  <a:pt x="98873" y="54957"/>
                </a:lnTo>
                <a:lnTo>
                  <a:pt x="94850" y="54957"/>
                </a:lnTo>
                <a:lnTo>
                  <a:pt x="94358" y="57255"/>
                </a:lnTo>
                <a:lnTo>
                  <a:pt x="102238" y="57255"/>
                </a:lnTo>
                <a:close/>
              </a:path>
              <a:path w="155553" h="57255">
                <a:moveTo>
                  <a:pt x="85000" y="44532"/>
                </a:moveTo>
                <a:lnTo>
                  <a:pt x="84535" y="54806"/>
                </a:lnTo>
                <a:lnTo>
                  <a:pt x="88967" y="57255"/>
                </a:lnTo>
                <a:lnTo>
                  <a:pt x="94358" y="57255"/>
                </a:lnTo>
                <a:lnTo>
                  <a:pt x="94850" y="54957"/>
                </a:lnTo>
                <a:lnTo>
                  <a:pt x="90034" y="54957"/>
                </a:lnTo>
                <a:lnTo>
                  <a:pt x="86751" y="51482"/>
                </a:lnTo>
                <a:lnTo>
                  <a:pt x="85000" y="44532"/>
                </a:lnTo>
                <a:close/>
              </a:path>
              <a:path w="155553" h="57255">
                <a:moveTo>
                  <a:pt x="144266" y="57255"/>
                </a:moveTo>
                <a:lnTo>
                  <a:pt x="149806" y="52727"/>
                </a:lnTo>
                <a:lnTo>
                  <a:pt x="153008" y="43670"/>
                </a:lnTo>
                <a:lnTo>
                  <a:pt x="154705" y="38854"/>
                </a:lnTo>
                <a:lnTo>
                  <a:pt x="155553" y="33723"/>
                </a:lnTo>
                <a:lnTo>
                  <a:pt x="155553" y="21356"/>
                </a:lnTo>
                <a:lnTo>
                  <a:pt x="154171" y="15227"/>
                </a:lnTo>
                <a:lnTo>
                  <a:pt x="151408" y="9891"/>
                </a:lnTo>
                <a:lnTo>
                  <a:pt x="147932" y="3297"/>
                </a:lnTo>
                <a:lnTo>
                  <a:pt x="143048" y="0"/>
                </a:lnTo>
                <a:lnTo>
                  <a:pt x="129778" y="0"/>
                </a:lnTo>
                <a:lnTo>
                  <a:pt x="124606" y="3461"/>
                </a:lnTo>
                <a:lnTo>
                  <a:pt x="121241" y="10383"/>
                </a:lnTo>
                <a:lnTo>
                  <a:pt x="118751" y="15473"/>
                </a:lnTo>
                <a:lnTo>
                  <a:pt x="117506" y="21547"/>
                </a:lnTo>
                <a:lnTo>
                  <a:pt x="117506" y="37582"/>
                </a:lnTo>
                <a:lnTo>
                  <a:pt x="119367" y="44682"/>
                </a:lnTo>
                <a:lnTo>
                  <a:pt x="123087" y="49908"/>
                </a:lnTo>
                <a:lnTo>
                  <a:pt x="126563" y="54806"/>
                </a:lnTo>
                <a:lnTo>
                  <a:pt x="127028" y="44532"/>
                </a:lnTo>
                <a:lnTo>
                  <a:pt x="126098" y="40810"/>
                </a:lnTo>
                <a:lnTo>
                  <a:pt x="125632" y="35844"/>
                </a:lnTo>
                <a:lnTo>
                  <a:pt x="125632" y="23011"/>
                </a:lnTo>
                <a:lnTo>
                  <a:pt x="126084" y="17676"/>
                </a:lnTo>
                <a:lnTo>
                  <a:pt x="126986" y="13626"/>
                </a:lnTo>
                <a:lnTo>
                  <a:pt x="128711" y="6019"/>
                </a:lnTo>
                <a:lnTo>
                  <a:pt x="131898" y="2216"/>
                </a:lnTo>
                <a:lnTo>
                  <a:pt x="141201" y="2216"/>
                </a:lnTo>
                <a:lnTo>
                  <a:pt x="144375" y="5910"/>
                </a:lnTo>
                <a:lnTo>
                  <a:pt x="146072" y="13298"/>
                </a:lnTo>
                <a:lnTo>
                  <a:pt x="146975" y="17265"/>
                </a:lnTo>
                <a:lnTo>
                  <a:pt x="147426" y="22573"/>
                </a:lnTo>
                <a:lnTo>
                  <a:pt x="147426" y="37568"/>
                </a:lnTo>
                <a:lnTo>
                  <a:pt x="146673" y="43943"/>
                </a:lnTo>
                <a:lnTo>
                  <a:pt x="145169" y="48349"/>
                </a:lnTo>
                <a:lnTo>
                  <a:pt x="143664" y="52754"/>
                </a:lnTo>
                <a:lnTo>
                  <a:pt x="140901" y="54957"/>
                </a:lnTo>
                <a:lnTo>
                  <a:pt x="136878" y="54957"/>
                </a:lnTo>
                <a:lnTo>
                  <a:pt x="136386" y="57255"/>
                </a:lnTo>
                <a:lnTo>
                  <a:pt x="144266" y="57255"/>
                </a:lnTo>
                <a:close/>
              </a:path>
              <a:path w="155553" h="57255">
                <a:moveTo>
                  <a:pt x="127028" y="44532"/>
                </a:moveTo>
                <a:lnTo>
                  <a:pt x="126563" y="54806"/>
                </a:lnTo>
                <a:lnTo>
                  <a:pt x="130995" y="57255"/>
                </a:lnTo>
                <a:lnTo>
                  <a:pt x="136386" y="57255"/>
                </a:lnTo>
                <a:lnTo>
                  <a:pt x="136878" y="54957"/>
                </a:lnTo>
                <a:lnTo>
                  <a:pt x="132062" y="54957"/>
                </a:lnTo>
                <a:lnTo>
                  <a:pt x="128779" y="51482"/>
                </a:lnTo>
                <a:lnTo>
                  <a:pt x="127028" y="44532"/>
                </a:lnTo>
                <a:close/>
              </a:path>
              <a:path w="155553" h="57255">
                <a:moveTo>
                  <a:pt x="23722" y="56475"/>
                </a:moveTo>
                <a:lnTo>
                  <a:pt x="23722" y="55326"/>
                </a:lnTo>
                <a:lnTo>
                  <a:pt x="20658" y="55216"/>
                </a:lnTo>
                <a:lnTo>
                  <a:pt x="16321" y="53725"/>
                </a:lnTo>
                <a:lnTo>
                  <a:pt x="15760" y="50278"/>
                </a:lnTo>
                <a:lnTo>
                  <a:pt x="15760" y="861"/>
                </a:lnTo>
                <a:lnTo>
                  <a:pt x="15555" y="82"/>
                </a:lnTo>
                <a:lnTo>
                  <a:pt x="15063" y="82"/>
                </a:lnTo>
                <a:lnTo>
                  <a:pt x="0" y="7757"/>
                </a:lnTo>
                <a:lnTo>
                  <a:pt x="2045" y="8051"/>
                </a:lnTo>
                <a:lnTo>
                  <a:pt x="5240" y="7059"/>
                </a:lnTo>
                <a:lnTo>
                  <a:pt x="8085" y="8085"/>
                </a:lnTo>
                <a:lnTo>
                  <a:pt x="8578" y="11081"/>
                </a:lnTo>
                <a:lnTo>
                  <a:pt x="8578" y="49087"/>
                </a:lnTo>
                <a:lnTo>
                  <a:pt x="7059" y="53889"/>
                </a:lnTo>
                <a:lnTo>
                  <a:pt x="3885" y="55080"/>
                </a:lnTo>
                <a:lnTo>
                  <a:pt x="574" y="55244"/>
                </a:lnTo>
                <a:lnTo>
                  <a:pt x="574" y="56475"/>
                </a:lnTo>
                <a:lnTo>
                  <a:pt x="23722" y="56475"/>
                </a:lnTo>
                <a:close/>
              </a:path>
              <a:path w="155553" h="57255">
                <a:moveTo>
                  <a:pt x="60210" y="57255"/>
                </a:moveTo>
                <a:lnTo>
                  <a:pt x="65750" y="52727"/>
                </a:lnTo>
                <a:lnTo>
                  <a:pt x="68952" y="43670"/>
                </a:lnTo>
                <a:lnTo>
                  <a:pt x="70649" y="38854"/>
                </a:lnTo>
                <a:lnTo>
                  <a:pt x="71497" y="33723"/>
                </a:lnTo>
                <a:lnTo>
                  <a:pt x="71497" y="21356"/>
                </a:lnTo>
                <a:lnTo>
                  <a:pt x="70115" y="15227"/>
                </a:lnTo>
                <a:lnTo>
                  <a:pt x="67352" y="9891"/>
                </a:lnTo>
                <a:lnTo>
                  <a:pt x="63876" y="3297"/>
                </a:lnTo>
                <a:lnTo>
                  <a:pt x="58992" y="0"/>
                </a:lnTo>
                <a:lnTo>
                  <a:pt x="45722" y="0"/>
                </a:lnTo>
                <a:lnTo>
                  <a:pt x="40550" y="3461"/>
                </a:lnTo>
                <a:lnTo>
                  <a:pt x="37185" y="10383"/>
                </a:lnTo>
                <a:lnTo>
                  <a:pt x="34694" y="15473"/>
                </a:lnTo>
                <a:lnTo>
                  <a:pt x="33450" y="21547"/>
                </a:lnTo>
                <a:lnTo>
                  <a:pt x="33450" y="37582"/>
                </a:lnTo>
                <a:lnTo>
                  <a:pt x="35311" y="44682"/>
                </a:lnTo>
                <a:lnTo>
                  <a:pt x="39031" y="49908"/>
                </a:lnTo>
                <a:lnTo>
                  <a:pt x="42507" y="54806"/>
                </a:lnTo>
                <a:lnTo>
                  <a:pt x="42972" y="44532"/>
                </a:lnTo>
                <a:lnTo>
                  <a:pt x="42042" y="40810"/>
                </a:lnTo>
                <a:lnTo>
                  <a:pt x="41576" y="35844"/>
                </a:lnTo>
                <a:lnTo>
                  <a:pt x="41576" y="23011"/>
                </a:lnTo>
                <a:lnTo>
                  <a:pt x="42028" y="17676"/>
                </a:lnTo>
                <a:lnTo>
                  <a:pt x="42930" y="13626"/>
                </a:lnTo>
                <a:lnTo>
                  <a:pt x="44655" y="6019"/>
                </a:lnTo>
                <a:lnTo>
                  <a:pt x="47842" y="2216"/>
                </a:lnTo>
                <a:lnTo>
                  <a:pt x="57145" y="2216"/>
                </a:lnTo>
                <a:lnTo>
                  <a:pt x="60319" y="5910"/>
                </a:lnTo>
                <a:lnTo>
                  <a:pt x="62015" y="13298"/>
                </a:lnTo>
                <a:lnTo>
                  <a:pt x="62919" y="17265"/>
                </a:lnTo>
                <a:lnTo>
                  <a:pt x="63370" y="22573"/>
                </a:lnTo>
                <a:lnTo>
                  <a:pt x="63370" y="37568"/>
                </a:lnTo>
                <a:lnTo>
                  <a:pt x="62617" y="43943"/>
                </a:lnTo>
                <a:lnTo>
                  <a:pt x="61113" y="48349"/>
                </a:lnTo>
                <a:lnTo>
                  <a:pt x="59608" y="52754"/>
                </a:lnTo>
                <a:lnTo>
                  <a:pt x="56845" y="54957"/>
                </a:lnTo>
                <a:lnTo>
                  <a:pt x="52822" y="54957"/>
                </a:lnTo>
                <a:lnTo>
                  <a:pt x="52330" y="57255"/>
                </a:lnTo>
                <a:lnTo>
                  <a:pt x="60210" y="57255"/>
                </a:lnTo>
                <a:close/>
              </a:path>
              <a:path w="155553" h="57255">
                <a:moveTo>
                  <a:pt x="42972" y="44532"/>
                </a:moveTo>
                <a:lnTo>
                  <a:pt x="42507" y="54806"/>
                </a:lnTo>
                <a:lnTo>
                  <a:pt x="46939" y="57255"/>
                </a:lnTo>
                <a:lnTo>
                  <a:pt x="52330" y="57255"/>
                </a:lnTo>
                <a:lnTo>
                  <a:pt x="52822" y="54957"/>
                </a:lnTo>
                <a:lnTo>
                  <a:pt x="48006" y="54957"/>
                </a:lnTo>
                <a:lnTo>
                  <a:pt x="44723" y="51482"/>
                </a:lnTo>
                <a:lnTo>
                  <a:pt x="42972" y="44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050597" y="5340309"/>
            <a:ext cx="305932" cy="49939"/>
          </a:xfrm>
          <a:custGeom>
            <a:avLst/>
            <a:gdLst/>
            <a:ahLst/>
            <a:cxnLst/>
            <a:rect l="l" t="t" r="r" b="b"/>
            <a:pathLst>
              <a:path w="336525" h="56598">
                <a:moveTo>
                  <a:pt x="298971" y="32465"/>
                </a:moveTo>
                <a:lnTo>
                  <a:pt x="298971" y="27567"/>
                </a:lnTo>
                <a:lnTo>
                  <a:pt x="297520" y="23784"/>
                </a:lnTo>
                <a:lnTo>
                  <a:pt x="294620" y="21116"/>
                </a:lnTo>
                <a:lnTo>
                  <a:pt x="291719" y="18449"/>
                </a:lnTo>
                <a:lnTo>
                  <a:pt x="288340" y="17115"/>
                </a:lnTo>
                <a:lnTo>
                  <a:pt x="279256" y="17115"/>
                </a:lnTo>
                <a:lnTo>
                  <a:pt x="276602" y="21493"/>
                </a:lnTo>
                <a:lnTo>
                  <a:pt x="278983" y="20111"/>
                </a:lnTo>
                <a:lnTo>
                  <a:pt x="285249" y="20111"/>
                </a:lnTo>
                <a:lnTo>
                  <a:pt x="288833" y="23723"/>
                </a:lnTo>
                <a:lnTo>
                  <a:pt x="290092" y="27102"/>
                </a:lnTo>
                <a:lnTo>
                  <a:pt x="290392" y="29838"/>
                </a:lnTo>
                <a:lnTo>
                  <a:pt x="273073" y="29838"/>
                </a:lnTo>
                <a:lnTo>
                  <a:pt x="271759" y="23107"/>
                </a:lnTo>
                <a:lnTo>
                  <a:pt x="268503" y="27102"/>
                </a:lnTo>
                <a:lnTo>
                  <a:pt x="266875" y="31849"/>
                </a:lnTo>
                <a:lnTo>
                  <a:pt x="266875" y="42411"/>
                </a:lnTo>
                <a:lnTo>
                  <a:pt x="268277" y="46885"/>
                </a:lnTo>
                <a:lnTo>
                  <a:pt x="271082" y="50770"/>
                </a:lnTo>
                <a:lnTo>
                  <a:pt x="273886" y="54656"/>
                </a:lnTo>
                <a:lnTo>
                  <a:pt x="277861" y="56598"/>
                </a:lnTo>
                <a:lnTo>
                  <a:pt x="287465" y="56598"/>
                </a:lnTo>
                <a:lnTo>
                  <a:pt x="291234" y="55121"/>
                </a:lnTo>
                <a:lnTo>
                  <a:pt x="294312" y="52166"/>
                </a:lnTo>
                <a:lnTo>
                  <a:pt x="297390" y="49210"/>
                </a:lnTo>
                <a:lnTo>
                  <a:pt x="299490" y="45995"/>
                </a:lnTo>
                <a:lnTo>
                  <a:pt x="300612" y="42520"/>
                </a:lnTo>
                <a:lnTo>
                  <a:pt x="299176" y="42028"/>
                </a:lnTo>
                <a:lnTo>
                  <a:pt x="297507" y="44792"/>
                </a:lnTo>
                <a:lnTo>
                  <a:pt x="293717" y="48431"/>
                </a:lnTo>
                <a:lnTo>
                  <a:pt x="289325" y="50688"/>
                </a:lnTo>
                <a:lnTo>
                  <a:pt x="282895" y="50688"/>
                </a:lnTo>
                <a:lnTo>
                  <a:pt x="279817" y="49238"/>
                </a:lnTo>
                <a:lnTo>
                  <a:pt x="277218" y="46337"/>
                </a:lnTo>
                <a:lnTo>
                  <a:pt x="274618" y="43437"/>
                </a:lnTo>
                <a:lnTo>
                  <a:pt x="273182" y="38813"/>
                </a:lnTo>
                <a:lnTo>
                  <a:pt x="272908" y="32465"/>
                </a:lnTo>
                <a:lnTo>
                  <a:pt x="298971" y="32465"/>
                </a:lnTo>
                <a:close/>
              </a:path>
              <a:path w="336525" h="56598">
                <a:moveTo>
                  <a:pt x="311612" y="42685"/>
                </a:moveTo>
                <a:lnTo>
                  <a:pt x="311612" y="55942"/>
                </a:lnTo>
                <a:lnTo>
                  <a:pt x="313007" y="55333"/>
                </a:lnTo>
                <a:lnTo>
                  <a:pt x="315730" y="55025"/>
                </a:lnTo>
                <a:lnTo>
                  <a:pt x="319889" y="56119"/>
                </a:lnTo>
                <a:lnTo>
                  <a:pt x="323391" y="56393"/>
                </a:lnTo>
                <a:lnTo>
                  <a:pt x="327304" y="56393"/>
                </a:lnTo>
                <a:lnTo>
                  <a:pt x="330471" y="55367"/>
                </a:lnTo>
                <a:lnTo>
                  <a:pt x="335314" y="51263"/>
                </a:lnTo>
                <a:lnTo>
                  <a:pt x="336525" y="48622"/>
                </a:lnTo>
                <a:lnTo>
                  <a:pt x="336525" y="41180"/>
                </a:lnTo>
                <a:lnTo>
                  <a:pt x="333611" y="37486"/>
                </a:lnTo>
                <a:lnTo>
                  <a:pt x="327783" y="34312"/>
                </a:lnTo>
                <a:lnTo>
                  <a:pt x="322365" y="31398"/>
                </a:lnTo>
                <a:lnTo>
                  <a:pt x="318589" y="29428"/>
                </a:lnTo>
                <a:lnTo>
                  <a:pt x="316701" y="27184"/>
                </a:lnTo>
                <a:lnTo>
                  <a:pt x="316701" y="23080"/>
                </a:lnTo>
                <a:lnTo>
                  <a:pt x="319437" y="19345"/>
                </a:lnTo>
                <a:lnTo>
                  <a:pt x="322858" y="18756"/>
                </a:lnTo>
                <a:lnTo>
                  <a:pt x="326059" y="18756"/>
                </a:lnTo>
                <a:lnTo>
                  <a:pt x="328508" y="20124"/>
                </a:lnTo>
                <a:lnTo>
                  <a:pt x="330204" y="22861"/>
                </a:lnTo>
                <a:lnTo>
                  <a:pt x="331873" y="26404"/>
                </a:lnTo>
                <a:lnTo>
                  <a:pt x="332420" y="29058"/>
                </a:lnTo>
                <a:lnTo>
                  <a:pt x="333693" y="29058"/>
                </a:lnTo>
                <a:lnTo>
                  <a:pt x="333406" y="17607"/>
                </a:lnTo>
                <a:lnTo>
                  <a:pt x="332256" y="17908"/>
                </a:lnTo>
                <a:lnTo>
                  <a:pt x="329582" y="18195"/>
                </a:lnTo>
                <a:lnTo>
                  <a:pt x="326107" y="17101"/>
                </a:lnTo>
                <a:lnTo>
                  <a:pt x="323063" y="16827"/>
                </a:lnTo>
                <a:lnTo>
                  <a:pt x="319752" y="16827"/>
                </a:lnTo>
                <a:lnTo>
                  <a:pt x="317002" y="17812"/>
                </a:lnTo>
                <a:lnTo>
                  <a:pt x="314813" y="19782"/>
                </a:lnTo>
                <a:lnTo>
                  <a:pt x="311530" y="24270"/>
                </a:lnTo>
                <a:lnTo>
                  <a:pt x="311530" y="29824"/>
                </a:lnTo>
                <a:lnTo>
                  <a:pt x="313910" y="33819"/>
                </a:lnTo>
                <a:lnTo>
                  <a:pt x="317973" y="37472"/>
                </a:lnTo>
                <a:lnTo>
                  <a:pt x="321339" y="39278"/>
                </a:lnTo>
                <a:lnTo>
                  <a:pt x="325936" y="41905"/>
                </a:lnTo>
                <a:lnTo>
                  <a:pt x="328864" y="43957"/>
                </a:lnTo>
                <a:lnTo>
                  <a:pt x="330573" y="47199"/>
                </a:lnTo>
                <a:lnTo>
                  <a:pt x="330573" y="50154"/>
                </a:lnTo>
                <a:lnTo>
                  <a:pt x="327598" y="53896"/>
                </a:lnTo>
                <a:lnTo>
                  <a:pt x="323925" y="54464"/>
                </a:lnTo>
                <a:lnTo>
                  <a:pt x="320231" y="54464"/>
                </a:lnTo>
                <a:lnTo>
                  <a:pt x="317426" y="52932"/>
                </a:lnTo>
                <a:lnTo>
                  <a:pt x="315511" y="49867"/>
                </a:lnTo>
                <a:lnTo>
                  <a:pt x="313595" y="45804"/>
                </a:lnTo>
                <a:lnTo>
                  <a:pt x="312966" y="42685"/>
                </a:lnTo>
                <a:lnTo>
                  <a:pt x="311612" y="42685"/>
                </a:lnTo>
                <a:close/>
              </a:path>
              <a:path w="336525" h="56598">
                <a:moveTo>
                  <a:pt x="23271" y="0"/>
                </a:moveTo>
                <a:lnTo>
                  <a:pt x="0" y="0"/>
                </a:lnTo>
                <a:lnTo>
                  <a:pt x="0" y="1559"/>
                </a:lnTo>
                <a:lnTo>
                  <a:pt x="3037" y="1805"/>
                </a:lnTo>
                <a:lnTo>
                  <a:pt x="5889" y="3303"/>
                </a:lnTo>
                <a:lnTo>
                  <a:pt x="7223" y="6156"/>
                </a:lnTo>
                <a:lnTo>
                  <a:pt x="15760" y="6115"/>
                </a:lnTo>
                <a:lnTo>
                  <a:pt x="17094" y="3372"/>
                </a:lnTo>
                <a:lnTo>
                  <a:pt x="20932" y="3201"/>
                </a:lnTo>
                <a:lnTo>
                  <a:pt x="24461" y="3201"/>
                </a:lnTo>
                <a:lnTo>
                  <a:pt x="27293" y="3680"/>
                </a:lnTo>
                <a:lnTo>
                  <a:pt x="29428" y="4637"/>
                </a:lnTo>
                <a:lnTo>
                  <a:pt x="33422" y="6416"/>
                </a:lnTo>
                <a:lnTo>
                  <a:pt x="35420" y="9740"/>
                </a:lnTo>
                <a:lnTo>
                  <a:pt x="37766" y="26582"/>
                </a:lnTo>
                <a:lnTo>
                  <a:pt x="40488" y="24338"/>
                </a:lnTo>
                <a:lnTo>
                  <a:pt x="43211" y="22095"/>
                </a:lnTo>
                <a:lnTo>
                  <a:pt x="44572" y="18879"/>
                </a:lnTo>
                <a:lnTo>
                  <a:pt x="44572" y="8454"/>
                </a:lnTo>
                <a:lnTo>
                  <a:pt x="41508" y="4172"/>
                </a:lnTo>
                <a:lnTo>
                  <a:pt x="35379" y="1846"/>
                </a:lnTo>
                <a:lnTo>
                  <a:pt x="32150" y="615"/>
                </a:lnTo>
                <a:lnTo>
                  <a:pt x="28114" y="0"/>
                </a:lnTo>
                <a:lnTo>
                  <a:pt x="23271" y="0"/>
                </a:lnTo>
                <a:close/>
              </a:path>
              <a:path w="336525" h="56598">
                <a:moveTo>
                  <a:pt x="33190" y="23121"/>
                </a:moveTo>
                <a:lnTo>
                  <a:pt x="28730" y="24954"/>
                </a:lnTo>
                <a:lnTo>
                  <a:pt x="26130" y="25994"/>
                </a:lnTo>
                <a:lnTo>
                  <a:pt x="21807" y="26623"/>
                </a:lnTo>
                <a:lnTo>
                  <a:pt x="15760" y="26842"/>
                </a:lnTo>
                <a:lnTo>
                  <a:pt x="15760" y="6115"/>
                </a:lnTo>
                <a:lnTo>
                  <a:pt x="7223" y="6156"/>
                </a:lnTo>
                <a:lnTo>
                  <a:pt x="7223" y="49019"/>
                </a:lnTo>
                <a:lnTo>
                  <a:pt x="6033" y="52207"/>
                </a:lnTo>
                <a:lnTo>
                  <a:pt x="3229" y="53794"/>
                </a:lnTo>
                <a:lnTo>
                  <a:pt x="0" y="54095"/>
                </a:lnTo>
                <a:lnTo>
                  <a:pt x="0" y="55613"/>
                </a:lnTo>
                <a:lnTo>
                  <a:pt x="23353" y="55613"/>
                </a:lnTo>
                <a:lnTo>
                  <a:pt x="23353" y="54095"/>
                </a:lnTo>
                <a:lnTo>
                  <a:pt x="20179" y="53821"/>
                </a:lnTo>
                <a:lnTo>
                  <a:pt x="17176" y="52432"/>
                </a:lnTo>
                <a:lnTo>
                  <a:pt x="15760" y="49621"/>
                </a:lnTo>
                <a:lnTo>
                  <a:pt x="15760" y="29961"/>
                </a:lnTo>
                <a:lnTo>
                  <a:pt x="20439" y="29756"/>
                </a:lnTo>
                <a:lnTo>
                  <a:pt x="40468" y="55613"/>
                </a:lnTo>
                <a:lnTo>
                  <a:pt x="54012" y="55613"/>
                </a:lnTo>
                <a:lnTo>
                  <a:pt x="54012" y="54095"/>
                </a:lnTo>
                <a:lnTo>
                  <a:pt x="49908" y="52945"/>
                </a:lnTo>
                <a:lnTo>
                  <a:pt x="46707" y="50072"/>
                </a:lnTo>
                <a:lnTo>
                  <a:pt x="29386" y="28771"/>
                </a:lnTo>
                <a:lnTo>
                  <a:pt x="34065" y="28059"/>
                </a:lnTo>
                <a:lnTo>
                  <a:pt x="37766" y="26582"/>
                </a:lnTo>
                <a:lnTo>
                  <a:pt x="35420" y="9740"/>
                </a:lnTo>
                <a:lnTo>
                  <a:pt x="35420" y="19673"/>
                </a:lnTo>
                <a:lnTo>
                  <a:pt x="33190" y="23121"/>
                </a:lnTo>
                <a:close/>
              </a:path>
              <a:path w="336525" h="56598">
                <a:moveTo>
                  <a:pt x="64875" y="19112"/>
                </a:moveTo>
                <a:lnTo>
                  <a:pt x="61619" y="23107"/>
                </a:lnTo>
                <a:lnTo>
                  <a:pt x="62932" y="29838"/>
                </a:lnTo>
                <a:lnTo>
                  <a:pt x="63315" y="27594"/>
                </a:lnTo>
                <a:lnTo>
                  <a:pt x="64820" y="24256"/>
                </a:lnTo>
                <a:lnTo>
                  <a:pt x="66462" y="21493"/>
                </a:lnTo>
                <a:lnTo>
                  <a:pt x="69116" y="17115"/>
                </a:lnTo>
                <a:lnTo>
                  <a:pt x="64875" y="19112"/>
                </a:lnTo>
                <a:close/>
              </a:path>
              <a:path w="336525" h="56598">
                <a:moveTo>
                  <a:pt x="88830" y="32465"/>
                </a:moveTo>
                <a:lnTo>
                  <a:pt x="88830" y="27567"/>
                </a:lnTo>
                <a:lnTo>
                  <a:pt x="87380" y="23784"/>
                </a:lnTo>
                <a:lnTo>
                  <a:pt x="84480" y="21116"/>
                </a:lnTo>
                <a:lnTo>
                  <a:pt x="81579" y="18449"/>
                </a:lnTo>
                <a:lnTo>
                  <a:pt x="78200" y="17115"/>
                </a:lnTo>
                <a:lnTo>
                  <a:pt x="69116" y="17115"/>
                </a:lnTo>
                <a:lnTo>
                  <a:pt x="66462" y="21493"/>
                </a:lnTo>
                <a:lnTo>
                  <a:pt x="68843" y="20111"/>
                </a:lnTo>
                <a:lnTo>
                  <a:pt x="75108" y="20111"/>
                </a:lnTo>
                <a:lnTo>
                  <a:pt x="78693" y="23723"/>
                </a:lnTo>
                <a:lnTo>
                  <a:pt x="79952" y="27102"/>
                </a:lnTo>
                <a:lnTo>
                  <a:pt x="80252" y="29838"/>
                </a:lnTo>
                <a:lnTo>
                  <a:pt x="62932" y="29838"/>
                </a:lnTo>
                <a:lnTo>
                  <a:pt x="61619" y="23107"/>
                </a:lnTo>
                <a:lnTo>
                  <a:pt x="58363" y="27102"/>
                </a:lnTo>
                <a:lnTo>
                  <a:pt x="56735" y="31849"/>
                </a:lnTo>
                <a:lnTo>
                  <a:pt x="56735" y="42411"/>
                </a:lnTo>
                <a:lnTo>
                  <a:pt x="58137" y="46885"/>
                </a:lnTo>
                <a:lnTo>
                  <a:pt x="60942" y="50770"/>
                </a:lnTo>
                <a:lnTo>
                  <a:pt x="63746" y="54656"/>
                </a:lnTo>
                <a:lnTo>
                  <a:pt x="67721" y="56598"/>
                </a:lnTo>
                <a:lnTo>
                  <a:pt x="77325" y="56598"/>
                </a:lnTo>
                <a:lnTo>
                  <a:pt x="81094" y="55121"/>
                </a:lnTo>
                <a:lnTo>
                  <a:pt x="84172" y="52166"/>
                </a:lnTo>
                <a:lnTo>
                  <a:pt x="87250" y="49210"/>
                </a:lnTo>
                <a:lnTo>
                  <a:pt x="89350" y="45995"/>
                </a:lnTo>
                <a:lnTo>
                  <a:pt x="90472" y="42520"/>
                </a:lnTo>
                <a:lnTo>
                  <a:pt x="89036" y="42028"/>
                </a:lnTo>
                <a:lnTo>
                  <a:pt x="87367" y="44792"/>
                </a:lnTo>
                <a:lnTo>
                  <a:pt x="83577" y="48431"/>
                </a:lnTo>
                <a:lnTo>
                  <a:pt x="79185" y="50688"/>
                </a:lnTo>
                <a:lnTo>
                  <a:pt x="72755" y="50688"/>
                </a:lnTo>
                <a:lnTo>
                  <a:pt x="69677" y="49238"/>
                </a:lnTo>
                <a:lnTo>
                  <a:pt x="67077" y="46337"/>
                </a:lnTo>
                <a:lnTo>
                  <a:pt x="64478" y="43437"/>
                </a:lnTo>
                <a:lnTo>
                  <a:pt x="63042" y="38813"/>
                </a:lnTo>
                <a:lnTo>
                  <a:pt x="62768" y="32465"/>
                </a:lnTo>
                <a:lnTo>
                  <a:pt x="88830" y="32465"/>
                </a:lnTo>
                <a:close/>
              </a:path>
              <a:path w="336525" h="56598">
                <a:moveTo>
                  <a:pt x="129504" y="20480"/>
                </a:moveTo>
                <a:lnTo>
                  <a:pt x="129032" y="23805"/>
                </a:lnTo>
                <a:lnTo>
                  <a:pt x="128027" y="26637"/>
                </a:lnTo>
                <a:lnTo>
                  <a:pt x="120639" y="45435"/>
                </a:lnTo>
                <a:lnTo>
                  <a:pt x="112102" y="24215"/>
                </a:lnTo>
                <a:lnTo>
                  <a:pt x="111343" y="22074"/>
                </a:lnTo>
                <a:lnTo>
                  <a:pt x="112163" y="19413"/>
                </a:lnTo>
                <a:lnTo>
                  <a:pt x="115180" y="17484"/>
                </a:lnTo>
                <a:lnTo>
                  <a:pt x="98640" y="17484"/>
                </a:lnTo>
                <a:lnTo>
                  <a:pt x="99953" y="18920"/>
                </a:lnTo>
                <a:lnTo>
                  <a:pt x="102785" y="20617"/>
                </a:lnTo>
                <a:lnTo>
                  <a:pt x="104878" y="24708"/>
                </a:lnTo>
                <a:lnTo>
                  <a:pt x="117437" y="54751"/>
                </a:lnTo>
                <a:lnTo>
                  <a:pt x="119859" y="55039"/>
                </a:lnTo>
                <a:lnTo>
                  <a:pt x="131720" y="25487"/>
                </a:lnTo>
                <a:lnTo>
                  <a:pt x="132842" y="22669"/>
                </a:lnTo>
                <a:lnTo>
                  <a:pt x="134286" y="20090"/>
                </a:lnTo>
                <a:lnTo>
                  <a:pt x="137179" y="17484"/>
                </a:lnTo>
                <a:lnTo>
                  <a:pt x="125523" y="17484"/>
                </a:lnTo>
                <a:lnTo>
                  <a:pt x="126563" y="18838"/>
                </a:lnTo>
                <a:lnTo>
                  <a:pt x="129504" y="20480"/>
                </a:lnTo>
                <a:close/>
              </a:path>
              <a:path w="336525" h="56598">
                <a:moveTo>
                  <a:pt x="148931" y="19112"/>
                </a:moveTo>
                <a:lnTo>
                  <a:pt x="145675" y="23107"/>
                </a:lnTo>
                <a:lnTo>
                  <a:pt x="146988" y="29838"/>
                </a:lnTo>
                <a:lnTo>
                  <a:pt x="147371" y="27594"/>
                </a:lnTo>
                <a:lnTo>
                  <a:pt x="148876" y="24256"/>
                </a:lnTo>
                <a:lnTo>
                  <a:pt x="150518" y="21493"/>
                </a:lnTo>
                <a:lnTo>
                  <a:pt x="153172" y="17115"/>
                </a:lnTo>
                <a:lnTo>
                  <a:pt x="148931" y="19112"/>
                </a:lnTo>
                <a:close/>
              </a:path>
              <a:path w="336525" h="56598">
                <a:moveTo>
                  <a:pt x="172887" y="32465"/>
                </a:moveTo>
                <a:lnTo>
                  <a:pt x="172887" y="27567"/>
                </a:lnTo>
                <a:lnTo>
                  <a:pt x="171436" y="23784"/>
                </a:lnTo>
                <a:lnTo>
                  <a:pt x="168536" y="21116"/>
                </a:lnTo>
                <a:lnTo>
                  <a:pt x="165635" y="18449"/>
                </a:lnTo>
                <a:lnTo>
                  <a:pt x="162256" y="17115"/>
                </a:lnTo>
                <a:lnTo>
                  <a:pt x="153172" y="17115"/>
                </a:lnTo>
                <a:lnTo>
                  <a:pt x="150518" y="21493"/>
                </a:lnTo>
                <a:lnTo>
                  <a:pt x="152899" y="20111"/>
                </a:lnTo>
                <a:lnTo>
                  <a:pt x="159165" y="20111"/>
                </a:lnTo>
                <a:lnTo>
                  <a:pt x="162749" y="23723"/>
                </a:lnTo>
                <a:lnTo>
                  <a:pt x="164008" y="27102"/>
                </a:lnTo>
                <a:lnTo>
                  <a:pt x="164308" y="29838"/>
                </a:lnTo>
                <a:lnTo>
                  <a:pt x="146988" y="29838"/>
                </a:lnTo>
                <a:lnTo>
                  <a:pt x="145675" y="23107"/>
                </a:lnTo>
                <a:lnTo>
                  <a:pt x="142419" y="27102"/>
                </a:lnTo>
                <a:lnTo>
                  <a:pt x="140791" y="31849"/>
                </a:lnTo>
                <a:lnTo>
                  <a:pt x="140791" y="42411"/>
                </a:lnTo>
                <a:lnTo>
                  <a:pt x="142193" y="46885"/>
                </a:lnTo>
                <a:lnTo>
                  <a:pt x="144998" y="50770"/>
                </a:lnTo>
                <a:lnTo>
                  <a:pt x="147802" y="54656"/>
                </a:lnTo>
                <a:lnTo>
                  <a:pt x="151777" y="56598"/>
                </a:lnTo>
                <a:lnTo>
                  <a:pt x="161381" y="56598"/>
                </a:lnTo>
                <a:lnTo>
                  <a:pt x="165150" y="55121"/>
                </a:lnTo>
                <a:lnTo>
                  <a:pt x="168228" y="52166"/>
                </a:lnTo>
                <a:lnTo>
                  <a:pt x="171306" y="49210"/>
                </a:lnTo>
                <a:lnTo>
                  <a:pt x="173406" y="45995"/>
                </a:lnTo>
                <a:lnTo>
                  <a:pt x="174528" y="42520"/>
                </a:lnTo>
                <a:lnTo>
                  <a:pt x="173092" y="42028"/>
                </a:lnTo>
                <a:lnTo>
                  <a:pt x="171423" y="44792"/>
                </a:lnTo>
                <a:lnTo>
                  <a:pt x="167633" y="48431"/>
                </a:lnTo>
                <a:lnTo>
                  <a:pt x="163241" y="50688"/>
                </a:lnTo>
                <a:lnTo>
                  <a:pt x="156811" y="50688"/>
                </a:lnTo>
                <a:lnTo>
                  <a:pt x="153733" y="49238"/>
                </a:lnTo>
                <a:lnTo>
                  <a:pt x="151134" y="46337"/>
                </a:lnTo>
                <a:lnTo>
                  <a:pt x="148534" y="43437"/>
                </a:lnTo>
                <a:lnTo>
                  <a:pt x="147098" y="38813"/>
                </a:lnTo>
                <a:lnTo>
                  <a:pt x="146824" y="32465"/>
                </a:lnTo>
                <a:lnTo>
                  <a:pt x="172887" y="32465"/>
                </a:lnTo>
                <a:close/>
              </a:path>
              <a:path w="336525" h="56598">
                <a:moveTo>
                  <a:pt x="216843" y="48841"/>
                </a:moveTo>
                <a:lnTo>
                  <a:pt x="216843" y="24338"/>
                </a:lnTo>
                <a:lnTo>
                  <a:pt x="215366" y="20631"/>
                </a:lnTo>
                <a:lnTo>
                  <a:pt x="212411" y="18551"/>
                </a:lnTo>
                <a:lnTo>
                  <a:pt x="210878" y="17484"/>
                </a:lnTo>
                <a:lnTo>
                  <a:pt x="207322" y="16950"/>
                </a:lnTo>
                <a:lnTo>
                  <a:pt x="202807" y="17621"/>
                </a:lnTo>
                <a:lnTo>
                  <a:pt x="199250" y="19837"/>
                </a:lnTo>
                <a:lnTo>
                  <a:pt x="194762" y="23805"/>
                </a:lnTo>
                <a:lnTo>
                  <a:pt x="194762" y="17771"/>
                </a:lnTo>
                <a:lnTo>
                  <a:pt x="194352" y="16991"/>
                </a:lnTo>
                <a:lnTo>
                  <a:pt x="190494" y="18264"/>
                </a:lnTo>
                <a:lnTo>
                  <a:pt x="186308" y="19632"/>
                </a:lnTo>
                <a:lnTo>
                  <a:pt x="183653" y="20480"/>
                </a:lnTo>
                <a:lnTo>
                  <a:pt x="184255" y="22081"/>
                </a:lnTo>
                <a:lnTo>
                  <a:pt x="187785" y="24352"/>
                </a:lnTo>
                <a:lnTo>
                  <a:pt x="187949" y="27334"/>
                </a:lnTo>
                <a:lnTo>
                  <a:pt x="187949" y="50661"/>
                </a:lnTo>
                <a:lnTo>
                  <a:pt x="186000" y="53732"/>
                </a:lnTo>
                <a:lnTo>
                  <a:pt x="182696" y="54464"/>
                </a:lnTo>
                <a:lnTo>
                  <a:pt x="182696" y="55613"/>
                </a:lnTo>
                <a:lnTo>
                  <a:pt x="200632" y="55613"/>
                </a:lnTo>
                <a:lnTo>
                  <a:pt x="198743" y="54409"/>
                </a:lnTo>
                <a:lnTo>
                  <a:pt x="195611" y="52706"/>
                </a:lnTo>
                <a:lnTo>
                  <a:pt x="195173" y="49416"/>
                </a:lnTo>
                <a:lnTo>
                  <a:pt x="195173" y="26431"/>
                </a:lnTo>
                <a:lnTo>
                  <a:pt x="197854" y="23941"/>
                </a:lnTo>
                <a:lnTo>
                  <a:pt x="200454" y="22218"/>
                </a:lnTo>
                <a:lnTo>
                  <a:pt x="203710" y="21670"/>
                </a:lnTo>
                <a:lnTo>
                  <a:pt x="207677" y="22443"/>
                </a:lnTo>
                <a:lnTo>
                  <a:pt x="209429" y="25535"/>
                </a:lnTo>
                <a:lnTo>
                  <a:pt x="209866" y="29838"/>
                </a:lnTo>
                <a:lnTo>
                  <a:pt x="209866" y="50154"/>
                </a:lnTo>
                <a:lnTo>
                  <a:pt x="207882" y="53636"/>
                </a:lnTo>
                <a:lnTo>
                  <a:pt x="204489" y="55613"/>
                </a:lnTo>
                <a:lnTo>
                  <a:pt x="222015" y="55613"/>
                </a:lnTo>
                <a:lnTo>
                  <a:pt x="220154" y="54437"/>
                </a:lnTo>
                <a:lnTo>
                  <a:pt x="217240" y="52234"/>
                </a:lnTo>
                <a:lnTo>
                  <a:pt x="216843" y="48841"/>
                </a:lnTo>
                <a:close/>
              </a:path>
              <a:path w="336525" h="56598">
                <a:moveTo>
                  <a:pt x="236216" y="17607"/>
                </a:moveTo>
                <a:lnTo>
                  <a:pt x="223944" y="17607"/>
                </a:lnTo>
                <a:lnTo>
                  <a:pt x="225914" y="18948"/>
                </a:lnTo>
                <a:lnTo>
                  <a:pt x="228732" y="20480"/>
                </a:lnTo>
                <a:lnTo>
                  <a:pt x="229197" y="24133"/>
                </a:lnTo>
                <a:lnTo>
                  <a:pt x="229197" y="49375"/>
                </a:lnTo>
                <a:lnTo>
                  <a:pt x="230264" y="52179"/>
                </a:lnTo>
                <a:lnTo>
                  <a:pt x="234506" y="55545"/>
                </a:lnTo>
                <a:lnTo>
                  <a:pt x="239130" y="56393"/>
                </a:lnTo>
                <a:lnTo>
                  <a:pt x="241729" y="56393"/>
                </a:lnTo>
                <a:lnTo>
                  <a:pt x="244192" y="55572"/>
                </a:lnTo>
                <a:lnTo>
                  <a:pt x="248050" y="52863"/>
                </a:lnTo>
                <a:lnTo>
                  <a:pt x="251607" y="49005"/>
                </a:lnTo>
                <a:lnTo>
                  <a:pt x="251607" y="55613"/>
                </a:lnTo>
                <a:lnTo>
                  <a:pt x="251757" y="56229"/>
                </a:lnTo>
                <a:lnTo>
                  <a:pt x="254302" y="55299"/>
                </a:lnTo>
                <a:lnTo>
                  <a:pt x="258242" y="53917"/>
                </a:lnTo>
                <a:lnTo>
                  <a:pt x="261307" y="51345"/>
                </a:lnTo>
                <a:lnTo>
                  <a:pt x="258550" y="49641"/>
                </a:lnTo>
                <a:lnTo>
                  <a:pt x="258215" y="46502"/>
                </a:lnTo>
                <a:lnTo>
                  <a:pt x="258215" y="17607"/>
                </a:lnTo>
                <a:lnTo>
                  <a:pt x="244958" y="17607"/>
                </a:lnTo>
                <a:lnTo>
                  <a:pt x="247421" y="19098"/>
                </a:lnTo>
                <a:lnTo>
                  <a:pt x="250704" y="20808"/>
                </a:lnTo>
                <a:lnTo>
                  <a:pt x="251114" y="24297"/>
                </a:lnTo>
                <a:lnTo>
                  <a:pt x="251114" y="46789"/>
                </a:lnTo>
                <a:lnTo>
                  <a:pt x="249049" y="48937"/>
                </a:lnTo>
                <a:lnTo>
                  <a:pt x="246258" y="50852"/>
                </a:lnTo>
                <a:lnTo>
                  <a:pt x="242578" y="51468"/>
                </a:lnTo>
                <a:lnTo>
                  <a:pt x="239869" y="51468"/>
                </a:lnTo>
                <a:lnTo>
                  <a:pt x="238008" y="50428"/>
                </a:lnTo>
                <a:lnTo>
                  <a:pt x="236476" y="47227"/>
                </a:lnTo>
                <a:lnTo>
                  <a:pt x="236216" y="43875"/>
                </a:lnTo>
                <a:lnTo>
                  <a:pt x="236216" y="17607"/>
                </a:lnTo>
                <a:close/>
              </a:path>
              <a:path w="336525" h="56598">
                <a:moveTo>
                  <a:pt x="275015" y="19112"/>
                </a:moveTo>
                <a:lnTo>
                  <a:pt x="271759" y="23107"/>
                </a:lnTo>
                <a:lnTo>
                  <a:pt x="273073" y="29838"/>
                </a:lnTo>
                <a:lnTo>
                  <a:pt x="273456" y="27594"/>
                </a:lnTo>
                <a:lnTo>
                  <a:pt x="274960" y="24256"/>
                </a:lnTo>
                <a:lnTo>
                  <a:pt x="276602" y="21493"/>
                </a:lnTo>
                <a:lnTo>
                  <a:pt x="279256" y="17115"/>
                </a:lnTo>
                <a:lnTo>
                  <a:pt x="275015" y="19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578515" y="5500632"/>
            <a:ext cx="1260840" cy="135974"/>
          </a:xfrm>
          <a:custGeom>
            <a:avLst/>
            <a:gdLst/>
            <a:ahLst/>
            <a:cxnLst/>
            <a:rect l="l" t="t" r="r" b="b"/>
            <a:pathLst>
              <a:path w="1386924" h="154104">
                <a:moveTo>
                  <a:pt x="0" y="0"/>
                </a:moveTo>
                <a:lnTo>
                  <a:pt x="0" y="154104"/>
                </a:lnTo>
                <a:lnTo>
                  <a:pt x="1386924" y="154104"/>
                </a:lnTo>
                <a:lnTo>
                  <a:pt x="1386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578515" y="5500632"/>
            <a:ext cx="1260840" cy="135974"/>
          </a:xfrm>
          <a:custGeom>
            <a:avLst/>
            <a:gdLst/>
            <a:ahLst/>
            <a:cxnLst/>
            <a:rect l="l" t="t" r="r" b="b"/>
            <a:pathLst>
              <a:path w="1386924" h="154104">
                <a:moveTo>
                  <a:pt x="0" y="0"/>
                </a:moveTo>
                <a:lnTo>
                  <a:pt x="1386924" y="0"/>
                </a:lnTo>
                <a:lnTo>
                  <a:pt x="1386924" y="154104"/>
                </a:lnTo>
                <a:lnTo>
                  <a:pt x="0" y="154104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623091" y="5537717"/>
            <a:ext cx="0" cy="49444"/>
          </a:xfrm>
          <a:custGeom>
            <a:avLst/>
            <a:gdLst/>
            <a:ahLst/>
            <a:cxnLst/>
            <a:rect l="l" t="t" r="r" b="b"/>
            <a:pathLst>
              <a:path h="56037">
                <a:moveTo>
                  <a:pt x="0" y="0"/>
                </a:moveTo>
                <a:lnTo>
                  <a:pt x="0" y="56037"/>
                </a:lnTo>
              </a:path>
            </a:pathLst>
          </a:custGeom>
          <a:ln w="43298">
            <a:solidFill>
              <a:srgbClr val="AB48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603987" y="5537717"/>
            <a:ext cx="38207" cy="49444"/>
          </a:xfrm>
          <a:custGeom>
            <a:avLst/>
            <a:gdLst/>
            <a:ahLst/>
            <a:cxnLst/>
            <a:rect l="l" t="t" r="r" b="b"/>
            <a:pathLst>
              <a:path w="42028" h="56037">
                <a:moveTo>
                  <a:pt x="0" y="0"/>
                </a:moveTo>
                <a:lnTo>
                  <a:pt x="42028" y="0"/>
                </a:lnTo>
                <a:lnTo>
                  <a:pt x="42028" y="56037"/>
                </a:lnTo>
                <a:lnTo>
                  <a:pt x="0" y="56037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823294" y="5536992"/>
            <a:ext cx="32846" cy="50712"/>
          </a:xfrm>
          <a:custGeom>
            <a:avLst/>
            <a:gdLst/>
            <a:ahLst/>
            <a:cxnLst/>
            <a:rect l="l" t="t" r="r" b="b"/>
            <a:pathLst>
              <a:path w="36131" h="57474">
                <a:moveTo>
                  <a:pt x="30768" y="52220"/>
                </a:moveTo>
                <a:lnTo>
                  <a:pt x="31051" y="52685"/>
                </a:lnTo>
                <a:lnTo>
                  <a:pt x="27936" y="50510"/>
                </a:lnTo>
                <a:lnTo>
                  <a:pt x="27827" y="27758"/>
                </a:lnTo>
                <a:lnTo>
                  <a:pt x="27321" y="25009"/>
                </a:lnTo>
                <a:lnTo>
                  <a:pt x="26308" y="23121"/>
                </a:lnTo>
                <a:lnTo>
                  <a:pt x="24420" y="19673"/>
                </a:lnTo>
                <a:lnTo>
                  <a:pt x="20822" y="17949"/>
                </a:lnTo>
                <a:lnTo>
                  <a:pt x="10944" y="17949"/>
                </a:lnTo>
                <a:lnTo>
                  <a:pt x="7476" y="18996"/>
                </a:lnTo>
                <a:lnTo>
                  <a:pt x="2743" y="23182"/>
                </a:lnTo>
                <a:lnTo>
                  <a:pt x="1559" y="27102"/>
                </a:lnTo>
                <a:lnTo>
                  <a:pt x="3201" y="30597"/>
                </a:lnTo>
                <a:lnTo>
                  <a:pt x="6170" y="31001"/>
                </a:lnTo>
                <a:lnTo>
                  <a:pt x="8947" y="28798"/>
                </a:lnTo>
                <a:lnTo>
                  <a:pt x="8741" y="25768"/>
                </a:lnTo>
                <a:lnTo>
                  <a:pt x="8536" y="22820"/>
                </a:lnTo>
                <a:lnTo>
                  <a:pt x="11683" y="20357"/>
                </a:lnTo>
                <a:lnTo>
                  <a:pt x="14406" y="20001"/>
                </a:lnTo>
                <a:lnTo>
                  <a:pt x="17333" y="20001"/>
                </a:lnTo>
                <a:lnTo>
                  <a:pt x="20193" y="22751"/>
                </a:lnTo>
                <a:lnTo>
                  <a:pt x="21014" y="25788"/>
                </a:lnTo>
                <a:lnTo>
                  <a:pt x="21014" y="32068"/>
                </a:lnTo>
                <a:lnTo>
                  <a:pt x="13489" y="34886"/>
                </a:lnTo>
                <a:lnTo>
                  <a:pt x="8468" y="37116"/>
                </a:lnTo>
                <a:lnTo>
                  <a:pt x="5951" y="38758"/>
                </a:lnTo>
                <a:lnTo>
                  <a:pt x="1983" y="41412"/>
                </a:lnTo>
                <a:lnTo>
                  <a:pt x="0" y="44723"/>
                </a:lnTo>
                <a:lnTo>
                  <a:pt x="0" y="51235"/>
                </a:lnTo>
                <a:lnTo>
                  <a:pt x="861" y="53335"/>
                </a:lnTo>
                <a:lnTo>
                  <a:pt x="4309" y="56646"/>
                </a:lnTo>
                <a:lnTo>
                  <a:pt x="8700" y="57474"/>
                </a:lnTo>
                <a:lnTo>
                  <a:pt x="10835" y="52125"/>
                </a:lnTo>
                <a:lnTo>
                  <a:pt x="8126" y="50182"/>
                </a:lnTo>
                <a:lnTo>
                  <a:pt x="7305" y="45859"/>
                </a:lnTo>
                <a:lnTo>
                  <a:pt x="7305" y="42767"/>
                </a:lnTo>
                <a:lnTo>
                  <a:pt x="9275" y="40003"/>
                </a:lnTo>
                <a:lnTo>
                  <a:pt x="13215" y="37568"/>
                </a:lnTo>
                <a:lnTo>
                  <a:pt x="15268" y="36309"/>
                </a:lnTo>
                <a:lnTo>
                  <a:pt x="17867" y="35160"/>
                </a:lnTo>
                <a:lnTo>
                  <a:pt x="21014" y="34120"/>
                </a:lnTo>
                <a:lnTo>
                  <a:pt x="21219" y="52904"/>
                </a:lnTo>
                <a:lnTo>
                  <a:pt x="23346" y="56749"/>
                </a:lnTo>
                <a:lnTo>
                  <a:pt x="26554" y="57351"/>
                </a:lnTo>
                <a:lnTo>
                  <a:pt x="29701" y="56831"/>
                </a:lnTo>
                <a:lnTo>
                  <a:pt x="32232" y="54628"/>
                </a:lnTo>
                <a:lnTo>
                  <a:pt x="34065" y="51030"/>
                </a:lnTo>
                <a:lnTo>
                  <a:pt x="36131" y="0"/>
                </a:lnTo>
                <a:lnTo>
                  <a:pt x="31151" y="1751"/>
                </a:lnTo>
                <a:lnTo>
                  <a:pt x="28347" y="2544"/>
                </a:lnTo>
                <a:lnTo>
                  <a:pt x="25227" y="3256"/>
                </a:lnTo>
                <a:lnTo>
                  <a:pt x="25227" y="4651"/>
                </a:lnTo>
                <a:lnTo>
                  <a:pt x="27074" y="4446"/>
                </a:lnTo>
                <a:lnTo>
                  <a:pt x="30549" y="6122"/>
                </a:lnTo>
                <a:lnTo>
                  <a:pt x="30768" y="8838"/>
                </a:lnTo>
                <a:lnTo>
                  <a:pt x="30768" y="52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60370" y="5579049"/>
            <a:ext cx="13935" cy="8800"/>
          </a:xfrm>
          <a:custGeom>
            <a:avLst/>
            <a:gdLst/>
            <a:ahLst/>
            <a:cxnLst/>
            <a:rect l="l" t="t" r="r" b="b"/>
            <a:pathLst>
              <a:path w="15329" h="9973">
                <a:moveTo>
                  <a:pt x="15329" y="0"/>
                </a:moveTo>
                <a:lnTo>
                  <a:pt x="13482" y="2873"/>
                </a:lnTo>
                <a:lnTo>
                  <a:pt x="11635" y="5746"/>
                </a:lnTo>
                <a:lnTo>
                  <a:pt x="8796" y="7182"/>
                </a:lnTo>
                <a:lnTo>
                  <a:pt x="3543" y="7182"/>
                </a:lnTo>
                <a:lnTo>
                  <a:pt x="0" y="6259"/>
                </a:lnTo>
                <a:lnTo>
                  <a:pt x="287" y="9973"/>
                </a:lnTo>
                <a:lnTo>
                  <a:pt x="9344" y="9973"/>
                </a:lnTo>
                <a:lnTo>
                  <a:pt x="14201" y="7907"/>
                </a:lnTo>
                <a:lnTo>
                  <a:pt x="15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885555" y="5536315"/>
            <a:ext cx="18245" cy="50845"/>
          </a:xfrm>
          <a:custGeom>
            <a:avLst/>
            <a:gdLst/>
            <a:ahLst/>
            <a:cxnLst/>
            <a:rect l="l" t="t" r="r" b="b"/>
            <a:pathLst>
              <a:path w="20070" h="57624">
                <a:moveTo>
                  <a:pt x="2750" y="56229"/>
                </a:moveTo>
                <a:lnTo>
                  <a:pt x="205" y="56475"/>
                </a:lnTo>
                <a:lnTo>
                  <a:pt x="205" y="57624"/>
                </a:lnTo>
                <a:lnTo>
                  <a:pt x="20070" y="57624"/>
                </a:lnTo>
                <a:lnTo>
                  <a:pt x="20070" y="56475"/>
                </a:lnTo>
                <a:lnTo>
                  <a:pt x="17497" y="56284"/>
                </a:lnTo>
                <a:lnTo>
                  <a:pt x="14159" y="54443"/>
                </a:lnTo>
                <a:lnTo>
                  <a:pt x="13749" y="50524"/>
                </a:lnTo>
                <a:lnTo>
                  <a:pt x="13749" y="1313"/>
                </a:lnTo>
                <a:lnTo>
                  <a:pt x="13338" y="0"/>
                </a:lnTo>
                <a:lnTo>
                  <a:pt x="8140" y="1641"/>
                </a:lnTo>
                <a:lnTo>
                  <a:pt x="3694" y="2955"/>
                </a:lnTo>
                <a:lnTo>
                  <a:pt x="0" y="3940"/>
                </a:lnTo>
                <a:lnTo>
                  <a:pt x="0" y="5294"/>
                </a:lnTo>
                <a:lnTo>
                  <a:pt x="2955" y="4802"/>
                </a:lnTo>
                <a:lnTo>
                  <a:pt x="6580" y="7209"/>
                </a:lnTo>
                <a:lnTo>
                  <a:pt x="6731" y="10260"/>
                </a:lnTo>
                <a:lnTo>
                  <a:pt x="6731" y="50360"/>
                </a:lnTo>
                <a:lnTo>
                  <a:pt x="5376" y="54936"/>
                </a:lnTo>
                <a:lnTo>
                  <a:pt x="2750" y="56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928314" y="5553192"/>
            <a:ext cx="6815" cy="11226"/>
          </a:xfrm>
          <a:custGeom>
            <a:avLst/>
            <a:gdLst/>
            <a:ahLst/>
            <a:cxnLst/>
            <a:rect l="l" t="t" r="r" b="b"/>
            <a:pathLst>
              <a:path w="7497" h="12723">
                <a:moveTo>
                  <a:pt x="3256" y="1997"/>
                </a:moveTo>
                <a:lnTo>
                  <a:pt x="0" y="5992"/>
                </a:lnTo>
                <a:lnTo>
                  <a:pt x="1313" y="12723"/>
                </a:lnTo>
                <a:lnTo>
                  <a:pt x="1696" y="10479"/>
                </a:lnTo>
                <a:lnTo>
                  <a:pt x="3201" y="7141"/>
                </a:lnTo>
                <a:lnTo>
                  <a:pt x="4843" y="4377"/>
                </a:lnTo>
                <a:lnTo>
                  <a:pt x="7497" y="0"/>
                </a:lnTo>
                <a:lnTo>
                  <a:pt x="3256" y="1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923874" y="5553192"/>
            <a:ext cx="30670" cy="34838"/>
          </a:xfrm>
          <a:custGeom>
            <a:avLst/>
            <a:gdLst/>
            <a:ahLst/>
            <a:cxnLst/>
            <a:rect l="l" t="t" r="r" b="b"/>
            <a:pathLst>
              <a:path w="33737" h="39483">
                <a:moveTo>
                  <a:pt x="32095" y="15350"/>
                </a:moveTo>
                <a:lnTo>
                  <a:pt x="32095" y="10452"/>
                </a:lnTo>
                <a:lnTo>
                  <a:pt x="30645" y="6669"/>
                </a:lnTo>
                <a:lnTo>
                  <a:pt x="27745" y="4001"/>
                </a:lnTo>
                <a:lnTo>
                  <a:pt x="24844" y="1333"/>
                </a:lnTo>
                <a:lnTo>
                  <a:pt x="21465" y="0"/>
                </a:lnTo>
                <a:lnTo>
                  <a:pt x="12381" y="0"/>
                </a:lnTo>
                <a:lnTo>
                  <a:pt x="9727" y="4377"/>
                </a:lnTo>
                <a:lnTo>
                  <a:pt x="12107" y="2996"/>
                </a:lnTo>
                <a:lnTo>
                  <a:pt x="18373" y="2996"/>
                </a:lnTo>
                <a:lnTo>
                  <a:pt x="21958" y="6607"/>
                </a:lnTo>
                <a:lnTo>
                  <a:pt x="23216" y="9987"/>
                </a:lnTo>
                <a:lnTo>
                  <a:pt x="23517" y="12723"/>
                </a:lnTo>
                <a:lnTo>
                  <a:pt x="6197" y="12723"/>
                </a:lnTo>
                <a:lnTo>
                  <a:pt x="4884" y="5992"/>
                </a:lnTo>
                <a:lnTo>
                  <a:pt x="1628" y="9987"/>
                </a:lnTo>
                <a:lnTo>
                  <a:pt x="0" y="14734"/>
                </a:lnTo>
                <a:lnTo>
                  <a:pt x="0" y="25296"/>
                </a:lnTo>
                <a:lnTo>
                  <a:pt x="1402" y="29770"/>
                </a:lnTo>
                <a:lnTo>
                  <a:pt x="4207" y="33655"/>
                </a:lnTo>
                <a:lnTo>
                  <a:pt x="7011" y="37540"/>
                </a:lnTo>
                <a:lnTo>
                  <a:pt x="10985" y="39483"/>
                </a:lnTo>
                <a:lnTo>
                  <a:pt x="20590" y="39483"/>
                </a:lnTo>
                <a:lnTo>
                  <a:pt x="24359" y="38006"/>
                </a:lnTo>
                <a:lnTo>
                  <a:pt x="27437" y="35051"/>
                </a:lnTo>
                <a:lnTo>
                  <a:pt x="30515" y="32095"/>
                </a:lnTo>
                <a:lnTo>
                  <a:pt x="32615" y="28880"/>
                </a:lnTo>
                <a:lnTo>
                  <a:pt x="33737" y="25405"/>
                </a:lnTo>
                <a:lnTo>
                  <a:pt x="32301" y="24913"/>
                </a:lnTo>
                <a:lnTo>
                  <a:pt x="30631" y="27676"/>
                </a:lnTo>
                <a:lnTo>
                  <a:pt x="26842" y="31316"/>
                </a:lnTo>
                <a:lnTo>
                  <a:pt x="22450" y="33573"/>
                </a:lnTo>
                <a:lnTo>
                  <a:pt x="16020" y="33573"/>
                </a:lnTo>
                <a:lnTo>
                  <a:pt x="12942" y="32123"/>
                </a:lnTo>
                <a:lnTo>
                  <a:pt x="10342" y="29222"/>
                </a:lnTo>
                <a:lnTo>
                  <a:pt x="7743" y="26322"/>
                </a:lnTo>
                <a:lnTo>
                  <a:pt x="6306" y="21698"/>
                </a:lnTo>
                <a:lnTo>
                  <a:pt x="6033" y="15350"/>
                </a:lnTo>
                <a:lnTo>
                  <a:pt x="32095" y="15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988411" y="5536822"/>
            <a:ext cx="33630" cy="50338"/>
          </a:xfrm>
          <a:custGeom>
            <a:avLst/>
            <a:gdLst/>
            <a:ahLst/>
            <a:cxnLst/>
            <a:rect l="l" t="t" r="r" b="b"/>
            <a:pathLst>
              <a:path w="36993" h="57050">
                <a:moveTo>
                  <a:pt x="18223" y="2510"/>
                </a:moveTo>
                <a:lnTo>
                  <a:pt x="21793" y="2175"/>
                </a:lnTo>
                <a:lnTo>
                  <a:pt x="25583" y="3345"/>
                </a:lnTo>
                <a:lnTo>
                  <a:pt x="28921" y="8023"/>
                </a:lnTo>
                <a:lnTo>
                  <a:pt x="31643" y="9193"/>
                </a:lnTo>
                <a:lnTo>
                  <a:pt x="34469" y="7654"/>
                </a:lnTo>
                <a:lnTo>
                  <a:pt x="34763" y="4432"/>
                </a:lnTo>
                <a:lnTo>
                  <a:pt x="31480" y="1805"/>
                </a:lnTo>
                <a:lnTo>
                  <a:pt x="26883" y="0"/>
                </a:lnTo>
                <a:lnTo>
                  <a:pt x="18099" y="0"/>
                </a:lnTo>
                <a:lnTo>
                  <a:pt x="13509" y="1771"/>
                </a:lnTo>
                <a:lnTo>
                  <a:pt x="10486" y="5315"/>
                </a:lnTo>
                <a:lnTo>
                  <a:pt x="7462" y="8858"/>
                </a:lnTo>
                <a:lnTo>
                  <a:pt x="5923" y="13599"/>
                </a:lnTo>
                <a:lnTo>
                  <a:pt x="5869" y="19536"/>
                </a:lnTo>
                <a:lnTo>
                  <a:pt x="0" y="19536"/>
                </a:lnTo>
                <a:lnTo>
                  <a:pt x="0" y="22040"/>
                </a:lnTo>
                <a:lnTo>
                  <a:pt x="5869" y="22040"/>
                </a:lnTo>
                <a:lnTo>
                  <a:pt x="5869" y="52111"/>
                </a:lnTo>
                <a:lnTo>
                  <a:pt x="3748" y="55408"/>
                </a:lnTo>
                <a:lnTo>
                  <a:pt x="122" y="55901"/>
                </a:lnTo>
                <a:lnTo>
                  <a:pt x="122" y="57050"/>
                </a:lnTo>
                <a:lnTo>
                  <a:pt x="18592" y="57050"/>
                </a:lnTo>
                <a:lnTo>
                  <a:pt x="16485" y="55709"/>
                </a:lnTo>
                <a:lnTo>
                  <a:pt x="13147" y="53848"/>
                </a:lnTo>
                <a:lnTo>
                  <a:pt x="12559" y="49662"/>
                </a:lnTo>
                <a:lnTo>
                  <a:pt x="12559" y="22040"/>
                </a:lnTo>
                <a:lnTo>
                  <a:pt x="23968" y="22163"/>
                </a:lnTo>
                <a:lnTo>
                  <a:pt x="28244" y="23552"/>
                </a:lnTo>
                <a:lnTo>
                  <a:pt x="28524" y="26719"/>
                </a:lnTo>
                <a:lnTo>
                  <a:pt x="28511" y="24010"/>
                </a:lnTo>
                <a:lnTo>
                  <a:pt x="30809" y="21342"/>
                </a:lnTo>
                <a:lnTo>
                  <a:pt x="31281" y="25754"/>
                </a:lnTo>
                <a:lnTo>
                  <a:pt x="29988" y="55032"/>
                </a:lnTo>
                <a:lnTo>
                  <a:pt x="32040" y="52261"/>
                </a:lnTo>
                <a:lnTo>
                  <a:pt x="36630" y="54341"/>
                </a:lnTo>
                <a:lnTo>
                  <a:pt x="35420" y="48882"/>
                </a:lnTo>
                <a:lnTo>
                  <a:pt x="36630" y="54341"/>
                </a:lnTo>
                <a:lnTo>
                  <a:pt x="35542" y="21670"/>
                </a:lnTo>
                <a:lnTo>
                  <a:pt x="36993" y="19003"/>
                </a:lnTo>
                <a:lnTo>
                  <a:pt x="34757" y="19892"/>
                </a:lnTo>
                <a:lnTo>
                  <a:pt x="35454" y="24584"/>
                </a:lnTo>
                <a:lnTo>
                  <a:pt x="35420" y="51755"/>
                </a:lnTo>
                <a:lnTo>
                  <a:pt x="32040" y="31562"/>
                </a:lnTo>
                <a:lnTo>
                  <a:pt x="32040" y="50072"/>
                </a:lnTo>
                <a:lnTo>
                  <a:pt x="32040" y="28853"/>
                </a:lnTo>
                <a:lnTo>
                  <a:pt x="33586" y="20357"/>
                </a:lnTo>
                <a:lnTo>
                  <a:pt x="34195" y="18620"/>
                </a:lnTo>
                <a:lnTo>
                  <a:pt x="31192" y="19208"/>
                </a:lnTo>
                <a:lnTo>
                  <a:pt x="27970" y="19454"/>
                </a:lnTo>
                <a:lnTo>
                  <a:pt x="12559" y="19536"/>
                </a:lnTo>
                <a:lnTo>
                  <a:pt x="12641" y="12716"/>
                </a:lnTo>
                <a:lnTo>
                  <a:pt x="12805" y="11225"/>
                </a:lnTo>
                <a:lnTo>
                  <a:pt x="13324" y="8304"/>
                </a:lnTo>
                <a:lnTo>
                  <a:pt x="14857" y="5103"/>
                </a:lnTo>
                <a:lnTo>
                  <a:pt x="18223" y="2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017539" y="5553252"/>
            <a:ext cx="3103" cy="29237"/>
          </a:xfrm>
          <a:custGeom>
            <a:avLst/>
            <a:gdLst/>
            <a:ahLst/>
            <a:cxnLst/>
            <a:rect l="l" t="t" r="r" b="b"/>
            <a:pathLst>
              <a:path w="3413" h="33135">
                <a:moveTo>
                  <a:pt x="0" y="31452"/>
                </a:moveTo>
                <a:lnTo>
                  <a:pt x="0" y="12942"/>
                </a:lnTo>
                <a:lnTo>
                  <a:pt x="3379" y="33135"/>
                </a:lnTo>
                <a:lnTo>
                  <a:pt x="3413" y="5964"/>
                </a:lnTo>
                <a:lnTo>
                  <a:pt x="2716" y="1272"/>
                </a:lnTo>
                <a:lnTo>
                  <a:pt x="2154" y="0"/>
                </a:lnTo>
                <a:lnTo>
                  <a:pt x="1546" y="1737"/>
                </a:lnTo>
                <a:lnTo>
                  <a:pt x="0" y="10233"/>
                </a:lnTo>
                <a:lnTo>
                  <a:pt x="0" y="31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020723" y="5553047"/>
            <a:ext cx="16516" cy="34114"/>
          </a:xfrm>
          <a:custGeom>
            <a:avLst/>
            <a:gdLst/>
            <a:ahLst/>
            <a:cxnLst/>
            <a:rect l="l" t="t" r="r" b="b"/>
            <a:pathLst>
              <a:path w="18168" h="38662">
                <a:moveTo>
                  <a:pt x="3310" y="7757"/>
                </a:moveTo>
                <a:lnTo>
                  <a:pt x="3310" y="1026"/>
                </a:lnTo>
                <a:lnTo>
                  <a:pt x="1450" y="615"/>
                </a:lnTo>
                <a:lnTo>
                  <a:pt x="0" y="3283"/>
                </a:lnTo>
                <a:lnTo>
                  <a:pt x="1087" y="35953"/>
                </a:lnTo>
                <a:lnTo>
                  <a:pt x="5623" y="37513"/>
                </a:lnTo>
                <a:lnTo>
                  <a:pt x="10493" y="38662"/>
                </a:lnTo>
                <a:lnTo>
                  <a:pt x="10493" y="37308"/>
                </a:lnTo>
                <a:lnTo>
                  <a:pt x="7948" y="37363"/>
                </a:lnTo>
                <a:lnTo>
                  <a:pt x="3940" y="35098"/>
                </a:lnTo>
                <a:lnTo>
                  <a:pt x="3392" y="31110"/>
                </a:lnTo>
                <a:lnTo>
                  <a:pt x="3392" y="12600"/>
                </a:lnTo>
                <a:lnTo>
                  <a:pt x="4090" y="9364"/>
                </a:lnTo>
                <a:lnTo>
                  <a:pt x="6881" y="6272"/>
                </a:lnTo>
                <a:lnTo>
                  <a:pt x="10445" y="5978"/>
                </a:lnTo>
                <a:lnTo>
                  <a:pt x="13598" y="8372"/>
                </a:lnTo>
                <a:lnTo>
                  <a:pt x="17162" y="7223"/>
                </a:lnTo>
                <a:lnTo>
                  <a:pt x="18168" y="4391"/>
                </a:lnTo>
                <a:lnTo>
                  <a:pt x="16855" y="1251"/>
                </a:lnTo>
                <a:lnTo>
                  <a:pt x="13448" y="0"/>
                </a:lnTo>
                <a:lnTo>
                  <a:pt x="10007" y="684"/>
                </a:lnTo>
                <a:lnTo>
                  <a:pt x="6751" y="3420"/>
                </a:lnTo>
                <a:lnTo>
                  <a:pt x="3310" y="77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011868" y="5582935"/>
            <a:ext cx="18394" cy="4225"/>
          </a:xfrm>
          <a:custGeom>
            <a:avLst/>
            <a:gdLst/>
            <a:ahLst/>
            <a:cxnLst/>
            <a:rect l="l" t="t" r="r" b="b"/>
            <a:pathLst>
              <a:path w="20233" h="4788">
                <a:moveTo>
                  <a:pt x="15363" y="4788"/>
                </a:moveTo>
                <a:lnTo>
                  <a:pt x="20233" y="4788"/>
                </a:lnTo>
                <a:lnTo>
                  <a:pt x="15363" y="3639"/>
                </a:lnTo>
                <a:lnTo>
                  <a:pt x="10828" y="2079"/>
                </a:lnTo>
                <a:lnTo>
                  <a:pt x="6238" y="0"/>
                </a:lnTo>
                <a:lnTo>
                  <a:pt x="4186" y="2770"/>
                </a:lnTo>
                <a:lnTo>
                  <a:pt x="0" y="3433"/>
                </a:lnTo>
                <a:lnTo>
                  <a:pt x="0" y="4788"/>
                </a:lnTo>
                <a:lnTo>
                  <a:pt x="15363" y="4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038235" y="5553264"/>
            <a:ext cx="58019" cy="33896"/>
          </a:xfrm>
          <a:custGeom>
            <a:avLst/>
            <a:gdLst/>
            <a:ahLst/>
            <a:cxnLst/>
            <a:rect l="l" t="t" r="r" b="b"/>
            <a:pathLst>
              <a:path w="63821" h="38416">
                <a:moveTo>
                  <a:pt x="63821" y="38416"/>
                </a:moveTo>
                <a:lnTo>
                  <a:pt x="61578" y="37130"/>
                </a:lnTo>
                <a:lnTo>
                  <a:pt x="58301" y="35276"/>
                </a:lnTo>
                <a:lnTo>
                  <a:pt x="57870" y="32013"/>
                </a:lnTo>
                <a:lnTo>
                  <a:pt x="57870" y="10602"/>
                </a:lnTo>
                <a:lnTo>
                  <a:pt x="57446" y="7401"/>
                </a:lnTo>
                <a:lnTo>
                  <a:pt x="56598" y="5376"/>
                </a:lnTo>
                <a:lnTo>
                  <a:pt x="55120" y="1792"/>
                </a:lnTo>
                <a:lnTo>
                  <a:pt x="52179" y="0"/>
                </a:lnTo>
                <a:lnTo>
                  <a:pt x="45065" y="0"/>
                </a:lnTo>
                <a:lnTo>
                  <a:pt x="42411" y="848"/>
                </a:lnTo>
                <a:lnTo>
                  <a:pt x="39811" y="2544"/>
                </a:lnTo>
                <a:lnTo>
                  <a:pt x="38307" y="3529"/>
                </a:lnTo>
                <a:lnTo>
                  <a:pt x="34517" y="7100"/>
                </a:lnTo>
                <a:lnTo>
                  <a:pt x="32342" y="2873"/>
                </a:lnTo>
                <a:lnTo>
                  <a:pt x="28429" y="0"/>
                </a:lnTo>
                <a:lnTo>
                  <a:pt x="23531" y="0"/>
                </a:lnTo>
                <a:lnTo>
                  <a:pt x="19536" y="1416"/>
                </a:lnTo>
                <a:lnTo>
                  <a:pt x="15227" y="4063"/>
                </a:lnTo>
                <a:lnTo>
                  <a:pt x="12518" y="6525"/>
                </a:lnTo>
                <a:lnTo>
                  <a:pt x="12518" y="985"/>
                </a:lnTo>
                <a:lnTo>
                  <a:pt x="10808" y="465"/>
                </a:lnTo>
                <a:lnTo>
                  <a:pt x="5937" y="2325"/>
                </a:lnTo>
                <a:lnTo>
                  <a:pt x="3119" y="3324"/>
                </a:lnTo>
                <a:lnTo>
                  <a:pt x="164" y="4309"/>
                </a:lnTo>
                <a:lnTo>
                  <a:pt x="2462" y="5376"/>
                </a:lnTo>
                <a:lnTo>
                  <a:pt x="5643" y="6950"/>
                </a:lnTo>
                <a:lnTo>
                  <a:pt x="5910" y="10301"/>
                </a:lnTo>
                <a:lnTo>
                  <a:pt x="5910" y="33901"/>
                </a:lnTo>
                <a:lnTo>
                  <a:pt x="3557" y="36802"/>
                </a:lnTo>
                <a:lnTo>
                  <a:pt x="0" y="37349"/>
                </a:lnTo>
                <a:lnTo>
                  <a:pt x="0" y="38416"/>
                </a:lnTo>
                <a:lnTo>
                  <a:pt x="18674" y="38416"/>
                </a:lnTo>
                <a:lnTo>
                  <a:pt x="16239" y="37322"/>
                </a:lnTo>
                <a:lnTo>
                  <a:pt x="13209" y="35324"/>
                </a:lnTo>
                <a:lnTo>
                  <a:pt x="12846" y="31808"/>
                </a:lnTo>
                <a:lnTo>
                  <a:pt x="12846" y="9357"/>
                </a:lnTo>
                <a:lnTo>
                  <a:pt x="15500" y="6683"/>
                </a:lnTo>
                <a:lnTo>
                  <a:pt x="18729" y="4849"/>
                </a:lnTo>
                <a:lnTo>
                  <a:pt x="22040" y="4391"/>
                </a:lnTo>
                <a:lnTo>
                  <a:pt x="24967" y="4391"/>
                </a:lnTo>
                <a:lnTo>
                  <a:pt x="26883" y="5732"/>
                </a:lnTo>
                <a:lnTo>
                  <a:pt x="27786" y="8413"/>
                </a:lnTo>
                <a:lnTo>
                  <a:pt x="28333" y="10000"/>
                </a:lnTo>
                <a:lnTo>
                  <a:pt x="28607" y="12901"/>
                </a:lnTo>
                <a:lnTo>
                  <a:pt x="28607" y="32246"/>
                </a:lnTo>
                <a:lnTo>
                  <a:pt x="28251" y="34531"/>
                </a:lnTo>
                <a:lnTo>
                  <a:pt x="25173" y="37021"/>
                </a:lnTo>
                <a:lnTo>
                  <a:pt x="22573" y="37349"/>
                </a:lnTo>
                <a:lnTo>
                  <a:pt x="22573" y="38416"/>
                </a:lnTo>
                <a:lnTo>
                  <a:pt x="41412" y="38416"/>
                </a:lnTo>
                <a:lnTo>
                  <a:pt x="38895" y="37267"/>
                </a:lnTo>
                <a:lnTo>
                  <a:pt x="35687" y="34353"/>
                </a:lnTo>
                <a:lnTo>
                  <a:pt x="35297" y="30454"/>
                </a:lnTo>
                <a:lnTo>
                  <a:pt x="35297" y="9439"/>
                </a:lnTo>
                <a:lnTo>
                  <a:pt x="38019" y="6840"/>
                </a:lnTo>
                <a:lnTo>
                  <a:pt x="40783" y="4979"/>
                </a:lnTo>
                <a:lnTo>
                  <a:pt x="44326" y="4391"/>
                </a:lnTo>
                <a:lnTo>
                  <a:pt x="47281" y="4391"/>
                </a:lnTo>
                <a:lnTo>
                  <a:pt x="50277" y="7757"/>
                </a:lnTo>
                <a:lnTo>
                  <a:pt x="51139" y="10972"/>
                </a:lnTo>
                <a:lnTo>
                  <a:pt x="51139" y="33587"/>
                </a:lnTo>
                <a:lnTo>
                  <a:pt x="49258" y="36569"/>
                </a:lnTo>
                <a:lnTo>
                  <a:pt x="45311" y="38416"/>
                </a:lnTo>
                <a:lnTo>
                  <a:pt x="63821" y="38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009044" y="5555655"/>
            <a:ext cx="7805" cy="31506"/>
          </a:xfrm>
          <a:custGeom>
            <a:avLst/>
            <a:gdLst/>
            <a:ahLst/>
            <a:cxnLst/>
            <a:rect l="l" t="t" r="r" b="b"/>
            <a:pathLst>
              <a:path w="8585" h="35707">
                <a:moveTo>
                  <a:pt x="3105" y="35707"/>
                </a:moveTo>
                <a:lnTo>
                  <a:pt x="3105" y="34353"/>
                </a:lnTo>
                <a:lnTo>
                  <a:pt x="7292" y="33689"/>
                </a:lnTo>
                <a:lnTo>
                  <a:pt x="8585" y="4412"/>
                </a:lnTo>
                <a:lnTo>
                  <a:pt x="8112" y="0"/>
                </a:lnTo>
                <a:lnTo>
                  <a:pt x="5814" y="2667"/>
                </a:lnTo>
                <a:lnTo>
                  <a:pt x="5827" y="30440"/>
                </a:lnTo>
                <a:lnTo>
                  <a:pt x="5513" y="32260"/>
                </a:lnTo>
                <a:lnTo>
                  <a:pt x="2626" y="34230"/>
                </a:lnTo>
                <a:lnTo>
                  <a:pt x="0" y="34476"/>
                </a:lnTo>
                <a:lnTo>
                  <a:pt x="0" y="35707"/>
                </a:lnTo>
                <a:lnTo>
                  <a:pt x="3105" y="35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797549" y="5582513"/>
            <a:ext cx="4750" cy="4068"/>
          </a:xfrm>
          <a:custGeom>
            <a:avLst/>
            <a:gdLst/>
            <a:ahLst/>
            <a:cxnLst/>
            <a:rect l="l" t="t" r="r" b="b"/>
            <a:pathLst>
              <a:path w="5225" h="4610">
                <a:moveTo>
                  <a:pt x="0" y="1819"/>
                </a:moveTo>
                <a:lnTo>
                  <a:pt x="5225" y="4610"/>
                </a:lnTo>
                <a:lnTo>
                  <a:pt x="314" y="0"/>
                </a:lnTo>
                <a:lnTo>
                  <a:pt x="0" y="1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656161" y="5538091"/>
            <a:ext cx="40147" cy="49070"/>
          </a:xfrm>
          <a:custGeom>
            <a:avLst/>
            <a:gdLst/>
            <a:ahLst/>
            <a:cxnLst/>
            <a:rect l="l" t="t" r="r" b="b"/>
            <a:pathLst>
              <a:path w="44162" h="55613">
                <a:moveTo>
                  <a:pt x="3010" y="1805"/>
                </a:moveTo>
                <a:lnTo>
                  <a:pt x="5848" y="3324"/>
                </a:lnTo>
                <a:lnTo>
                  <a:pt x="7182" y="6183"/>
                </a:lnTo>
                <a:lnTo>
                  <a:pt x="7182" y="48992"/>
                </a:lnTo>
                <a:lnTo>
                  <a:pt x="5992" y="52186"/>
                </a:lnTo>
                <a:lnTo>
                  <a:pt x="3201" y="53794"/>
                </a:lnTo>
                <a:lnTo>
                  <a:pt x="0" y="54095"/>
                </a:lnTo>
                <a:lnTo>
                  <a:pt x="0" y="55613"/>
                </a:lnTo>
                <a:lnTo>
                  <a:pt x="23517" y="55613"/>
                </a:lnTo>
                <a:lnTo>
                  <a:pt x="23517" y="54095"/>
                </a:lnTo>
                <a:lnTo>
                  <a:pt x="20152" y="53848"/>
                </a:lnTo>
                <a:lnTo>
                  <a:pt x="17012" y="52494"/>
                </a:lnTo>
                <a:lnTo>
                  <a:pt x="15555" y="49676"/>
                </a:lnTo>
                <a:lnTo>
                  <a:pt x="15555" y="31233"/>
                </a:lnTo>
                <a:lnTo>
                  <a:pt x="22163" y="31357"/>
                </a:lnTo>
                <a:lnTo>
                  <a:pt x="19864" y="28114"/>
                </a:lnTo>
                <a:lnTo>
                  <a:pt x="18510" y="28073"/>
                </a:lnTo>
                <a:lnTo>
                  <a:pt x="15555" y="27827"/>
                </a:lnTo>
                <a:lnTo>
                  <a:pt x="15555" y="5910"/>
                </a:lnTo>
                <a:lnTo>
                  <a:pt x="16547" y="3290"/>
                </a:lnTo>
                <a:lnTo>
                  <a:pt x="19331" y="3119"/>
                </a:lnTo>
                <a:lnTo>
                  <a:pt x="22970" y="3119"/>
                </a:lnTo>
                <a:lnTo>
                  <a:pt x="25980" y="3639"/>
                </a:lnTo>
                <a:lnTo>
                  <a:pt x="28360" y="4678"/>
                </a:lnTo>
                <a:lnTo>
                  <a:pt x="32793" y="6594"/>
                </a:lnTo>
                <a:lnTo>
                  <a:pt x="35009" y="10124"/>
                </a:lnTo>
                <a:lnTo>
                  <a:pt x="35009" y="20740"/>
                </a:lnTo>
                <a:lnTo>
                  <a:pt x="32998" y="24475"/>
                </a:lnTo>
                <a:lnTo>
                  <a:pt x="33696" y="30071"/>
                </a:lnTo>
                <a:lnTo>
                  <a:pt x="37882" y="27499"/>
                </a:lnTo>
                <a:lnTo>
                  <a:pt x="42069" y="24926"/>
                </a:lnTo>
                <a:lnTo>
                  <a:pt x="44162" y="20781"/>
                </a:lnTo>
                <a:lnTo>
                  <a:pt x="44162" y="10548"/>
                </a:lnTo>
                <a:lnTo>
                  <a:pt x="42274" y="6908"/>
                </a:lnTo>
                <a:lnTo>
                  <a:pt x="38498" y="4145"/>
                </a:lnTo>
                <a:lnTo>
                  <a:pt x="34722" y="1381"/>
                </a:lnTo>
                <a:lnTo>
                  <a:pt x="29277" y="0"/>
                </a:lnTo>
                <a:lnTo>
                  <a:pt x="0" y="0"/>
                </a:lnTo>
                <a:lnTo>
                  <a:pt x="0" y="1559"/>
                </a:lnTo>
                <a:lnTo>
                  <a:pt x="3010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674220" y="5559686"/>
            <a:ext cx="12574" cy="6071"/>
          </a:xfrm>
          <a:custGeom>
            <a:avLst/>
            <a:gdLst/>
            <a:ahLst/>
            <a:cxnLst/>
            <a:rect l="l" t="t" r="r" b="b"/>
            <a:pathLst>
              <a:path w="13831" h="6881">
                <a:moveTo>
                  <a:pt x="9111" y="1997"/>
                </a:moveTo>
                <a:lnTo>
                  <a:pt x="6895" y="3091"/>
                </a:lnTo>
                <a:lnTo>
                  <a:pt x="3857" y="3639"/>
                </a:lnTo>
                <a:lnTo>
                  <a:pt x="0" y="3639"/>
                </a:lnTo>
                <a:lnTo>
                  <a:pt x="2298" y="6881"/>
                </a:lnTo>
                <a:lnTo>
                  <a:pt x="8591" y="6881"/>
                </a:lnTo>
                <a:lnTo>
                  <a:pt x="13831" y="5595"/>
                </a:lnTo>
                <a:lnTo>
                  <a:pt x="13133" y="0"/>
                </a:lnTo>
                <a:lnTo>
                  <a:pt x="9111" y="1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706209" y="5553047"/>
            <a:ext cx="25372" cy="34114"/>
          </a:xfrm>
          <a:custGeom>
            <a:avLst/>
            <a:gdLst/>
            <a:ahLst/>
            <a:cxnLst/>
            <a:rect l="l" t="t" r="r" b="b"/>
            <a:pathLst>
              <a:path w="27909" h="38662">
                <a:moveTo>
                  <a:pt x="20233" y="38662"/>
                </a:moveTo>
                <a:lnTo>
                  <a:pt x="20233" y="37308"/>
                </a:lnTo>
                <a:lnTo>
                  <a:pt x="17689" y="37363"/>
                </a:lnTo>
                <a:lnTo>
                  <a:pt x="13680" y="35098"/>
                </a:lnTo>
                <a:lnTo>
                  <a:pt x="13133" y="31110"/>
                </a:lnTo>
                <a:lnTo>
                  <a:pt x="13133" y="12600"/>
                </a:lnTo>
                <a:lnTo>
                  <a:pt x="13831" y="9364"/>
                </a:lnTo>
                <a:lnTo>
                  <a:pt x="16622" y="6272"/>
                </a:lnTo>
                <a:lnTo>
                  <a:pt x="20186" y="5978"/>
                </a:lnTo>
                <a:lnTo>
                  <a:pt x="23339" y="8372"/>
                </a:lnTo>
                <a:lnTo>
                  <a:pt x="26903" y="7223"/>
                </a:lnTo>
                <a:lnTo>
                  <a:pt x="27909" y="4391"/>
                </a:lnTo>
                <a:lnTo>
                  <a:pt x="26595" y="1251"/>
                </a:lnTo>
                <a:lnTo>
                  <a:pt x="23189" y="0"/>
                </a:lnTo>
                <a:lnTo>
                  <a:pt x="19748" y="684"/>
                </a:lnTo>
                <a:lnTo>
                  <a:pt x="16492" y="3420"/>
                </a:lnTo>
                <a:lnTo>
                  <a:pt x="13051" y="7757"/>
                </a:lnTo>
                <a:lnTo>
                  <a:pt x="13051" y="1026"/>
                </a:lnTo>
                <a:lnTo>
                  <a:pt x="11191" y="615"/>
                </a:lnTo>
                <a:lnTo>
                  <a:pt x="7784" y="1970"/>
                </a:lnTo>
                <a:lnTo>
                  <a:pt x="5007" y="2955"/>
                </a:lnTo>
                <a:lnTo>
                  <a:pt x="2708" y="5622"/>
                </a:lnTo>
                <a:lnTo>
                  <a:pt x="5479" y="7367"/>
                </a:lnTo>
                <a:lnTo>
                  <a:pt x="6238" y="10466"/>
                </a:lnTo>
                <a:lnTo>
                  <a:pt x="6238" y="33874"/>
                </a:lnTo>
                <a:lnTo>
                  <a:pt x="4186" y="36644"/>
                </a:lnTo>
                <a:lnTo>
                  <a:pt x="0" y="37308"/>
                </a:lnTo>
                <a:lnTo>
                  <a:pt x="0" y="38662"/>
                </a:lnTo>
                <a:lnTo>
                  <a:pt x="20233" y="38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733285" y="5553192"/>
            <a:ext cx="33954" cy="35091"/>
          </a:xfrm>
          <a:custGeom>
            <a:avLst/>
            <a:gdLst/>
            <a:ahLst/>
            <a:cxnLst/>
            <a:rect l="l" t="t" r="r" b="b"/>
            <a:pathLst>
              <a:path w="37349" h="39770">
                <a:moveTo>
                  <a:pt x="7675" y="11382"/>
                </a:moveTo>
                <a:lnTo>
                  <a:pt x="9043" y="7086"/>
                </a:lnTo>
                <a:lnTo>
                  <a:pt x="11779" y="4596"/>
                </a:lnTo>
                <a:lnTo>
                  <a:pt x="13366" y="3174"/>
                </a:lnTo>
                <a:lnTo>
                  <a:pt x="17402" y="2462"/>
                </a:lnTo>
                <a:lnTo>
                  <a:pt x="21397" y="2462"/>
                </a:lnTo>
                <a:lnTo>
                  <a:pt x="24447" y="4555"/>
                </a:lnTo>
                <a:lnTo>
                  <a:pt x="26555" y="8742"/>
                </a:lnTo>
                <a:lnTo>
                  <a:pt x="28662" y="12928"/>
                </a:lnTo>
                <a:lnTo>
                  <a:pt x="29715" y="17388"/>
                </a:lnTo>
                <a:lnTo>
                  <a:pt x="29715" y="26691"/>
                </a:lnTo>
                <a:lnTo>
                  <a:pt x="28887" y="30385"/>
                </a:lnTo>
                <a:lnTo>
                  <a:pt x="28730" y="37759"/>
                </a:lnTo>
                <a:lnTo>
                  <a:pt x="32177" y="33737"/>
                </a:lnTo>
                <a:lnTo>
                  <a:pt x="35625" y="29715"/>
                </a:lnTo>
                <a:lnTo>
                  <a:pt x="37349" y="24981"/>
                </a:lnTo>
                <a:lnTo>
                  <a:pt x="37349" y="13626"/>
                </a:lnTo>
                <a:lnTo>
                  <a:pt x="35570" y="8892"/>
                </a:lnTo>
                <a:lnTo>
                  <a:pt x="32013" y="5335"/>
                </a:lnTo>
                <a:lnTo>
                  <a:pt x="28456" y="1778"/>
                </a:lnTo>
                <a:lnTo>
                  <a:pt x="23969" y="0"/>
                </a:lnTo>
                <a:lnTo>
                  <a:pt x="13106" y="0"/>
                </a:lnTo>
                <a:lnTo>
                  <a:pt x="8653" y="1881"/>
                </a:lnTo>
                <a:lnTo>
                  <a:pt x="5192" y="5643"/>
                </a:lnTo>
                <a:lnTo>
                  <a:pt x="1730" y="9405"/>
                </a:lnTo>
                <a:lnTo>
                  <a:pt x="0" y="14009"/>
                </a:lnTo>
                <a:lnTo>
                  <a:pt x="0" y="25282"/>
                </a:lnTo>
                <a:lnTo>
                  <a:pt x="1819" y="30125"/>
                </a:lnTo>
                <a:lnTo>
                  <a:pt x="5459" y="33983"/>
                </a:lnTo>
                <a:lnTo>
                  <a:pt x="9098" y="37841"/>
                </a:lnTo>
                <a:lnTo>
                  <a:pt x="13544" y="39770"/>
                </a:lnTo>
                <a:lnTo>
                  <a:pt x="10979" y="31110"/>
                </a:lnTo>
                <a:lnTo>
                  <a:pt x="8776" y="26897"/>
                </a:lnTo>
                <a:lnTo>
                  <a:pt x="7675" y="22354"/>
                </a:lnTo>
                <a:lnTo>
                  <a:pt x="7675" y="11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743265" y="5580002"/>
            <a:ext cx="16280" cy="8281"/>
          </a:xfrm>
          <a:custGeom>
            <a:avLst/>
            <a:gdLst/>
            <a:ahLst/>
            <a:cxnLst/>
            <a:rect l="l" t="t" r="r" b="b"/>
            <a:pathLst>
              <a:path w="17908" h="9385">
                <a:moveTo>
                  <a:pt x="17908" y="0"/>
                </a:moveTo>
                <a:lnTo>
                  <a:pt x="16253" y="2818"/>
                </a:lnTo>
                <a:lnTo>
                  <a:pt x="14597" y="5636"/>
                </a:lnTo>
                <a:lnTo>
                  <a:pt x="12237" y="7045"/>
                </a:lnTo>
                <a:lnTo>
                  <a:pt x="5260" y="7045"/>
                </a:lnTo>
                <a:lnTo>
                  <a:pt x="2202" y="4938"/>
                </a:lnTo>
                <a:lnTo>
                  <a:pt x="0" y="725"/>
                </a:lnTo>
                <a:lnTo>
                  <a:pt x="2564" y="9385"/>
                </a:lnTo>
                <a:lnTo>
                  <a:pt x="13291" y="9385"/>
                </a:lnTo>
                <a:lnTo>
                  <a:pt x="17751" y="7374"/>
                </a:lnTo>
                <a:lnTo>
                  <a:pt x="17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771903" y="5536822"/>
            <a:ext cx="31603" cy="50338"/>
          </a:xfrm>
          <a:custGeom>
            <a:avLst/>
            <a:gdLst/>
            <a:ahLst/>
            <a:cxnLst/>
            <a:rect l="l" t="t" r="r" b="b"/>
            <a:pathLst>
              <a:path w="34763" h="57050">
                <a:moveTo>
                  <a:pt x="18223" y="2510"/>
                </a:moveTo>
                <a:lnTo>
                  <a:pt x="21793" y="2175"/>
                </a:lnTo>
                <a:lnTo>
                  <a:pt x="25583" y="3345"/>
                </a:lnTo>
                <a:lnTo>
                  <a:pt x="28921" y="8023"/>
                </a:lnTo>
                <a:lnTo>
                  <a:pt x="31643" y="9193"/>
                </a:lnTo>
                <a:lnTo>
                  <a:pt x="34469" y="7654"/>
                </a:lnTo>
                <a:lnTo>
                  <a:pt x="34763" y="4432"/>
                </a:lnTo>
                <a:lnTo>
                  <a:pt x="31480" y="1805"/>
                </a:lnTo>
                <a:lnTo>
                  <a:pt x="26883" y="0"/>
                </a:lnTo>
                <a:lnTo>
                  <a:pt x="18100" y="0"/>
                </a:lnTo>
                <a:lnTo>
                  <a:pt x="13509" y="1771"/>
                </a:lnTo>
                <a:lnTo>
                  <a:pt x="10486" y="5315"/>
                </a:lnTo>
                <a:lnTo>
                  <a:pt x="7462" y="8858"/>
                </a:lnTo>
                <a:lnTo>
                  <a:pt x="5923" y="13599"/>
                </a:lnTo>
                <a:lnTo>
                  <a:pt x="5869" y="19536"/>
                </a:lnTo>
                <a:lnTo>
                  <a:pt x="0" y="19536"/>
                </a:lnTo>
                <a:lnTo>
                  <a:pt x="0" y="22040"/>
                </a:lnTo>
                <a:lnTo>
                  <a:pt x="5869" y="22040"/>
                </a:lnTo>
                <a:lnTo>
                  <a:pt x="5869" y="52111"/>
                </a:lnTo>
                <a:lnTo>
                  <a:pt x="3748" y="55408"/>
                </a:lnTo>
                <a:lnTo>
                  <a:pt x="122" y="55901"/>
                </a:lnTo>
                <a:lnTo>
                  <a:pt x="122" y="57050"/>
                </a:lnTo>
                <a:lnTo>
                  <a:pt x="18592" y="57050"/>
                </a:lnTo>
                <a:lnTo>
                  <a:pt x="16485" y="55709"/>
                </a:lnTo>
                <a:lnTo>
                  <a:pt x="13147" y="53848"/>
                </a:lnTo>
                <a:lnTo>
                  <a:pt x="12559" y="49662"/>
                </a:lnTo>
                <a:lnTo>
                  <a:pt x="12559" y="22040"/>
                </a:lnTo>
                <a:lnTo>
                  <a:pt x="23968" y="22163"/>
                </a:lnTo>
                <a:lnTo>
                  <a:pt x="28244" y="23552"/>
                </a:lnTo>
                <a:lnTo>
                  <a:pt x="28524" y="26719"/>
                </a:lnTo>
                <a:lnTo>
                  <a:pt x="28524" y="48882"/>
                </a:lnTo>
                <a:lnTo>
                  <a:pt x="31343" y="49799"/>
                </a:lnTo>
                <a:lnTo>
                  <a:pt x="31343" y="22163"/>
                </a:lnTo>
                <a:lnTo>
                  <a:pt x="26869" y="22163"/>
                </a:lnTo>
                <a:lnTo>
                  <a:pt x="24543" y="19536"/>
                </a:lnTo>
                <a:lnTo>
                  <a:pt x="12559" y="19536"/>
                </a:lnTo>
                <a:lnTo>
                  <a:pt x="12641" y="12716"/>
                </a:lnTo>
                <a:lnTo>
                  <a:pt x="12805" y="11225"/>
                </a:lnTo>
                <a:lnTo>
                  <a:pt x="13324" y="8304"/>
                </a:lnTo>
                <a:lnTo>
                  <a:pt x="14857" y="5103"/>
                </a:lnTo>
                <a:lnTo>
                  <a:pt x="18223" y="2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792537" y="5547916"/>
            <a:ext cx="16790" cy="39933"/>
          </a:xfrm>
          <a:custGeom>
            <a:avLst/>
            <a:gdLst/>
            <a:ahLst/>
            <a:cxnLst/>
            <a:rect l="l" t="t" r="r" b="b"/>
            <a:pathLst>
              <a:path w="18469" h="45257">
                <a:moveTo>
                  <a:pt x="5827" y="39210"/>
                </a:moveTo>
                <a:lnTo>
                  <a:pt x="10739" y="43820"/>
                </a:lnTo>
                <a:lnTo>
                  <a:pt x="9590" y="40947"/>
                </a:lnTo>
                <a:lnTo>
                  <a:pt x="8646" y="34462"/>
                </a:lnTo>
                <a:lnTo>
                  <a:pt x="9590" y="40947"/>
                </a:lnTo>
                <a:lnTo>
                  <a:pt x="10739" y="43820"/>
                </a:lnTo>
                <a:lnTo>
                  <a:pt x="5513" y="41029"/>
                </a:lnTo>
                <a:lnTo>
                  <a:pt x="2626" y="42999"/>
                </a:lnTo>
                <a:lnTo>
                  <a:pt x="0" y="43246"/>
                </a:lnTo>
                <a:lnTo>
                  <a:pt x="0" y="44477"/>
                </a:lnTo>
                <a:lnTo>
                  <a:pt x="11740" y="44477"/>
                </a:lnTo>
                <a:lnTo>
                  <a:pt x="12757" y="12012"/>
                </a:lnTo>
                <a:lnTo>
                  <a:pt x="12723" y="39182"/>
                </a:lnTo>
                <a:lnTo>
                  <a:pt x="11740" y="44477"/>
                </a:lnTo>
                <a:lnTo>
                  <a:pt x="12928" y="45257"/>
                </a:lnTo>
                <a:lnTo>
                  <a:pt x="16157" y="45257"/>
                </a:lnTo>
                <a:lnTo>
                  <a:pt x="18469" y="44477"/>
                </a:lnTo>
                <a:lnTo>
                  <a:pt x="13934" y="41768"/>
                </a:lnTo>
                <a:lnTo>
                  <a:pt x="12723" y="36309"/>
                </a:lnTo>
                <a:lnTo>
                  <a:pt x="13934" y="41768"/>
                </a:lnTo>
                <a:lnTo>
                  <a:pt x="12846" y="9097"/>
                </a:lnTo>
                <a:lnTo>
                  <a:pt x="11498" y="6047"/>
                </a:lnTo>
                <a:lnTo>
                  <a:pt x="11998" y="0"/>
                </a:lnTo>
                <a:lnTo>
                  <a:pt x="10035" y="2565"/>
                </a:lnTo>
                <a:lnTo>
                  <a:pt x="8495" y="6635"/>
                </a:lnTo>
                <a:lnTo>
                  <a:pt x="6236" y="6808"/>
                </a:lnTo>
                <a:lnTo>
                  <a:pt x="1846" y="6963"/>
                </a:lnTo>
                <a:lnTo>
                  <a:pt x="4172" y="9590"/>
                </a:lnTo>
                <a:lnTo>
                  <a:pt x="8646" y="9590"/>
                </a:lnTo>
                <a:lnTo>
                  <a:pt x="8646" y="37226"/>
                </a:lnTo>
                <a:lnTo>
                  <a:pt x="5827" y="36309"/>
                </a:lnTo>
                <a:lnTo>
                  <a:pt x="5827" y="3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803209" y="5558515"/>
            <a:ext cx="925" cy="28646"/>
          </a:xfrm>
          <a:custGeom>
            <a:avLst/>
            <a:gdLst/>
            <a:ahLst/>
            <a:cxnLst/>
            <a:rect l="l" t="t" r="r" b="b"/>
            <a:pathLst>
              <a:path w="1017" h="32465">
                <a:moveTo>
                  <a:pt x="983" y="2339"/>
                </a:moveTo>
                <a:lnTo>
                  <a:pt x="1017" y="0"/>
                </a:lnTo>
                <a:lnTo>
                  <a:pt x="0" y="32465"/>
                </a:lnTo>
                <a:lnTo>
                  <a:pt x="983" y="27170"/>
                </a:lnTo>
                <a:lnTo>
                  <a:pt x="983" y="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798206" y="5550179"/>
            <a:ext cx="3453" cy="3743"/>
          </a:xfrm>
          <a:custGeom>
            <a:avLst/>
            <a:gdLst/>
            <a:ahLst/>
            <a:cxnLst/>
            <a:rect l="l" t="t" r="r" b="b"/>
            <a:pathLst>
              <a:path w="3798" h="4242">
                <a:moveTo>
                  <a:pt x="767" y="3208"/>
                </a:moveTo>
                <a:lnTo>
                  <a:pt x="0" y="4242"/>
                </a:lnTo>
                <a:lnTo>
                  <a:pt x="2258" y="4070"/>
                </a:lnTo>
                <a:lnTo>
                  <a:pt x="3798" y="0"/>
                </a:lnTo>
                <a:lnTo>
                  <a:pt x="767" y="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805204" y="5584771"/>
            <a:ext cx="6200" cy="3078"/>
          </a:xfrm>
          <a:custGeom>
            <a:avLst/>
            <a:gdLst/>
            <a:ahLst/>
            <a:cxnLst/>
            <a:rect l="l" t="t" r="r" b="b"/>
            <a:pathLst>
              <a:path w="6820" h="3488">
                <a:moveTo>
                  <a:pt x="4535" y="2708"/>
                </a:moveTo>
                <a:lnTo>
                  <a:pt x="2223" y="3488"/>
                </a:lnTo>
                <a:lnTo>
                  <a:pt x="3700" y="3488"/>
                </a:lnTo>
                <a:lnTo>
                  <a:pt x="6820" y="2298"/>
                </a:lnTo>
                <a:lnTo>
                  <a:pt x="4535" y="1559"/>
                </a:lnTo>
                <a:lnTo>
                  <a:pt x="0" y="0"/>
                </a:lnTo>
                <a:lnTo>
                  <a:pt x="4535" y="2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802990" y="5544247"/>
            <a:ext cx="13338" cy="42551"/>
          </a:xfrm>
          <a:custGeom>
            <a:avLst/>
            <a:gdLst/>
            <a:ahLst/>
            <a:cxnLst/>
            <a:rect l="l" t="t" r="r" b="b"/>
            <a:pathLst>
              <a:path w="14672" h="48225">
                <a:moveTo>
                  <a:pt x="4330" y="10794"/>
                </a:moveTo>
                <a:lnTo>
                  <a:pt x="4330" y="697"/>
                </a:lnTo>
                <a:lnTo>
                  <a:pt x="3591" y="0"/>
                </a:lnTo>
                <a:lnTo>
                  <a:pt x="499" y="4159"/>
                </a:lnTo>
                <a:lnTo>
                  <a:pt x="0" y="10206"/>
                </a:lnTo>
                <a:lnTo>
                  <a:pt x="1347" y="13257"/>
                </a:lnTo>
                <a:lnTo>
                  <a:pt x="2435" y="45927"/>
                </a:lnTo>
                <a:lnTo>
                  <a:pt x="6970" y="47487"/>
                </a:lnTo>
                <a:lnTo>
                  <a:pt x="9255" y="48225"/>
                </a:lnTo>
                <a:lnTo>
                  <a:pt x="12347" y="46077"/>
                </a:lnTo>
                <a:lnTo>
                  <a:pt x="14672" y="42931"/>
                </a:lnTo>
                <a:lnTo>
                  <a:pt x="11122" y="44244"/>
                </a:lnTo>
                <a:lnTo>
                  <a:pt x="8557" y="44942"/>
                </a:lnTo>
                <a:lnTo>
                  <a:pt x="5356" y="43998"/>
                </a:lnTo>
                <a:lnTo>
                  <a:pt x="4343" y="41043"/>
                </a:lnTo>
                <a:lnTo>
                  <a:pt x="4165" y="37390"/>
                </a:lnTo>
                <a:lnTo>
                  <a:pt x="4248" y="13749"/>
                </a:lnTo>
                <a:lnTo>
                  <a:pt x="12620" y="13749"/>
                </a:lnTo>
                <a:lnTo>
                  <a:pt x="12620" y="10794"/>
                </a:lnTo>
                <a:lnTo>
                  <a:pt x="4330" y="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831204" y="5567098"/>
            <a:ext cx="11380" cy="20606"/>
          </a:xfrm>
          <a:custGeom>
            <a:avLst/>
            <a:gdLst/>
            <a:ahLst/>
            <a:cxnLst/>
            <a:rect l="l" t="t" r="r" b="b"/>
            <a:pathLst>
              <a:path w="12518" h="23353">
                <a:moveTo>
                  <a:pt x="12313" y="0"/>
                </a:moveTo>
                <a:lnTo>
                  <a:pt x="12313" y="13010"/>
                </a:lnTo>
                <a:lnTo>
                  <a:pt x="9830" y="16868"/>
                </a:lnTo>
                <a:lnTo>
                  <a:pt x="6443" y="18387"/>
                </a:lnTo>
                <a:lnTo>
                  <a:pt x="2134" y="18004"/>
                </a:lnTo>
                <a:lnTo>
                  <a:pt x="0" y="23353"/>
                </a:lnTo>
                <a:lnTo>
                  <a:pt x="4610" y="22614"/>
                </a:lnTo>
                <a:lnTo>
                  <a:pt x="8578" y="20261"/>
                </a:lnTo>
                <a:lnTo>
                  <a:pt x="12518" y="18784"/>
                </a:lnTo>
                <a:lnTo>
                  <a:pt x="12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850295" y="5536992"/>
            <a:ext cx="31379" cy="50857"/>
          </a:xfrm>
          <a:custGeom>
            <a:avLst/>
            <a:gdLst/>
            <a:ahLst/>
            <a:cxnLst/>
            <a:rect l="l" t="t" r="r" b="b"/>
            <a:pathLst>
              <a:path w="34517" h="57638">
                <a:moveTo>
                  <a:pt x="2804" y="54741"/>
                </a:moveTo>
                <a:lnTo>
                  <a:pt x="5458" y="55832"/>
                </a:lnTo>
                <a:lnTo>
                  <a:pt x="8386" y="57036"/>
                </a:lnTo>
                <a:lnTo>
                  <a:pt x="11368" y="57638"/>
                </a:lnTo>
                <a:lnTo>
                  <a:pt x="11081" y="53924"/>
                </a:lnTo>
                <a:lnTo>
                  <a:pt x="7879" y="50866"/>
                </a:lnTo>
                <a:lnTo>
                  <a:pt x="7879" y="29934"/>
                </a:lnTo>
                <a:lnTo>
                  <a:pt x="8810" y="26589"/>
                </a:lnTo>
                <a:lnTo>
                  <a:pt x="12531" y="24208"/>
                </a:lnTo>
                <a:lnTo>
                  <a:pt x="16375" y="23613"/>
                </a:lnTo>
                <a:lnTo>
                  <a:pt x="20233" y="23613"/>
                </a:lnTo>
                <a:lnTo>
                  <a:pt x="23024" y="25344"/>
                </a:lnTo>
                <a:lnTo>
                  <a:pt x="24748" y="28805"/>
                </a:lnTo>
                <a:lnTo>
                  <a:pt x="26472" y="32266"/>
                </a:lnTo>
                <a:lnTo>
                  <a:pt x="27334" y="36036"/>
                </a:lnTo>
                <a:lnTo>
                  <a:pt x="27334" y="44190"/>
                </a:lnTo>
                <a:lnTo>
                  <a:pt x="26410" y="47665"/>
                </a:lnTo>
                <a:lnTo>
                  <a:pt x="25282" y="55572"/>
                </a:lnTo>
                <a:lnTo>
                  <a:pt x="28976" y="51440"/>
                </a:lnTo>
                <a:lnTo>
                  <a:pt x="32670" y="47309"/>
                </a:lnTo>
                <a:lnTo>
                  <a:pt x="34517" y="42343"/>
                </a:lnTo>
                <a:lnTo>
                  <a:pt x="34517" y="31124"/>
                </a:lnTo>
                <a:lnTo>
                  <a:pt x="33094" y="26719"/>
                </a:lnTo>
                <a:lnTo>
                  <a:pt x="30248" y="23326"/>
                </a:lnTo>
                <a:lnTo>
                  <a:pt x="27402" y="19933"/>
                </a:lnTo>
                <a:lnTo>
                  <a:pt x="23968" y="18236"/>
                </a:lnTo>
                <a:lnTo>
                  <a:pt x="16663" y="18236"/>
                </a:lnTo>
                <a:lnTo>
                  <a:pt x="13762" y="19263"/>
                </a:lnTo>
                <a:lnTo>
                  <a:pt x="9823" y="22491"/>
                </a:lnTo>
                <a:lnTo>
                  <a:pt x="8044" y="25050"/>
                </a:lnTo>
                <a:lnTo>
                  <a:pt x="8044" y="54"/>
                </a:lnTo>
                <a:lnTo>
                  <a:pt x="6429" y="0"/>
                </a:lnTo>
                <a:lnTo>
                  <a:pt x="4364" y="51030"/>
                </a:lnTo>
                <a:lnTo>
                  <a:pt x="2530" y="54628"/>
                </a:lnTo>
                <a:lnTo>
                  <a:pt x="0" y="56831"/>
                </a:lnTo>
                <a:lnTo>
                  <a:pt x="2804" y="54741"/>
                </a:lnTo>
                <a:lnTo>
                  <a:pt x="3488" y="54231"/>
                </a:lnTo>
                <a:lnTo>
                  <a:pt x="2804" y="54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164361" y="5562438"/>
            <a:ext cx="50943" cy="0"/>
          </a:xfrm>
          <a:custGeom>
            <a:avLst/>
            <a:gdLst/>
            <a:ahLst/>
            <a:cxnLst/>
            <a:rect l="l" t="t" r="r" b="b"/>
            <a:pathLst>
              <a:path w="56037">
                <a:moveTo>
                  <a:pt x="0" y="0"/>
                </a:moveTo>
                <a:lnTo>
                  <a:pt x="56037" y="0"/>
                </a:lnTo>
              </a:path>
            </a:pathLst>
          </a:custGeom>
          <a:ln w="57307">
            <a:solidFill>
              <a:srgbClr val="FEFD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164361" y="5537717"/>
            <a:ext cx="50943" cy="49444"/>
          </a:xfrm>
          <a:custGeom>
            <a:avLst/>
            <a:gdLst/>
            <a:ahLst/>
            <a:cxnLst/>
            <a:rect l="l" t="t" r="r" b="b"/>
            <a:pathLst>
              <a:path w="56037" h="56037">
                <a:moveTo>
                  <a:pt x="0" y="0"/>
                </a:moveTo>
                <a:lnTo>
                  <a:pt x="56037" y="0"/>
                </a:lnTo>
                <a:lnTo>
                  <a:pt x="56037" y="56037"/>
                </a:lnTo>
                <a:lnTo>
                  <a:pt x="0" y="56037"/>
                </a:lnTo>
                <a:lnTo>
                  <a:pt x="0" y="0"/>
                </a:lnTo>
                <a:close/>
              </a:path>
            </a:pathLst>
          </a:custGeom>
          <a:ln w="140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682982" y="5553047"/>
            <a:ext cx="16516" cy="34114"/>
          </a:xfrm>
          <a:custGeom>
            <a:avLst/>
            <a:gdLst/>
            <a:ahLst/>
            <a:cxnLst/>
            <a:rect l="l" t="t" r="r" b="b"/>
            <a:pathLst>
              <a:path w="18168" h="38662">
                <a:moveTo>
                  <a:pt x="3311" y="7757"/>
                </a:moveTo>
                <a:lnTo>
                  <a:pt x="3311" y="1026"/>
                </a:lnTo>
                <a:lnTo>
                  <a:pt x="1450" y="615"/>
                </a:lnTo>
                <a:lnTo>
                  <a:pt x="0" y="3283"/>
                </a:lnTo>
                <a:lnTo>
                  <a:pt x="1088" y="35953"/>
                </a:lnTo>
                <a:lnTo>
                  <a:pt x="5623" y="37513"/>
                </a:lnTo>
                <a:lnTo>
                  <a:pt x="10493" y="38662"/>
                </a:lnTo>
                <a:lnTo>
                  <a:pt x="10493" y="37308"/>
                </a:lnTo>
                <a:lnTo>
                  <a:pt x="7949" y="37363"/>
                </a:lnTo>
                <a:lnTo>
                  <a:pt x="3940" y="35098"/>
                </a:lnTo>
                <a:lnTo>
                  <a:pt x="3393" y="31110"/>
                </a:lnTo>
                <a:lnTo>
                  <a:pt x="3393" y="12600"/>
                </a:lnTo>
                <a:lnTo>
                  <a:pt x="4091" y="9364"/>
                </a:lnTo>
                <a:lnTo>
                  <a:pt x="6881" y="6272"/>
                </a:lnTo>
                <a:lnTo>
                  <a:pt x="10445" y="5978"/>
                </a:lnTo>
                <a:lnTo>
                  <a:pt x="13599" y="8372"/>
                </a:lnTo>
                <a:lnTo>
                  <a:pt x="17163" y="7223"/>
                </a:lnTo>
                <a:lnTo>
                  <a:pt x="18168" y="4391"/>
                </a:lnTo>
                <a:lnTo>
                  <a:pt x="16854" y="1251"/>
                </a:lnTo>
                <a:lnTo>
                  <a:pt x="13448" y="0"/>
                </a:lnTo>
                <a:lnTo>
                  <a:pt x="10007" y="684"/>
                </a:lnTo>
                <a:lnTo>
                  <a:pt x="6751" y="3420"/>
                </a:lnTo>
                <a:lnTo>
                  <a:pt x="3311" y="77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674127" y="5582935"/>
            <a:ext cx="18395" cy="4225"/>
          </a:xfrm>
          <a:custGeom>
            <a:avLst/>
            <a:gdLst/>
            <a:ahLst/>
            <a:cxnLst/>
            <a:rect l="l" t="t" r="r" b="b"/>
            <a:pathLst>
              <a:path w="20234" h="4788">
                <a:moveTo>
                  <a:pt x="15363" y="4788"/>
                </a:moveTo>
                <a:lnTo>
                  <a:pt x="20234" y="4788"/>
                </a:lnTo>
                <a:lnTo>
                  <a:pt x="15363" y="3639"/>
                </a:lnTo>
                <a:lnTo>
                  <a:pt x="10828" y="2079"/>
                </a:lnTo>
                <a:lnTo>
                  <a:pt x="6238" y="0"/>
                </a:lnTo>
                <a:lnTo>
                  <a:pt x="4186" y="2770"/>
                </a:lnTo>
                <a:lnTo>
                  <a:pt x="0" y="3433"/>
                </a:lnTo>
                <a:lnTo>
                  <a:pt x="0" y="4788"/>
                </a:lnTo>
                <a:lnTo>
                  <a:pt x="15363" y="4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700494" y="5553264"/>
            <a:ext cx="58020" cy="33896"/>
          </a:xfrm>
          <a:custGeom>
            <a:avLst/>
            <a:gdLst/>
            <a:ahLst/>
            <a:cxnLst/>
            <a:rect l="l" t="t" r="r" b="b"/>
            <a:pathLst>
              <a:path w="63822" h="38416">
                <a:moveTo>
                  <a:pt x="63822" y="38416"/>
                </a:moveTo>
                <a:lnTo>
                  <a:pt x="61578" y="37130"/>
                </a:lnTo>
                <a:lnTo>
                  <a:pt x="58301" y="35276"/>
                </a:lnTo>
                <a:lnTo>
                  <a:pt x="57871" y="32013"/>
                </a:lnTo>
                <a:lnTo>
                  <a:pt x="57871" y="10602"/>
                </a:lnTo>
                <a:lnTo>
                  <a:pt x="57446" y="7401"/>
                </a:lnTo>
                <a:lnTo>
                  <a:pt x="56598" y="5376"/>
                </a:lnTo>
                <a:lnTo>
                  <a:pt x="55121" y="1792"/>
                </a:lnTo>
                <a:lnTo>
                  <a:pt x="52179" y="0"/>
                </a:lnTo>
                <a:lnTo>
                  <a:pt x="45065" y="0"/>
                </a:lnTo>
                <a:lnTo>
                  <a:pt x="42411" y="848"/>
                </a:lnTo>
                <a:lnTo>
                  <a:pt x="39812" y="2544"/>
                </a:lnTo>
                <a:lnTo>
                  <a:pt x="38307" y="3529"/>
                </a:lnTo>
                <a:lnTo>
                  <a:pt x="34517" y="7100"/>
                </a:lnTo>
                <a:lnTo>
                  <a:pt x="32342" y="2873"/>
                </a:lnTo>
                <a:lnTo>
                  <a:pt x="28429" y="0"/>
                </a:lnTo>
                <a:lnTo>
                  <a:pt x="23531" y="0"/>
                </a:lnTo>
                <a:lnTo>
                  <a:pt x="19536" y="1416"/>
                </a:lnTo>
                <a:lnTo>
                  <a:pt x="15227" y="4063"/>
                </a:lnTo>
                <a:lnTo>
                  <a:pt x="12518" y="6525"/>
                </a:lnTo>
                <a:lnTo>
                  <a:pt x="12518" y="985"/>
                </a:lnTo>
                <a:lnTo>
                  <a:pt x="10807" y="465"/>
                </a:lnTo>
                <a:lnTo>
                  <a:pt x="5937" y="2325"/>
                </a:lnTo>
                <a:lnTo>
                  <a:pt x="3119" y="3324"/>
                </a:lnTo>
                <a:lnTo>
                  <a:pt x="164" y="4309"/>
                </a:lnTo>
                <a:lnTo>
                  <a:pt x="2462" y="5376"/>
                </a:lnTo>
                <a:lnTo>
                  <a:pt x="5643" y="6950"/>
                </a:lnTo>
                <a:lnTo>
                  <a:pt x="5910" y="10301"/>
                </a:lnTo>
                <a:lnTo>
                  <a:pt x="5910" y="33901"/>
                </a:lnTo>
                <a:lnTo>
                  <a:pt x="3557" y="36802"/>
                </a:lnTo>
                <a:lnTo>
                  <a:pt x="0" y="37349"/>
                </a:lnTo>
                <a:lnTo>
                  <a:pt x="0" y="38416"/>
                </a:lnTo>
                <a:lnTo>
                  <a:pt x="18675" y="38416"/>
                </a:lnTo>
                <a:lnTo>
                  <a:pt x="16239" y="37322"/>
                </a:lnTo>
                <a:lnTo>
                  <a:pt x="13209" y="35324"/>
                </a:lnTo>
                <a:lnTo>
                  <a:pt x="12846" y="31808"/>
                </a:lnTo>
                <a:lnTo>
                  <a:pt x="12846" y="9357"/>
                </a:lnTo>
                <a:lnTo>
                  <a:pt x="15500" y="6683"/>
                </a:lnTo>
                <a:lnTo>
                  <a:pt x="18729" y="4849"/>
                </a:lnTo>
                <a:lnTo>
                  <a:pt x="22040" y="4391"/>
                </a:lnTo>
                <a:lnTo>
                  <a:pt x="24968" y="4391"/>
                </a:lnTo>
                <a:lnTo>
                  <a:pt x="26883" y="5732"/>
                </a:lnTo>
                <a:lnTo>
                  <a:pt x="27786" y="8413"/>
                </a:lnTo>
                <a:lnTo>
                  <a:pt x="28333" y="10000"/>
                </a:lnTo>
                <a:lnTo>
                  <a:pt x="28607" y="12901"/>
                </a:lnTo>
                <a:lnTo>
                  <a:pt x="28607" y="32246"/>
                </a:lnTo>
                <a:lnTo>
                  <a:pt x="28251" y="34531"/>
                </a:lnTo>
                <a:lnTo>
                  <a:pt x="25173" y="37021"/>
                </a:lnTo>
                <a:lnTo>
                  <a:pt x="22574" y="37349"/>
                </a:lnTo>
                <a:lnTo>
                  <a:pt x="22574" y="38416"/>
                </a:lnTo>
                <a:lnTo>
                  <a:pt x="41412" y="38416"/>
                </a:lnTo>
                <a:lnTo>
                  <a:pt x="38895" y="37267"/>
                </a:lnTo>
                <a:lnTo>
                  <a:pt x="35686" y="34353"/>
                </a:lnTo>
                <a:lnTo>
                  <a:pt x="35297" y="30454"/>
                </a:lnTo>
                <a:lnTo>
                  <a:pt x="35297" y="9439"/>
                </a:lnTo>
                <a:lnTo>
                  <a:pt x="38019" y="6840"/>
                </a:lnTo>
                <a:lnTo>
                  <a:pt x="40783" y="4979"/>
                </a:lnTo>
                <a:lnTo>
                  <a:pt x="44326" y="4391"/>
                </a:lnTo>
                <a:lnTo>
                  <a:pt x="47281" y="4391"/>
                </a:lnTo>
                <a:lnTo>
                  <a:pt x="50278" y="7757"/>
                </a:lnTo>
                <a:lnTo>
                  <a:pt x="51139" y="10972"/>
                </a:lnTo>
                <a:lnTo>
                  <a:pt x="51139" y="33587"/>
                </a:lnTo>
                <a:lnTo>
                  <a:pt x="49258" y="36569"/>
                </a:lnTo>
                <a:lnTo>
                  <a:pt x="45311" y="38416"/>
                </a:lnTo>
                <a:lnTo>
                  <a:pt x="63822" y="38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671303" y="5555655"/>
            <a:ext cx="7804" cy="31506"/>
          </a:xfrm>
          <a:custGeom>
            <a:avLst/>
            <a:gdLst/>
            <a:ahLst/>
            <a:cxnLst/>
            <a:rect l="l" t="t" r="r" b="b"/>
            <a:pathLst>
              <a:path w="8584" h="35707">
                <a:moveTo>
                  <a:pt x="3105" y="35707"/>
                </a:moveTo>
                <a:lnTo>
                  <a:pt x="3105" y="34353"/>
                </a:lnTo>
                <a:lnTo>
                  <a:pt x="7291" y="33689"/>
                </a:lnTo>
                <a:lnTo>
                  <a:pt x="8584" y="4412"/>
                </a:lnTo>
                <a:lnTo>
                  <a:pt x="8112" y="0"/>
                </a:lnTo>
                <a:lnTo>
                  <a:pt x="5814" y="2667"/>
                </a:lnTo>
                <a:lnTo>
                  <a:pt x="5828" y="30440"/>
                </a:lnTo>
                <a:lnTo>
                  <a:pt x="5512" y="32260"/>
                </a:lnTo>
                <a:lnTo>
                  <a:pt x="2626" y="34230"/>
                </a:lnTo>
                <a:lnTo>
                  <a:pt x="0" y="34476"/>
                </a:lnTo>
                <a:lnTo>
                  <a:pt x="0" y="35707"/>
                </a:lnTo>
                <a:lnTo>
                  <a:pt x="3105" y="35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459808" y="5582513"/>
            <a:ext cx="4751" cy="4068"/>
          </a:xfrm>
          <a:custGeom>
            <a:avLst/>
            <a:gdLst/>
            <a:ahLst/>
            <a:cxnLst/>
            <a:rect l="l" t="t" r="r" b="b"/>
            <a:pathLst>
              <a:path w="5226" h="4610">
                <a:moveTo>
                  <a:pt x="0" y="1819"/>
                </a:moveTo>
                <a:lnTo>
                  <a:pt x="5226" y="4610"/>
                </a:lnTo>
                <a:lnTo>
                  <a:pt x="314" y="0"/>
                </a:lnTo>
                <a:lnTo>
                  <a:pt x="0" y="1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229085" y="5538091"/>
            <a:ext cx="52795" cy="50120"/>
          </a:xfrm>
          <a:custGeom>
            <a:avLst/>
            <a:gdLst/>
            <a:ahLst/>
            <a:cxnLst/>
            <a:rect l="l" t="t" r="r" b="b"/>
            <a:pathLst>
              <a:path w="58075" h="56803">
                <a:moveTo>
                  <a:pt x="8481" y="44764"/>
                </a:moveTo>
                <a:lnTo>
                  <a:pt x="10260" y="47938"/>
                </a:lnTo>
                <a:lnTo>
                  <a:pt x="13543" y="53848"/>
                </a:lnTo>
                <a:lnTo>
                  <a:pt x="19727" y="56803"/>
                </a:lnTo>
                <a:lnTo>
                  <a:pt x="38005" y="56803"/>
                </a:lnTo>
                <a:lnTo>
                  <a:pt x="44244" y="53807"/>
                </a:lnTo>
                <a:lnTo>
                  <a:pt x="47527" y="47815"/>
                </a:lnTo>
                <a:lnTo>
                  <a:pt x="49306" y="44559"/>
                </a:lnTo>
                <a:lnTo>
                  <a:pt x="50195" y="40030"/>
                </a:lnTo>
                <a:lnTo>
                  <a:pt x="50195" y="7948"/>
                </a:lnTo>
                <a:lnTo>
                  <a:pt x="50694" y="5137"/>
                </a:lnTo>
                <a:lnTo>
                  <a:pt x="51693" y="3919"/>
                </a:lnTo>
                <a:lnTo>
                  <a:pt x="54819" y="1915"/>
                </a:lnTo>
                <a:lnTo>
                  <a:pt x="58075" y="1559"/>
                </a:lnTo>
                <a:lnTo>
                  <a:pt x="58075" y="0"/>
                </a:lnTo>
                <a:lnTo>
                  <a:pt x="38621" y="0"/>
                </a:lnTo>
                <a:lnTo>
                  <a:pt x="38621" y="1559"/>
                </a:lnTo>
                <a:lnTo>
                  <a:pt x="41685" y="1860"/>
                </a:lnTo>
                <a:lnTo>
                  <a:pt x="45954" y="4918"/>
                </a:lnTo>
                <a:lnTo>
                  <a:pt x="46501" y="7784"/>
                </a:lnTo>
                <a:lnTo>
                  <a:pt x="46501" y="39593"/>
                </a:lnTo>
                <a:lnTo>
                  <a:pt x="45845" y="43560"/>
                </a:lnTo>
                <a:lnTo>
                  <a:pt x="44531" y="46132"/>
                </a:lnTo>
                <a:lnTo>
                  <a:pt x="42178" y="50729"/>
                </a:lnTo>
                <a:lnTo>
                  <a:pt x="37568" y="53028"/>
                </a:lnTo>
                <a:lnTo>
                  <a:pt x="24434" y="53028"/>
                </a:lnTo>
                <a:lnTo>
                  <a:pt x="20179" y="50784"/>
                </a:lnTo>
                <a:lnTo>
                  <a:pt x="17935" y="46296"/>
                </a:lnTo>
                <a:lnTo>
                  <a:pt x="16731" y="43834"/>
                </a:lnTo>
                <a:lnTo>
                  <a:pt x="16129" y="40400"/>
                </a:lnTo>
                <a:lnTo>
                  <a:pt x="16129" y="6019"/>
                </a:lnTo>
                <a:lnTo>
                  <a:pt x="17566" y="3180"/>
                </a:lnTo>
                <a:lnTo>
                  <a:pt x="20617" y="1778"/>
                </a:lnTo>
                <a:lnTo>
                  <a:pt x="23845" y="1559"/>
                </a:lnTo>
                <a:lnTo>
                  <a:pt x="23845" y="0"/>
                </a:lnTo>
                <a:lnTo>
                  <a:pt x="0" y="0"/>
                </a:lnTo>
                <a:lnTo>
                  <a:pt x="0" y="1559"/>
                </a:lnTo>
                <a:lnTo>
                  <a:pt x="3173" y="1805"/>
                </a:lnTo>
                <a:lnTo>
                  <a:pt x="6176" y="3221"/>
                </a:lnTo>
                <a:lnTo>
                  <a:pt x="7592" y="6047"/>
                </a:lnTo>
                <a:lnTo>
                  <a:pt x="7592" y="40578"/>
                </a:lnTo>
                <a:lnTo>
                  <a:pt x="8481" y="44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293099" y="5553047"/>
            <a:ext cx="35745" cy="34114"/>
          </a:xfrm>
          <a:custGeom>
            <a:avLst/>
            <a:gdLst/>
            <a:ahLst/>
            <a:cxnLst/>
            <a:rect l="l" t="t" r="r" b="b"/>
            <a:pathLst>
              <a:path w="39319" h="38662">
                <a:moveTo>
                  <a:pt x="34147" y="31890"/>
                </a:moveTo>
                <a:lnTo>
                  <a:pt x="34147" y="7387"/>
                </a:lnTo>
                <a:lnTo>
                  <a:pt x="32670" y="3680"/>
                </a:lnTo>
                <a:lnTo>
                  <a:pt x="29715" y="1600"/>
                </a:lnTo>
                <a:lnTo>
                  <a:pt x="28182" y="533"/>
                </a:lnTo>
                <a:lnTo>
                  <a:pt x="24626" y="0"/>
                </a:lnTo>
                <a:lnTo>
                  <a:pt x="20110" y="670"/>
                </a:lnTo>
                <a:lnTo>
                  <a:pt x="16553" y="2886"/>
                </a:lnTo>
                <a:lnTo>
                  <a:pt x="12066" y="6854"/>
                </a:lnTo>
                <a:lnTo>
                  <a:pt x="12066" y="820"/>
                </a:lnTo>
                <a:lnTo>
                  <a:pt x="11656" y="41"/>
                </a:lnTo>
                <a:lnTo>
                  <a:pt x="7798" y="1313"/>
                </a:lnTo>
                <a:lnTo>
                  <a:pt x="3612" y="2681"/>
                </a:lnTo>
                <a:lnTo>
                  <a:pt x="957" y="3529"/>
                </a:lnTo>
                <a:lnTo>
                  <a:pt x="1559" y="5130"/>
                </a:lnTo>
                <a:lnTo>
                  <a:pt x="5089" y="7401"/>
                </a:lnTo>
                <a:lnTo>
                  <a:pt x="5253" y="10383"/>
                </a:lnTo>
                <a:lnTo>
                  <a:pt x="5253" y="33710"/>
                </a:lnTo>
                <a:lnTo>
                  <a:pt x="3303" y="36781"/>
                </a:lnTo>
                <a:lnTo>
                  <a:pt x="0" y="37513"/>
                </a:lnTo>
                <a:lnTo>
                  <a:pt x="0" y="38662"/>
                </a:lnTo>
                <a:lnTo>
                  <a:pt x="17936" y="38662"/>
                </a:lnTo>
                <a:lnTo>
                  <a:pt x="16047" y="37458"/>
                </a:lnTo>
                <a:lnTo>
                  <a:pt x="12915" y="35755"/>
                </a:lnTo>
                <a:lnTo>
                  <a:pt x="12476" y="32465"/>
                </a:lnTo>
                <a:lnTo>
                  <a:pt x="12476" y="9481"/>
                </a:lnTo>
                <a:lnTo>
                  <a:pt x="15158" y="6991"/>
                </a:lnTo>
                <a:lnTo>
                  <a:pt x="17758" y="5267"/>
                </a:lnTo>
                <a:lnTo>
                  <a:pt x="21014" y="4719"/>
                </a:lnTo>
                <a:lnTo>
                  <a:pt x="24981" y="5492"/>
                </a:lnTo>
                <a:lnTo>
                  <a:pt x="26732" y="8584"/>
                </a:lnTo>
                <a:lnTo>
                  <a:pt x="27170" y="12887"/>
                </a:lnTo>
                <a:lnTo>
                  <a:pt x="27170" y="33204"/>
                </a:lnTo>
                <a:lnTo>
                  <a:pt x="25186" y="36685"/>
                </a:lnTo>
                <a:lnTo>
                  <a:pt x="21793" y="38662"/>
                </a:lnTo>
                <a:lnTo>
                  <a:pt x="39319" y="38662"/>
                </a:lnTo>
                <a:lnTo>
                  <a:pt x="37458" y="37486"/>
                </a:lnTo>
                <a:lnTo>
                  <a:pt x="34544" y="35283"/>
                </a:lnTo>
                <a:lnTo>
                  <a:pt x="34147" y="31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330262" y="5552938"/>
            <a:ext cx="35557" cy="50374"/>
          </a:xfrm>
          <a:custGeom>
            <a:avLst/>
            <a:gdLst/>
            <a:ahLst/>
            <a:cxnLst/>
            <a:rect l="l" t="t" r="r" b="b"/>
            <a:pathLst>
              <a:path w="39113" h="57091">
                <a:moveTo>
                  <a:pt x="31931" y="25323"/>
                </a:moveTo>
                <a:lnTo>
                  <a:pt x="30884" y="29421"/>
                </a:lnTo>
                <a:lnTo>
                  <a:pt x="28791" y="32362"/>
                </a:lnTo>
                <a:lnTo>
                  <a:pt x="26698" y="35304"/>
                </a:lnTo>
                <a:lnTo>
                  <a:pt x="26828" y="39606"/>
                </a:lnTo>
                <a:lnTo>
                  <a:pt x="30939" y="37376"/>
                </a:lnTo>
                <a:lnTo>
                  <a:pt x="34209" y="32916"/>
                </a:lnTo>
                <a:lnTo>
                  <a:pt x="37478" y="28456"/>
                </a:lnTo>
                <a:lnTo>
                  <a:pt x="39113" y="23490"/>
                </a:lnTo>
                <a:lnTo>
                  <a:pt x="39113" y="12436"/>
                </a:lnTo>
                <a:lnTo>
                  <a:pt x="37752" y="8037"/>
                </a:lnTo>
                <a:lnTo>
                  <a:pt x="35030" y="4822"/>
                </a:lnTo>
                <a:lnTo>
                  <a:pt x="32307" y="1607"/>
                </a:lnTo>
                <a:lnTo>
                  <a:pt x="29058" y="0"/>
                </a:lnTo>
                <a:lnTo>
                  <a:pt x="22682" y="0"/>
                </a:lnTo>
                <a:lnTo>
                  <a:pt x="20152" y="766"/>
                </a:lnTo>
                <a:lnTo>
                  <a:pt x="16321" y="3174"/>
                </a:lnTo>
                <a:lnTo>
                  <a:pt x="12928" y="6320"/>
                </a:lnTo>
                <a:lnTo>
                  <a:pt x="12928" y="779"/>
                </a:lnTo>
                <a:lnTo>
                  <a:pt x="12518" y="164"/>
                </a:lnTo>
                <a:lnTo>
                  <a:pt x="7154" y="2024"/>
                </a:lnTo>
                <a:lnTo>
                  <a:pt x="4405" y="2968"/>
                </a:lnTo>
                <a:lnTo>
                  <a:pt x="4268" y="2996"/>
                </a:lnTo>
                <a:lnTo>
                  <a:pt x="369" y="4268"/>
                </a:lnTo>
                <a:lnTo>
                  <a:pt x="2339" y="5417"/>
                </a:lnTo>
                <a:lnTo>
                  <a:pt x="5697" y="6888"/>
                </a:lnTo>
                <a:lnTo>
                  <a:pt x="5951" y="10301"/>
                </a:lnTo>
                <a:lnTo>
                  <a:pt x="5951" y="49703"/>
                </a:lnTo>
                <a:lnTo>
                  <a:pt x="5602" y="53164"/>
                </a:lnTo>
                <a:lnTo>
                  <a:pt x="2572" y="55572"/>
                </a:lnTo>
                <a:lnTo>
                  <a:pt x="0" y="55736"/>
                </a:lnTo>
                <a:lnTo>
                  <a:pt x="0" y="57091"/>
                </a:lnTo>
                <a:lnTo>
                  <a:pt x="20316" y="57091"/>
                </a:lnTo>
                <a:lnTo>
                  <a:pt x="20316" y="55654"/>
                </a:lnTo>
                <a:lnTo>
                  <a:pt x="17279" y="55435"/>
                </a:lnTo>
                <a:lnTo>
                  <a:pt x="15308" y="55011"/>
                </a:lnTo>
                <a:lnTo>
                  <a:pt x="13051" y="52056"/>
                </a:lnTo>
                <a:lnTo>
                  <a:pt x="13051" y="35871"/>
                </a:lnTo>
                <a:lnTo>
                  <a:pt x="16143" y="38457"/>
                </a:lnTo>
                <a:lnTo>
                  <a:pt x="17641" y="36316"/>
                </a:lnTo>
                <a:lnTo>
                  <a:pt x="14823" y="34483"/>
                </a:lnTo>
                <a:lnTo>
                  <a:pt x="13051" y="31233"/>
                </a:lnTo>
                <a:lnTo>
                  <a:pt x="13051" y="10589"/>
                </a:lnTo>
                <a:lnTo>
                  <a:pt x="13886" y="8160"/>
                </a:lnTo>
                <a:lnTo>
                  <a:pt x="17224" y="5670"/>
                </a:lnTo>
                <a:lnTo>
                  <a:pt x="21095" y="5048"/>
                </a:lnTo>
                <a:lnTo>
                  <a:pt x="23968" y="5048"/>
                </a:lnTo>
                <a:lnTo>
                  <a:pt x="26493" y="6293"/>
                </a:lnTo>
                <a:lnTo>
                  <a:pt x="30843" y="11273"/>
                </a:lnTo>
                <a:lnTo>
                  <a:pt x="31931" y="15035"/>
                </a:lnTo>
                <a:lnTo>
                  <a:pt x="31931" y="25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344937" y="5584089"/>
            <a:ext cx="9713" cy="3796"/>
          </a:xfrm>
          <a:custGeom>
            <a:avLst/>
            <a:gdLst/>
            <a:ahLst/>
            <a:cxnLst/>
            <a:rect l="l" t="t" r="r" b="b"/>
            <a:pathLst>
              <a:path w="10684" h="4302">
                <a:moveTo>
                  <a:pt x="1498" y="1012"/>
                </a:moveTo>
                <a:lnTo>
                  <a:pt x="0" y="3153"/>
                </a:lnTo>
                <a:lnTo>
                  <a:pt x="2872" y="4111"/>
                </a:lnTo>
                <a:lnTo>
                  <a:pt x="5732" y="4302"/>
                </a:lnTo>
                <a:lnTo>
                  <a:pt x="10684" y="4302"/>
                </a:lnTo>
                <a:lnTo>
                  <a:pt x="10554" y="0"/>
                </a:lnTo>
                <a:lnTo>
                  <a:pt x="8030" y="1470"/>
                </a:lnTo>
                <a:lnTo>
                  <a:pt x="5075" y="1470"/>
                </a:lnTo>
                <a:lnTo>
                  <a:pt x="1498" y="1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368469" y="5553047"/>
            <a:ext cx="25372" cy="34114"/>
          </a:xfrm>
          <a:custGeom>
            <a:avLst/>
            <a:gdLst/>
            <a:ahLst/>
            <a:cxnLst/>
            <a:rect l="l" t="t" r="r" b="b"/>
            <a:pathLst>
              <a:path w="27909" h="38662">
                <a:moveTo>
                  <a:pt x="20233" y="38662"/>
                </a:moveTo>
                <a:lnTo>
                  <a:pt x="20233" y="37308"/>
                </a:lnTo>
                <a:lnTo>
                  <a:pt x="17689" y="37363"/>
                </a:lnTo>
                <a:lnTo>
                  <a:pt x="13680" y="35098"/>
                </a:lnTo>
                <a:lnTo>
                  <a:pt x="13133" y="31110"/>
                </a:lnTo>
                <a:lnTo>
                  <a:pt x="13133" y="12600"/>
                </a:lnTo>
                <a:lnTo>
                  <a:pt x="13831" y="9364"/>
                </a:lnTo>
                <a:lnTo>
                  <a:pt x="16622" y="6272"/>
                </a:lnTo>
                <a:lnTo>
                  <a:pt x="20186" y="5978"/>
                </a:lnTo>
                <a:lnTo>
                  <a:pt x="23339" y="8372"/>
                </a:lnTo>
                <a:lnTo>
                  <a:pt x="26903" y="7223"/>
                </a:lnTo>
                <a:lnTo>
                  <a:pt x="27909" y="4391"/>
                </a:lnTo>
                <a:lnTo>
                  <a:pt x="26595" y="1251"/>
                </a:lnTo>
                <a:lnTo>
                  <a:pt x="23189" y="0"/>
                </a:lnTo>
                <a:lnTo>
                  <a:pt x="19748" y="684"/>
                </a:lnTo>
                <a:lnTo>
                  <a:pt x="16492" y="3420"/>
                </a:lnTo>
                <a:lnTo>
                  <a:pt x="13051" y="7757"/>
                </a:lnTo>
                <a:lnTo>
                  <a:pt x="13051" y="1026"/>
                </a:lnTo>
                <a:lnTo>
                  <a:pt x="11191" y="615"/>
                </a:lnTo>
                <a:lnTo>
                  <a:pt x="7784" y="1970"/>
                </a:lnTo>
                <a:lnTo>
                  <a:pt x="5007" y="2955"/>
                </a:lnTo>
                <a:lnTo>
                  <a:pt x="2708" y="5622"/>
                </a:lnTo>
                <a:lnTo>
                  <a:pt x="5479" y="7367"/>
                </a:lnTo>
                <a:lnTo>
                  <a:pt x="6238" y="10466"/>
                </a:lnTo>
                <a:lnTo>
                  <a:pt x="6238" y="33874"/>
                </a:lnTo>
                <a:lnTo>
                  <a:pt x="4186" y="36644"/>
                </a:lnTo>
                <a:lnTo>
                  <a:pt x="0" y="37308"/>
                </a:lnTo>
                <a:lnTo>
                  <a:pt x="0" y="38662"/>
                </a:lnTo>
                <a:lnTo>
                  <a:pt x="20233" y="38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95545" y="5553192"/>
            <a:ext cx="33954" cy="35091"/>
          </a:xfrm>
          <a:custGeom>
            <a:avLst/>
            <a:gdLst/>
            <a:ahLst/>
            <a:cxnLst/>
            <a:rect l="l" t="t" r="r" b="b"/>
            <a:pathLst>
              <a:path w="37349" h="39770">
                <a:moveTo>
                  <a:pt x="7675" y="11382"/>
                </a:moveTo>
                <a:lnTo>
                  <a:pt x="9043" y="7086"/>
                </a:lnTo>
                <a:lnTo>
                  <a:pt x="11779" y="4596"/>
                </a:lnTo>
                <a:lnTo>
                  <a:pt x="13366" y="3174"/>
                </a:lnTo>
                <a:lnTo>
                  <a:pt x="17402" y="2462"/>
                </a:lnTo>
                <a:lnTo>
                  <a:pt x="21397" y="2462"/>
                </a:lnTo>
                <a:lnTo>
                  <a:pt x="24447" y="4555"/>
                </a:lnTo>
                <a:lnTo>
                  <a:pt x="26555" y="8742"/>
                </a:lnTo>
                <a:lnTo>
                  <a:pt x="28661" y="12928"/>
                </a:lnTo>
                <a:lnTo>
                  <a:pt x="29715" y="17388"/>
                </a:lnTo>
                <a:lnTo>
                  <a:pt x="29715" y="26691"/>
                </a:lnTo>
                <a:lnTo>
                  <a:pt x="28887" y="30385"/>
                </a:lnTo>
                <a:lnTo>
                  <a:pt x="28730" y="37759"/>
                </a:lnTo>
                <a:lnTo>
                  <a:pt x="32177" y="33737"/>
                </a:lnTo>
                <a:lnTo>
                  <a:pt x="35625" y="29715"/>
                </a:lnTo>
                <a:lnTo>
                  <a:pt x="37349" y="24981"/>
                </a:lnTo>
                <a:lnTo>
                  <a:pt x="37349" y="13626"/>
                </a:lnTo>
                <a:lnTo>
                  <a:pt x="35570" y="8892"/>
                </a:lnTo>
                <a:lnTo>
                  <a:pt x="32013" y="5335"/>
                </a:lnTo>
                <a:lnTo>
                  <a:pt x="28456" y="1778"/>
                </a:lnTo>
                <a:lnTo>
                  <a:pt x="23969" y="0"/>
                </a:lnTo>
                <a:lnTo>
                  <a:pt x="13106" y="0"/>
                </a:lnTo>
                <a:lnTo>
                  <a:pt x="8653" y="1881"/>
                </a:lnTo>
                <a:lnTo>
                  <a:pt x="5192" y="5643"/>
                </a:lnTo>
                <a:lnTo>
                  <a:pt x="1730" y="9405"/>
                </a:lnTo>
                <a:lnTo>
                  <a:pt x="0" y="14009"/>
                </a:lnTo>
                <a:lnTo>
                  <a:pt x="0" y="25282"/>
                </a:lnTo>
                <a:lnTo>
                  <a:pt x="1819" y="30125"/>
                </a:lnTo>
                <a:lnTo>
                  <a:pt x="5459" y="33983"/>
                </a:lnTo>
                <a:lnTo>
                  <a:pt x="9097" y="37841"/>
                </a:lnTo>
                <a:lnTo>
                  <a:pt x="13544" y="39770"/>
                </a:lnTo>
                <a:lnTo>
                  <a:pt x="10979" y="31110"/>
                </a:lnTo>
                <a:lnTo>
                  <a:pt x="8776" y="26897"/>
                </a:lnTo>
                <a:lnTo>
                  <a:pt x="7675" y="22354"/>
                </a:lnTo>
                <a:lnTo>
                  <a:pt x="7675" y="11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405525" y="5580002"/>
            <a:ext cx="16280" cy="8281"/>
          </a:xfrm>
          <a:custGeom>
            <a:avLst/>
            <a:gdLst/>
            <a:ahLst/>
            <a:cxnLst/>
            <a:rect l="l" t="t" r="r" b="b"/>
            <a:pathLst>
              <a:path w="17908" h="9385">
                <a:moveTo>
                  <a:pt x="17908" y="0"/>
                </a:moveTo>
                <a:lnTo>
                  <a:pt x="16253" y="2818"/>
                </a:lnTo>
                <a:lnTo>
                  <a:pt x="14597" y="5636"/>
                </a:lnTo>
                <a:lnTo>
                  <a:pt x="12237" y="7045"/>
                </a:lnTo>
                <a:lnTo>
                  <a:pt x="5260" y="7045"/>
                </a:lnTo>
                <a:lnTo>
                  <a:pt x="2202" y="4938"/>
                </a:lnTo>
                <a:lnTo>
                  <a:pt x="0" y="725"/>
                </a:lnTo>
                <a:lnTo>
                  <a:pt x="2564" y="9385"/>
                </a:lnTo>
                <a:lnTo>
                  <a:pt x="13291" y="9385"/>
                </a:lnTo>
                <a:lnTo>
                  <a:pt x="17751" y="7374"/>
                </a:lnTo>
                <a:lnTo>
                  <a:pt x="17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434163" y="5536822"/>
            <a:ext cx="31603" cy="50338"/>
          </a:xfrm>
          <a:custGeom>
            <a:avLst/>
            <a:gdLst/>
            <a:ahLst/>
            <a:cxnLst/>
            <a:rect l="l" t="t" r="r" b="b"/>
            <a:pathLst>
              <a:path w="34763" h="57050">
                <a:moveTo>
                  <a:pt x="18223" y="2510"/>
                </a:moveTo>
                <a:lnTo>
                  <a:pt x="21793" y="2175"/>
                </a:lnTo>
                <a:lnTo>
                  <a:pt x="25583" y="3345"/>
                </a:lnTo>
                <a:lnTo>
                  <a:pt x="28921" y="8023"/>
                </a:lnTo>
                <a:lnTo>
                  <a:pt x="31643" y="9193"/>
                </a:lnTo>
                <a:lnTo>
                  <a:pt x="34469" y="7654"/>
                </a:lnTo>
                <a:lnTo>
                  <a:pt x="34763" y="4432"/>
                </a:lnTo>
                <a:lnTo>
                  <a:pt x="31480" y="1805"/>
                </a:lnTo>
                <a:lnTo>
                  <a:pt x="26883" y="0"/>
                </a:lnTo>
                <a:lnTo>
                  <a:pt x="18099" y="0"/>
                </a:lnTo>
                <a:lnTo>
                  <a:pt x="13509" y="1771"/>
                </a:lnTo>
                <a:lnTo>
                  <a:pt x="10486" y="5315"/>
                </a:lnTo>
                <a:lnTo>
                  <a:pt x="7462" y="8858"/>
                </a:lnTo>
                <a:lnTo>
                  <a:pt x="5923" y="13599"/>
                </a:lnTo>
                <a:lnTo>
                  <a:pt x="5869" y="19536"/>
                </a:lnTo>
                <a:lnTo>
                  <a:pt x="0" y="19536"/>
                </a:lnTo>
                <a:lnTo>
                  <a:pt x="0" y="22040"/>
                </a:lnTo>
                <a:lnTo>
                  <a:pt x="5869" y="22040"/>
                </a:lnTo>
                <a:lnTo>
                  <a:pt x="5869" y="52111"/>
                </a:lnTo>
                <a:lnTo>
                  <a:pt x="3748" y="55408"/>
                </a:lnTo>
                <a:lnTo>
                  <a:pt x="122" y="55901"/>
                </a:lnTo>
                <a:lnTo>
                  <a:pt x="122" y="57050"/>
                </a:lnTo>
                <a:lnTo>
                  <a:pt x="18592" y="57050"/>
                </a:lnTo>
                <a:lnTo>
                  <a:pt x="16485" y="55709"/>
                </a:lnTo>
                <a:lnTo>
                  <a:pt x="13147" y="53848"/>
                </a:lnTo>
                <a:lnTo>
                  <a:pt x="12559" y="49662"/>
                </a:lnTo>
                <a:lnTo>
                  <a:pt x="12559" y="22040"/>
                </a:lnTo>
                <a:lnTo>
                  <a:pt x="23968" y="22163"/>
                </a:lnTo>
                <a:lnTo>
                  <a:pt x="28244" y="23552"/>
                </a:lnTo>
                <a:lnTo>
                  <a:pt x="28524" y="26719"/>
                </a:lnTo>
                <a:lnTo>
                  <a:pt x="28524" y="48882"/>
                </a:lnTo>
                <a:lnTo>
                  <a:pt x="31343" y="49799"/>
                </a:lnTo>
                <a:lnTo>
                  <a:pt x="31343" y="22163"/>
                </a:lnTo>
                <a:lnTo>
                  <a:pt x="26869" y="22163"/>
                </a:lnTo>
                <a:lnTo>
                  <a:pt x="24543" y="19536"/>
                </a:lnTo>
                <a:lnTo>
                  <a:pt x="12559" y="19536"/>
                </a:lnTo>
                <a:lnTo>
                  <a:pt x="12641" y="12716"/>
                </a:lnTo>
                <a:lnTo>
                  <a:pt x="12805" y="11225"/>
                </a:lnTo>
                <a:lnTo>
                  <a:pt x="13324" y="8304"/>
                </a:lnTo>
                <a:lnTo>
                  <a:pt x="14857" y="5103"/>
                </a:lnTo>
                <a:lnTo>
                  <a:pt x="18223" y="2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454796" y="5547916"/>
            <a:ext cx="16790" cy="39933"/>
          </a:xfrm>
          <a:custGeom>
            <a:avLst/>
            <a:gdLst/>
            <a:ahLst/>
            <a:cxnLst/>
            <a:rect l="l" t="t" r="r" b="b"/>
            <a:pathLst>
              <a:path w="18469" h="45257">
                <a:moveTo>
                  <a:pt x="5827" y="39210"/>
                </a:moveTo>
                <a:lnTo>
                  <a:pt x="10739" y="43820"/>
                </a:lnTo>
                <a:lnTo>
                  <a:pt x="9590" y="40947"/>
                </a:lnTo>
                <a:lnTo>
                  <a:pt x="8646" y="34462"/>
                </a:lnTo>
                <a:lnTo>
                  <a:pt x="9590" y="40947"/>
                </a:lnTo>
                <a:lnTo>
                  <a:pt x="10739" y="43820"/>
                </a:lnTo>
                <a:lnTo>
                  <a:pt x="5513" y="41029"/>
                </a:lnTo>
                <a:lnTo>
                  <a:pt x="2626" y="42999"/>
                </a:lnTo>
                <a:lnTo>
                  <a:pt x="0" y="43246"/>
                </a:lnTo>
                <a:lnTo>
                  <a:pt x="0" y="44477"/>
                </a:lnTo>
                <a:lnTo>
                  <a:pt x="11740" y="44477"/>
                </a:lnTo>
                <a:lnTo>
                  <a:pt x="12757" y="12012"/>
                </a:lnTo>
                <a:lnTo>
                  <a:pt x="12723" y="39182"/>
                </a:lnTo>
                <a:lnTo>
                  <a:pt x="11740" y="44477"/>
                </a:lnTo>
                <a:lnTo>
                  <a:pt x="12928" y="45257"/>
                </a:lnTo>
                <a:lnTo>
                  <a:pt x="16157" y="45257"/>
                </a:lnTo>
                <a:lnTo>
                  <a:pt x="18469" y="44477"/>
                </a:lnTo>
                <a:lnTo>
                  <a:pt x="13934" y="41768"/>
                </a:lnTo>
                <a:lnTo>
                  <a:pt x="12723" y="36309"/>
                </a:lnTo>
                <a:lnTo>
                  <a:pt x="13934" y="41768"/>
                </a:lnTo>
                <a:lnTo>
                  <a:pt x="12846" y="9097"/>
                </a:lnTo>
                <a:lnTo>
                  <a:pt x="11498" y="6047"/>
                </a:lnTo>
                <a:lnTo>
                  <a:pt x="11998" y="0"/>
                </a:lnTo>
                <a:lnTo>
                  <a:pt x="10035" y="2565"/>
                </a:lnTo>
                <a:lnTo>
                  <a:pt x="8495" y="6635"/>
                </a:lnTo>
                <a:lnTo>
                  <a:pt x="6236" y="6808"/>
                </a:lnTo>
                <a:lnTo>
                  <a:pt x="1846" y="6963"/>
                </a:lnTo>
                <a:lnTo>
                  <a:pt x="4172" y="9590"/>
                </a:lnTo>
                <a:lnTo>
                  <a:pt x="8646" y="9590"/>
                </a:lnTo>
                <a:lnTo>
                  <a:pt x="8646" y="37226"/>
                </a:lnTo>
                <a:lnTo>
                  <a:pt x="5827" y="36309"/>
                </a:lnTo>
                <a:lnTo>
                  <a:pt x="5827" y="3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465468" y="5558515"/>
            <a:ext cx="925" cy="28646"/>
          </a:xfrm>
          <a:custGeom>
            <a:avLst/>
            <a:gdLst/>
            <a:ahLst/>
            <a:cxnLst/>
            <a:rect l="l" t="t" r="r" b="b"/>
            <a:pathLst>
              <a:path w="1017" h="32465">
                <a:moveTo>
                  <a:pt x="983" y="2339"/>
                </a:moveTo>
                <a:lnTo>
                  <a:pt x="1017" y="0"/>
                </a:lnTo>
                <a:lnTo>
                  <a:pt x="0" y="32465"/>
                </a:lnTo>
                <a:lnTo>
                  <a:pt x="983" y="27170"/>
                </a:lnTo>
                <a:lnTo>
                  <a:pt x="983" y="2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460465" y="5550179"/>
            <a:ext cx="3453" cy="3743"/>
          </a:xfrm>
          <a:custGeom>
            <a:avLst/>
            <a:gdLst/>
            <a:ahLst/>
            <a:cxnLst/>
            <a:rect l="l" t="t" r="r" b="b"/>
            <a:pathLst>
              <a:path w="3798" h="4242">
                <a:moveTo>
                  <a:pt x="767" y="3208"/>
                </a:moveTo>
                <a:lnTo>
                  <a:pt x="0" y="4242"/>
                </a:lnTo>
                <a:lnTo>
                  <a:pt x="2259" y="4070"/>
                </a:lnTo>
                <a:lnTo>
                  <a:pt x="3798" y="0"/>
                </a:lnTo>
                <a:lnTo>
                  <a:pt x="767" y="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467463" y="5584771"/>
            <a:ext cx="6200" cy="3078"/>
          </a:xfrm>
          <a:custGeom>
            <a:avLst/>
            <a:gdLst/>
            <a:ahLst/>
            <a:cxnLst/>
            <a:rect l="l" t="t" r="r" b="b"/>
            <a:pathLst>
              <a:path w="6820" h="3488">
                <a:moveTo>
                  <a:pt x="4535" y="2708"/>
                </a:moveTo>
                <a:lnTo>
                  <a:pt x="2223" y="3488"/>
                </a:lnTo>
                <a:lnTo>
                  <a:pt x="3700" y="3488"/>
                </a:lnTo>
                <a:lnTo>
                  <a:pt x="6820" y="2298"/>
                </a:lnTo>
                <a:lnTo>
                  <a:pt x="4535" y="1559"/>
                </a:lnTo>
                <a:lnTo>
                  <a:pt x="0" y="0"/>
                </a:lnTo>
                <a:lnTo>
                  <a:pt x="4535" y="2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465249" y="5544247"/>
            <a:ext cx="13338" cy="42551"/>
          </a:xfrm>
          <a:custGeom>
            <a:avLst/>
            <a:gdLst/>
            <a:ahLst/>
            <a:cxnLst/>
            <a:rect l="l" t="t" r="r" b="b"/>
            <a:pathLst>
              <a:path w="14672" h="48225">
                <a:moveTo>
                  <a:pt x="4330" y="10794"/>
                </a:moveTo>
                <a:lnTo>
                  <a:pt x="4330" y="697"/>
                </a:lnTo>
                <a:lnTo>
                  <a:pt x="3591" y="0"/>
                </a:lnTo>
                <a:lnTo>
                  <a:pt x="499" y="4159"/>
                </a:lnTo>
                <a:lnTo>
                  <a:pt x="0" y="10206"/>
                </a:lnTo>
                <a:lnTo>
                  <a:pt x="1347" y="13257"/>
                </a:lnTo>
                <a:lnTo>
                  <a:pt x="2435" y="45927"/>
                </a:lnTo>
                <a:lnTo>
                  <a:pt x="6970" y="47487"/>
                </a:lnTo>
                <a:lnTo>
                  <a:pt x="9255" y="48225"/>
                </a:lnTo>
                <a:lnTo>
                  <a:pt x="12347" y="46077"/>
                </a:lnTo>
                <a:lnTo>
                  <a:pt x="14672" y="42931"/>
                </a:lnTo>
                <a:lnTo>
                  <a:pt x="11122" y="44244"/>
                </a:lnTo>
                <a:lnTo>
                  <a:pt x="8557" y="44942"/>
                </a:lnTo>
                <a:lnTo>
                  <a:pt x="5356" y="43998"/>
                </a:lnTo>
                <a:lnTo>
                  <a:pt x="4343" y="41043"/>
                </a:lnTo>
                <a:lnTo>
                  <a:pt x="4165" y="37390"/>
                </a:lnTo>
                <a:lnTo>
                  <a:pt x="4248" y="13749"/>
                </a:lnTo>
                <a:lnTo>
                  <a:pt x="12620" y="13749"/>
                </a:lnTo>
                <a:lnTo>
                  <a:pt x="12620" y="10794"/>
                </a:lnTo>
                <a:lnTo>
                  <a:pt x="4330" y="10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493463" y="5567098"/>
            <a:ext cx="11380" cy="20606"/>
          </a:xfrm>
          <a:custGeom>
            <a:avLst/>
            <a:gdLst/>
            <a:ahLst/>
            <a:cxnLst/>
            <a:rect l="l" t="t" r="r" b="b"/>
            <a:pathLst>
              <a:path w="12518" h="23353">
                <a:moveTo>
                  <a:pt x="12312" y="0"/>
                </a:moveTo>
                <a:lnTo>
                  <a:pt x="12312" y="13010"/>
                </a:lnTo>
                <a:lnTo>
                  <a:pt x="9829" y="16868"/>
                </a:lnTo>
                <a:lnTo>
                  <a:pt x="6443" y="18387"/>
                </a:lnTo>
                <a:lnTo>
                  <a:pt x="2133" y="18004"/>
                </a:lnTo>
                <a:lnTo>
                  <a:pt x="0" y="23353"/>
                </a:lnTo>
                <a:lnTo>
                  <a:pt x="4610" y="22614"/>
                </a:lnTo>
                <a:lnTo>
                  <a:pt x="8577" y="20261"/>
                </a:lnTo>
                <a:lnTo>
                  <a:pt x="12518" y="18784"/>
                </a:lnTo>
                <a:lnTo>
                  <a:pt x="12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512554" y="5536992"/>
            <a:ext cx="31379" cy="50857"/>
          </a:xfrm>
          <a:custGeom>
            <a:avLst/>
            <a:gdLst/>
            <a:ahLst/>
            <a:cxnLst/>
            <a:rect l="l" t="t" r="r" b="b"/>
            <a:pathLst>
              <a:path w="34517" h="57638">
                <a:moveTo>
                  <a:pt x="2805" y="54741"/>
                </a:moveTo>
                <a:lnTo>
                  <a:pt x="5459" y="55832"/>
                </a:lnTo>
                <a:lnTo>
                  <a:pt x="8386" y="57036"/>
                </a:lnTo>
                <a:lnTo>
                  <a:pt x="11369" y="57638"/>
                </a:lnTo>
                <a:lnTo>
                  <a:pt x="11082" y="53924"/>
                </a:lnTo>
                <a:lnTo>
                  <a:pt x="7880" y="50866"/>
                </a:lnTo>
                <a:lnTo>
                  <a:pt x="7880" y="29934"/>
                </a:lnTo>
                <a:lnTo>
                  <a:pt x="8811" y="26589"/>
                </a:lnTo>
                <a:lnTo>
                  <a:pt x="12532" y="24208"/>
                </a:lnTo>
                <a:lnTo>
                  <a:pt x="16376" y="23613"/>
                </a:lnTo>
                <a:lnTo>
                  <a:pt x="20234" y="23613"/>
                </a:lnTo>
                <a:lnTo>
                  <a:pt x="23025" y="25344"/>
                </a:lnTo>
                <a:lnTo>
                  <a:pt x="24748" y="28805"/>
                </a:lnTo>
                <a:lnTo>
                  <a:pt x="26473" y="32266"/>
                </a:lnTo>
                <a:lnTo>
                  <a:pt x="27335" y="36036"/>
                </a:lnTo>
                <a:lnTo>
                  <a:pt x="27335" y="44190"/>
                </a:lnTo>
                <a:lnTo>
                  <a:pt x="26411" y="47665"/>
                </a:lnTo>
                <a:lnTo>
                  <a:pt x="25282" y="55572"/>
                </a:lnTo>
                <a:lnTo>
                  <a:pt x="28976" y="51440"/>
                </a:lnTo>
                <a:lnTo>
                  <a:pt x="32670" y="47309"/>
                </a:lnTo>
                <a:lnTo>
                  <a:pt x="34517" y="42343"/>
                </a:lnTo>
                <a:lnTo>
                  <a:pt x="34517" y="31124"/>
                </a:lnTo>
                <a:lnTo>
                  <a:pt x="33094" y="26719"/>
                </a:lnTo>
                <a:lnTo>
                  <a:pt x="30249" y="23326"/>
                </a:lnTo>
                <a:lnTo>
                  <a:pt x="27403" y="19933"/>
                </a:lnTo>
                <a:lnTo>
                  <a:pt x="23969" y="18236"/>
                </a:lnTo>
                <a:lnTo>
                  <a:pt x="16663" y="18236"/>
                </a:lnTo>
                <a:lnTo>
                  <a:pt x="13763" y="19263"/>
                </a:lnTo>
                <a:lnTo>
                  <a:pt x="9823" y="22491"/>
                </a:lnTo>
                <a:lnTo>
                  <a:pt x="8044" y="25050"/>
                </a:lnTo>
                <a:lnTo>
                  <a:pt x="8044" y="54"/>
                </a:lnTo>
                <a:lnTo>
                  <a:pt x="6430" y="0"/>
                </a:lnTo>
                <a:lnTo>
                  <a:pt x="4364" y="51030"/>
                </a:lnTo>
                <a:lnTo>
                  <a:pt x="2531" y="54628"/>
                </a:lnTo>
                <a:lnTo>
                  <a:pt x="0" y="56831"/>
                </a:lnTo>
                <a:lnTo>
                  <a:pt x="2805" y="54741"/>
                </a:lnTo>
                <a:lnTo>
                  <a:pt x="3489" y="54231"/>
                </a:lnTo>
                <a:lnTo>
                  <a:pt x="2805" y="54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485553" y="5536992"/>
            <a:ext cx="32846" cy="50712"/>
          </a:xfrm>
          <a:custGeom>
            <a:avLst/>
            <a:gdLst/>
            <a:ahLst/>
            <a:cxnLst/>
            <a:rect l="l" t="t" r="r" b="b"/>
            <a:pathLst>
              <a:path w="36131" h="57474">
                <a:moveTo>
                  <a:pt x="30768" y="52220"/>
                </a:moveTo>
                <a:lnTo>
                  <a:pt x="31051" y="52685"/>
                </a:lnTo>
                <a:lnTo>
                  <a:pt x="27936" y="50510"/>
                </a:lnTo>
                <a:lnTo>
                  <a:pt x="27827" y="27758"/>
                </a:lnTo>
                <a:lnTo>
                  <a:pt x="27320" y="25009"/>
                </a:lnTo>
                <a:lnTo>
                  <a:pt x="26308" y="23121"/>
                </a:lnTo>
                <a:lnTo>
                  <a:pt x="24420" y="19673"/>
                </a:lnTo>
                <a:lnTo>
                  <a:pt x="20822" y="17949"/>
                </a:lnTo>
                <a:lnTo>
                  <a:pt x="10944" y="17949"/>
                </a:lnTo>
                <a:lnTo>
                  <a:pt x="7476" y="18996"/>
                </a:lnTo>
                <a:lnTo>
                  <a:pt x="2743" y="23182"/>
                </a:lnTo>
                <a:lnTo>
                  <a:pt x="1559" y="27102"/>
                </a:lnTo>
                <a:lnTo>
                  <a:pt x="3200" y="30597"/>
                </a:lnTo>
                <a:lnTo>
                  <a:pt x="6170" y="31001"/>
                </a:lnTo>
                <a:lnTo>
                  <a:pt x="8947" y="28798"/>
                </a:lnTo>
                <a:lnTo>
                  <a:pt x="8742" y="25768"/>
                </a:lnTo>
                <a:lnTo>
                  <a:pt x="8536" y="22820"/>
                </a:lnTo>
                <a:lnTo>
                  <a:pt x="11683" y="20357"/>
                </a:lnTo>
                <a:lnTo>
                  <a:pt x="14406" y="20001"/>
                </a:lnTo>
                <a:lnTo>
                  <a:pt x="17333" y="20001"/>
                </a:lnTo>
                <a:lnTo>
                  <a:pt x="20193" y="22751"/>
                </a:lnTo>
                <a:lnTo>
                  <a:pt x="21014" y="25788"/>
                </a:lnTo>
                <a:lnTo>
                  <a:pt x="21014" y="32068"/>
                </a:lnTo>
                <a:lnTo>
                  <a:pt x="13489" y="34886"/>
                </a:lnTo>
                <a:lnTo>
                  <a:pt x="8468" y="37116"/>
                </a:lnTo>
                <a:lnTo>
                  <a:pt x="5951" y="38758"/>
                </a:lnTo>
                <a:lnTo>
                  <a:pt x="1983" y="41412"/>
                </a:lnTo>
                <a:lnTo>
                  <a:pt x="0" y="44723"/>
                </a:lnTo>
                <a:lnTo>
                  <a:pt x="0" y="51235"/>
                </a:lnTo>
                <a:lnTo>
                  <a:pt x="861" y="53335"/>
                </a:lnTo>
                <a:lnTo>
                  <a:pt x="4309" y="56646"/>
                </a:lnTo>
                <a:lnTo>
                  <a:pt x="8701" y="57474"/>
                </a:lnTo>
                <a:lnTo>
                  <a:pt x="10834" y="52125"/>
                </a:lnTo>
                <a:lnTo>
                  <a:pt x="8125" y="50182"/>
                </a:lnTo>
                <a:lnTo>
                  <a:pt x="7305" y="45859"/>
                </a:lnTo>
                <a:lnTo>
                  <a:pt x="7305" y="42767"/>
                </a:lnTo>
                <a:lnTo>
                  <a:pt x="9275" y="40003"/>
                </a:lnTo>
                <a:lnTo>
                  <a:pt x="13215" y="37568"/>
                </a:lnTo>
                <a:lnTo>
                  <a:pt x="15267" y="36309"/>
                </a:lnTo>
                <a:lnTo>
                  <a:pt x="17867" y="35160"/>
                </a:lnTo>
                <a:lnTo>
                  <a:pt x="21014" y="34120"/>
                </a:lnTo>
                <a:lnTo>
                  <a:pt x="21219" y="52904"/>
                </a:lnTo>
                <a:lnTo>
                  <a:pt x="23346" y="56749"/>
                </a:lnTo>
                <a:lnTo>
                  <a:pt x="26554" y="57351"/>
                </a:lnTo>
                <a:lnTo>
                  <a:pt x="29700" y="56831"/>
                </a:lnTo>
                <a:lnTo>
                  <a:pt x="32232" y="54628"/>
                </a:lnTo>
                <a:lnTo>
                  <a:pt x="34065" y="51030"/>
                </a:lnTo>
                <a:lnTo>
                  <a:pt x="36131" y="0"/>
                </a:lnTo>
                <a:lnTo>
                  <a:pt x="31151" y="1751"/>
                </a:lnTo>
                <a:lnTo>
                  <a:pt x="28346" y="2544"/>
                </a:lnTo>
                <a:lnTo>
                  <a:pt x="25227" y="3256"/>
                </a:lnTo>
                <a:lnTo>
                  <a:pt x="25227" y="4651"/>
                </a:lnTo>
                <a:lnTo>
                  <a:pt x="27074" y="4446"/>
                </a:lnTo>
                <a:lnTo>
                  <a:pt x="30549" y="6122"/>
                </a:lnTo>
                <a:lnTo>
                  <a:pt x="30768" y="8838"/>
                </a:lnTo>
                <a:lnTo>
                  <a:pt x="30768" y="52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522629" y="5579049"/>
            <a:ext cx="13935" cy="8800"/>
          </a:xfrm>
          <a:custGeom>
            <a:avLst/>
            <a:gdLst/>
            <a:ahLst/>
            <a:cxnLst/>
            <a:rect l="l" t="t" r="r" b="b"/>
            <a:pathLst>
              <a:path w="15329" h="9973">
                <a:moveTo>
                  <a:pt x="15329" y="0"/>
                </a:moveTo>
                <a:lnTo>
                  <a:pt x="13482" y="2873"/>
                </a:lnTo>
                <a:lnTo>
                  <a:pt x="11635" y="5746"/>
                </a:lnTo>
                <a:lnTo>
                  <a:pt x="8796" y="7182"/>
                </a:lnTo>
                <a:lnTo>
                  <a:pt x="3543" y="7182"/>
                </a:lnTo>
                <a:lnTo>
                  <a:pt x="0" y="6259"/>
                </a:lnTo>
                <a:lnTo>
                  <a:pt x="287" y="9973"/>
                </a:lnTo>
                <a:lnTo>
                  <a:pt x="9344" y="9973"/>
                </a:lnTo>
                <a:lnTo>
                  <a:pt x="14200" y="7907"/>
                </a:lnTo>
                <a:lnTo>
                  <a:pt x="15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547814" y="5536315"/>
            <a:ext cx="18245" cy="50845"/>
          </a:xfrm>
          <a:custGeom>
            <a:avLst/>
            <a:gdLst/>
            <a:ahLst/>
            <a:cxnLst/>
            <a:rect l="l" t="t" r="r" b="b"/>
            <a:pathLst>
              <a:path w="20070" h="57624">
                <a:moveTo>
                  <a:pt x="2749" y="56229"/>
                </a:moveTo>
                <a:lnTo>
                  <a:pt x="205" y="56475"/>
                </a:lnTo>
                <a:lnTo>
                  <a:pt x="205" y="57624"/>
                </a:lnTo>
                <a:lnTo>
                  <a:pt x="20070" y="57624"/>
                </a:lnTo>
                <a:lnTo>
                  <a:pt x="20070" y="56475"/>
                </a:lnTo>
                <a:lnTo>
                  <a:pt x="17497" y="56284"/>
                </a:lnTo>
                <a:lnTo>
                  <a:pt x="14159" y="54443"/>
                </a:lnTo>
                <a:lnTo>
                  <a:pt x="13748" y="50524"/>
                </a:lnTo>
                <a:lnTo>
                  <a:pt x="13748" y="1313"/>
                </a:lnTo>
                <a:lnTo>
                  <a:pt x="13338" y="0"/>
                </a:lnTo>
                <a:lnTo>
                  <a:pt x="8140" y="1641"/>
                </a:lnTo>
                <a:lnTo>
                  <a:pt x="3693" y="2955"/>
                </a:lnTo>
                <a:lnTo>
                  <a:pt x="0" y="3940"/>
                </a:lnTo>
                <a:lnTo>
                  <a:pt x="0" y="5294"/>
                </a:lnTo>
                <a:lnTo>
                  <a:pt x="2955" y="4802"/>
                </a:lnTo>
                <a:lnTo>
                  <a:pt x="6580" y="7209"/>
                </a:lnTo>
                <a:lnTo>
                  <a:pt x="6731" y="10260"/>
                </a:lnTo>
                <a:lnTo>
                  <a:pt x="6731" y="50360"/>
                </a:lnTo>
                <a:lnTo>
                  <a:pt x="5376" y="54936"/>
                </a:lnTo>
                <a:lnTo>
                  <a:pt x="2749" y="56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590574" y="5553192"/>
            <a:ext cx="6815" cy="11226"/>
          </a:xfrm>
          <a:custGeom>
            <a:avLst/>
            <a:gdLst/>
            <a:ahLst/>
            <a:cxnLst/>
            <a:rect l="l" t="t" r="r" b="b"/>
            <a:pathLst>
              <a:path w="7497" h="12723">
                <a:moveTo>
                  <a:pt x="3255" y="1997"/>
                </a:moveTo>
                <a:lnTo>
                  <a:pt x="0" y="5992"/>
                </a:lnTo>
                <a:lnTo>
                  <a:pt x="1313" y="12723"/>
                </a:lnTo>
                <a:lnTo>
                  <a:pt x="1696" y="10479"/>
                </a:lnTo>
                <a:lnTo>
                  <a:pt x="3201" y="7141"/>
                </a:lnTo>
                <a:lnTo>
                  <a:pt x="4842" y="4377"/>
                </a:lnTo>
                <a:lnTo>
                  <a:pt x="7497" y="0"/>
                </a:lnTo>
                <a:lnTo>
                  <a:pt x="3255" y="1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586134" y="5553192"/>
            <a:ext cx="30670" cy="34838"/>
          </a:xfrm>
          <a:custGeom>
            <a:avLst/>
            <a:gdLst/>
            <a:ahLst/>
            <a:cxnLst/>
            <a:rect l="l" t="t" r="r" b="b"/>
            <a:pathLst>
              <a:path w="33737" h="39483">
                <a:moveTo>
                  <a:pt x="32095" y="15350"/>
                </a:moveTo>
                <a:lnTo>
                  <a:pt x="32095" y="10452"/>
                </a:lnTo>
                <a:lnTo>
                  <a:pt x="30645" y="6669"/>
                </a:lnTo>
                <a:lnTo>
                  <a:pt x="27745" y="4001"/>
                </a:lnTo>
                <a:lnTo>
                  <a:pt x="24844" y="1333"/>
                </a:lnTo>
                <a:lnTo>
                  <a:pt x="21465" y="0"/>
                </a:lnTo>
                <a:lnTo>
                  <a:pt x="12381" y="0"/>
                </a:lnTo>
                <a:lnTo>
                  <a:pt x="9726" y="4377"/>
                </a:lnTo>
                <a:lnTo>
                  <a:pt x="12107" y="2996"/>
                </a:lnTo>
                <a:lnTo>
                  <a:pt x="18373" y="2996"/>
                </a:lnTo>
                <a:lnTo>
                  <a:pt x="21957" y="6607"/>
                </a:lnTo>
                <a:lnTo>
                  <a:pt x="23216" y="9987"/>
                </a:lnTo>
                <a:lnTo>
                  <a:pt x="23517" y="12723"/>
                </a:lnTo>
                <a:lnTo>
                  <a:pt x="6197" y="12723"/>
                </a:lnTo>
                <a:lnTo>
                  <a:pt x="4884" y="5992"/>
                </a:lnTo>
                <a:lnTo>
                  <a:pt x="1628" y="9987"/>
                </a:lnTo>
                <a:lnTo>
                  <a:pt x="0" y="14734"/>
                </a:lnTo>
                <a:lnTo>
                  <a:pt x="0" y="25296"/>
                </a:lnTo>
                <a:lnTo>
                  <a:pt x="1401" y="29770"/>
                </a:lnTo>
                <a:lnTo>
                  <a:pt x="4206" y="33655"/>
                </a:lnTo>
                <a:lnTo>
                  <a:pt x="7011" y="37540"/>
                </a:lnTo>
                <a:lnTo>
                  <a:pt x="10985" y="39483"/>
                </a:lnTo>
                <a:lnTo>
                  <a:pt x="20589" y="39483"/>
                </a:lnTo>
                <a:lnTo>
                  <a:pt x="24359" y="38006"/>
                </a:lnTo>
                <a:lnTo>
                  <a:pt x="27436" y="35051"/>
                </a:lnTo>
                <a:lnTo>
                  <a:pt x="30515" y="32095"/>
                </a:lnTo>
                <a:lnTo>
                  <a:pt x="32615" y="28880"/>
                </a:lnTo>
                <a:lnTo>
                  <a:pt x="33737" y="25405"/>
                </a:lnTo>
                <a:lnTo>
                  <a:pt x="32300" y="24913"/>
                </a:lnTo>
                <a:lnTo>
                  <a:pt x="30631" y="27676"/>
                </a:lnTo>
                <a:lnTo>
                  <a:pt x="26841" y="31316"/>
                </a:lnTo>
                <a:lnTo>
                  <a:pt x="22450" y="33573"/>
                </a:lnTo>
                <a:lnTo>
                  <a:pt x="16020" y="33573"/>
                </a:lnTo>
                <a:lnTo>
                  <a:pt x="12942" y="32123"/>
                </a:lnTo>
                <a:lnTo>
                  <a:pt x="10342" y="29222"/>
                </a:lnTo>
                <a:lnTo>
                  <a:pt x="7742" y="26322"/>
                </a:lnTo>
                <a:lnTo>
                  <a:pt x="6306" y="21698"/>
                </a:lnTo>
                <a:lnTo>
                  <a:pt x="6033" y="15350"/>
                </a:lnTo>
                <a:lnTo>
                  <a:pt x="32095" y="15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650670" y="5536822"/>
            <a:ext cx="33630" cy="50338"/>
          </a:xfrm>
          <a:custGeom>
            <a:avLst/>
            <a:gdLst/>
            <a:ahLst/>
            <a:cxnLst/>
            <a:rect l="l" t="t" r="r" b="b"/>
            <a:pathLst>
              <a:path w="36993" h="57050">
                <a:moveTo>
                  <a:pt x="18223" y="2510"/>
                </a:moveTo>
                <a:lnTo>
                  <a:pt x="21793" y="2175"/>
                </a:lnTo>
                <a:lnTo>
                  <a:pt x="25583" y="3345"/>
                </a:lnTo>
                <a:lnTo>
                  <a:pt x="28921" y="8023"/>
                </a:lnTo>
                <a:lnTo>
                  <a:pt x="31643" y="9193"/>
                </a:lnTo>
                <a:lnTo>
                  <a:pt x="34469" y="7654"/>
                </a:lnTo>
                <a:lnTo>
                  <a:pt x="34763" y="4432"/>
                </a:lnTo>
                <a:lnTo>
                  <a:pt x="31479" y="1805"/>
                </a:lnTo>
                <a:lnTo>
                  <a:pt x="26883" y="0"/>
                </a:lnTo>
                <a:lnTo>
                  <a:pt x="18099" y="0"/>
                </a:lnTo>
                <a:lnTo>
                  <a:pt x="13510" y="1771"/>
                </a:lnTo>
                <a:lnTo>
                  <a:pt x="10486" y="5315"/>
                </a:lnTo>
                <a:lnTo>
                  <a:pt x="7462" y="8858"/>
                </a:lnTo>
                <a:lnTo>
                  <a:pt x="5923" y="13599"/>
                </a:lnTo>
                <a:lnTo>
                  <a:pt x="5869" y="19536"/>
                </a:lnTo>
                <a:lnTo>
                  <a:pt x="0" y="19536"/>
                </a:lnTo>
                <a:lnTo>
                  <a:pt x="0" y="22040"/>
                </a:lnTo>
                <a:lnTo>
                  <a:pt x="5869" y="22040"/>
                </a:lnTo>
                <a:lnTo>
                  <a:pt x="5869" y="52111"/>
                </a:lnTo>
                <a:lnTo>
                  <a:pt x="3748" y="55408"/>
                </a:lnTo>
                <a:lnTo>
                  <a:pt x="122" y="55901"/>
                </a:lnTo>
                <a:lnTo>
                  <a:pt x="122" y="57050"/>
                </a:lnTo>
                <a:lnTo>
                  <a:pt x="18592" y="57050"/>
                </a:lnTo>
                <a:lnTo>
                  <a:pt x="16485" y="55709"/>
                </a:lnTo>
                <a:lnTo>
                  <a:pt x="13147" y="53848"/>
                </a:lnTo>
                <a:lnTo>
                  <a:pt x="12559" y="49662"/>
                </a:lnTo>
                <a:lnTo>
                  <a:pt x="12559" y="22040"/>
                </a:lnTo>
                <a:lnTo>
                  <a:pt x="23969" y="22163"/>
                </a:lnTo>
                <a:lnTo>
                  <a:pt x="28243" y="23552"/>
                </a:lnTo>
                <a:lnTo>
                  <a:pt x="28524" y="26719"/>
                </a:lnTo>
                <a:lnTo>
                  <a:pt x="28511" y="24010"/>
                </a:lnTo>
                <a:lnTo>
                  <a:pt x="30809" y="21342"/>
                </a:lnTo>
                <a:lnTo>
                  <a:pt x="31281" y="25754"/>
                </a:lnTo>
                <a:lnTo>
                  <a:pt x="29988" y="55032"/>
                </a:lnTo>
                <a:lnTo>
                  <a:pt x="32040" y="52261"/>
                </a:lnTo>
                <a:lnTo>
                  <a:pt x="36630" y="54341"/>
                </a:lnTo>
                <a:lnTo>
                  <a:pt x="35420" y="48882"/>
                </a:lnTo>
                <a:lnTo>
                  <a:pt x="36630" y="54341"/>
                </a:lnTo>
                <a:lnTo>
                  <a:pt x="35542" y="21670"/>
                </a:lnTo>
                <a:lnTo>
                  <a:pt x="36993" y="19003"/>
                </a:lnTo>
                <a:lnTo>
                  <a:pt x="34757" y="19892"/>
                </a:lnTo>
                <a:lnTo>
                  <a:pt x="35454" y="24584"/>
                </a:lnTo>
                <a:lnTo>
                  <a:pt x="35420" y="51755"/>
                </a:lnTo>
                <a:lnTo>
                  <a:pt x="32040" y="31562"/>
                </a:lnTo>
                <a:lnTo>
                  <a:pt x="32040" y="50072"/>
                </a:lnTo>
                <a:lnTo>
                  <a:pt x="32040" y="28853"/>
                </a:lnTo>
                <a:lnTo>
                  <a:pt x="33586" y="20357"/>
                </a:lnTo>
                <a:lnTo>
                  <a:pt x="34195" y="18620"/>
                </a:lnTo>
                <a:lnTo>
                  <a:pt x="31192" y="19208"/>
                </a:lnTo>
                <a:lnTo>
                  <a:pt x="27970" y="19454"/>
                </a:lnTo>
                <a:lnTo>
                  <a:pt x="12559" y="19536"/>
                </a:lnTo>
                <a:lnTo>
                  <a:pt x="12641" y="12716"/>
                </a:lnTo>
                <a:lnTo>
                  <a:pt x="12805" y="11225"/>
                </a:lnTo>
                <a:lnTo>
                  <a:pt x="13325" y="8304"/>
                </a:lnTo>
                <a:lnTo>
                  <a:pt x="14857" y="5103"/>
                </a:lnTo>
                <a:lnTo>
                  <a:pt x="18223" y="2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679799" y="5553252"/>
            <a:ext cx="3103" cy="29237"/>
          </a:xfrm>
          <a:custGeom>
            <a:avLst/>
            <a:gdLst/>
            <a:ahLst/>
            <a:cxnLst/>
            <a:rect l="l" t="t" r="r" b="b"/>
            <a:pathLst>
              <a:path w="3413" h="33135">
                <a:moveTo>
                  <a:pt x="0" y="31452"/>
                </a:moveTo>
                <a:lnTo>
                  <a:pt x="0" y="12942"/>
                </a:lnTo>
                <a:lnTo>
                  <a:pt x="3379" y="33135"/>
                </a:lnTo>
                <a:lnTo>
                  <a:pt x="3413" y="5964"/>
                </a:lnTo>
                <a:lnTo>
                  <a:pt x="2716" y="1272"/>
                </a:lnTo>
                <a:lnTo>
                  <a:pt x="2155" y="0"/>
                </a:lnTo>
                <a:lnTo>
                  <a:pt x="1546" y="1737"/>
                </a:lnTo>
                <a:lnTo>
                  <a:pt x="0" y="10233"/>
                </a:lnTo>
                <a:lnTo>
                  <a:pt x="0" y="31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164361" y="5562438"/>
            <a:ext cx="50943" cy="24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4578515" y="5500631"/>
            <a:ext cx="1260840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4578516" y="5537717"/>
            <a:ext cx="47470" cy="49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4625987" y="5537717"/>
            <a:ext cx="1213370" cy="49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4578515" y="5587161"/>
            <a:ext cx="1260840" cy="49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2782773" y="2484477"/>
            <a:ext cx="4839589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4" name="object 174"/>
          <p:cNvSpPr txBox="1"/>
          <p:nvPr/>
        </p:nvSpPr>
        <p:spPr>
          <a:xfrm>
            <a:off x="2782773" y="2818232"/>
            <a:ext cx="4839589" cy="49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2782773" y="2867678"/>
            <a:ext cx="152829" cy="28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2" name="object 172"/>
          <p:cNvSpPr txBox="1"/>
          <p:nvPr/>
        </p:nvSpPr>
        <p:spPr>
          <a:xfrm>
            <a:off x="2935602" y="2867678"/>
            <a:ext cx="89150" cy="2274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1" name="object 171"/>
          <p:cNvSpPr txBox="1"/>
          <p:nvPr/>
        </p:nvSpPr>
        <p:spPr>
          <a:xfrm>
            <a:off x="3024753" y="2867677"/>
            <a:ext cx="4597610" cy="74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83"/>
              </a:lnSpc>
              <a:spcBef>
                <a:spcPts val="10"/>
              </a:spcBef>
            </a:pPr>
            <a:endParaRPr sz="600"/>
          </a:p>
        </p:txBody>
      </p:sp>
      <p:sp>
        <p:nvSpPr>
          <p:cNvPr id="170" name="object 170"/>
          <p:cNvSpPr txBox="1"/>
          <p:nvPr/>
        </p:nvSpPr>
        <p:spPr>
          <a:xfrm>
            <a:off x="3024753" y="2941844"/>
            <a:ext cx="216507" cy="210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9" name="object 169"/>
          <p:cNvSpPr txBox="1"/>
          <p:nvPr/>
        </p:nvSpPr>
        <p:spPr>
          <a:xfrm>
            <a:off x="3241261" y="2941844"/>
            <a:ext cx="89150" cy="2200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8" name="object 168"/>
          <p:cNvSpPr txBox="1"/>
          <p:nvPr/>
        </p:nvSpPr>
        <p:spPr>
          <a:xfrm>
            <a:off x="3330411" y="2941845"/>
            <a:ext cx="4291952" cy="49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3330411" y="2991290"/>
            <a:ext cx="216507" cy="16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6" name="object 166"/>
          <p:cNvSpPr txBox="1"/>
          <p:nvPr/>
        </p:nvSpPr>
        <p:spPr>
          <a:xfrm>
            <a:off x="3546920" y="2991289"/>
            <a:ext cx="89150" cy="2150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5" name="object 165"/>
          <p:cNvSpPr txBox="1"/>
          <p:nvPr/>
        </p:nvSpPr>
        <p:spPr>
          <a:xfrm>
            <a:off x="3636069" y="2991290"/>
            <a:ext cx="216507" cy="16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4" name="object 164"/>
          <p:cNvSpPr txBox="1"/>
          <p:nvPr/>
        </p:nvSpPr>
        <p:spPr>
          <a:xfrm>
            <a:off x="3852577" y="2991289"/>
            <a:ext cx="76415" cy="2150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3" name="object 163"/>
          <p:cNvSpPr txBox="1"/>
          <p:nvPr/>
        </p:nvSpPr>
        <p:spPr>
          <a:xfrm>
            <a:off x="3928992" y="2991290"/>
            <a:ext cx="216507" cy="55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3928992" y="3046915"/>
            <a:ext cx="216507" cy="10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61" name="object 161"/>
          <p:cNvSpPr txBox="1"/>
          <p:nvPr/>
        </p:nvSpPr>
        <p:spPr>
          <a:xfrm>
            <a:off x="4145500" y="3046916"/>
            <a:ext cx="89150" cy="2095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0" name="object 160"/>
          <p:cNvSpPr txBox="1"/>
          <p:nvPr/>
        </p:nvSpPr>
        <p:spPr>
          <a:xfrm>
            <a:off x="4234650" y="3046915"/>
            <a:ext cx="216507" cy="10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59" name="object 159"/>
          <p:cNvSpPr txBox="1"/>
          <p:nvPr/>
        </p:nvSpPr>
        <p:spPr>
          <a:xfrm>
            <a:off x="4451159" y="3046916"/>
            <a:ext cx="89150" cy="2095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8" name="object 158"/>
          <p:cNvSpPr txBox="1"/>
          <p:nvPr/>
        </p:nvSpPr>
        <p:spPr>
          <a:xfrm>
            <a:off x="4540309" y="3046915"/>
            <a:ext cx="216508" cy="105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157" name="object 157"/>
          <p:cNvSpPr txBox="1"/>
          <p:nvPr/>
        </p:nvSpPr>
        <p:spPr>
          <a:xfrm>
            <a:off x="4756817" y="3046916"/>
            <a:ext cx="89150" cy="20952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6" name="object 156"/>
          <p:cNvSpPr txBox="1"/>
          <p:nvPr/>
        </p:nvSpPr>
        <p:spPr>
          <a:xfrm>
            <a:off x="4845968" y="3046916"/>
            <a:ext cx="2776395" cy="67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5"/>
              </a:spcBef>
            </a:pPr>
            <a:endParaRPr sz="500"/>
          </a:p>
        </p:txBody>
      </p:sp>
      <p:sp>
        <p:nvSpPr>
          <p:cNvPr id="155" name="object 155"/>
          <p:cNvSpPr txBox="1"/>
          <p:nvPr/>
        </p:nvSpPr>
        <p:spPr>
          <a:xfrm>
            <a:off x="4845967" y="3114902"/>
            <a:ext cx="216507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5062476" y="3114903"/>
            <a:ext cx="89150" cy="2027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3" name="object 153"/>
          <p:cNvSpPr txBox="1"/>
          <p:nvPr/>
        </p:nvSpPr>
        <p:spPr>
          <a:xfrm>
            <a:off x="5151626" y="3114902"/>
            <a:ext cx="216507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5368133" y="3114903"/>
            <a:ext cx="76415" cy="2027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1" name="object 151"/>
          <p:cNvSpPr txBox="1"/>
          <p:nvPr/>
        </p:nvSpPr>
        <p:spPr>
          <a:xfrm>
            <a:off x="5444548" y="3114902"/>
            <a:ext cx="216507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5661056" y="3114903"/>
            <a:ext cx="89150" cy="2027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9" name="object 149"/>
          <p:cNvSpPr txBox="1"/>
          <p:nvPr/>
        </p:nvSpPr>
        <p:spPr>
          <a:xfrm>
            <a:off x="5750207" y="3114902"/>
            <a:ext cx="1872156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2782773" y="3151986"/>
            <a:ext cx="152829" cy="247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7" name="object 147"/>
          <p:cNvSpPr txBox="1"/>
          <p:nvPr/>
        </p:nvSpPr>
        <p:spPr>
          <a:xfrm>
            <a:off x="3024753" y="3151987"/>
            <a:ext cx="21650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6" name="object 146"/>
          <p:cNvSpPr txBox="1"/>
          <p:nvPr/>
        </p:nvSpPr>
        <p:spPr>
          <a:xfrm>
            <a:off x="3330411" y="3151987"/>
            <a:ext cx="21650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5" name="object 145"/>
          <p:cNvSpPr txBox="1"/>
          <p:nvPr/>
        </p:nvSpPr>
        <p:spPr>
          <a:xfrm>
            <a:off x="3636069" y="3151987"/>
            <a:ext cx="21650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4" name="object 144"/>
          <p:cNvSpPr txBox="1"/>
          <p:nvPr/>
        </p:nvSpPr>
        <p:spPr>
          <a:xfrm>
            <a:off x="3928992" y="3151987"/>
            <a:ext cx="21650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3" name="object 143"/>
          <p:cNvSpPr txBox="1"/>
          <p:nvPr/>
        </p:nvSpPr>
        <p:spPr>
          <a:xfrm>
            <a:off x="4234650" y="3151987"/>
            <a:ext cx="21650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2" name="object 142"/>
          <p:cNvSpPr txBox="1"/>
          <p:nvPr/>
        </p:nvSpPr>
        <p:spPr>
          <a:xfrm>
            <a:off x="4540309" y="3151987"/>
            <a:ext cx="216508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1" name="object 141"/>
          <p:cNvSpPr txBox="1"/>
          <p:nvPr/>
        </p:nvSpPr>
        <p:spPr>
          <a:xfrm>
            <a:off x="4845967" y="3151987"/>
            <a:ext cx="21650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0" name="object 140"/>
          <p:cNvSpPr txBox="1"/>
          <p:nvPr/>
        </p:nvSpPr>
        <p:spPr>
          <a:xfrm>
            <a:off x="5151626" y="3151987"/>
            <a:ext cx="21650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9" name="object 139"/>
          <p:cNvSpPr txBox="1"/>
          <p:nvPr/>
        </p:nvSpPr>
        <p:spPr>
          <a:xfrm>
            <a:off x="5444548" y="3151987"/>
            <a:ext cx="21650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8" name="object 138"/>
          <p:cNvSpPr txBox="1"/>
          <p:nvPr/>
        </p:nvSpPr>
        <p:spPr>
          <a:xfrm>
            <a:off x="5750207" y="3151986"/>
            <a:ext cx="1872156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5750207" y="3189071"/>
            <a:ext cx="216507" cy="296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6" name="object 136"/>
          <p:cNvSpPr txBox="1"/>
          <p:nvPr/>
        </p:nvSpPr>
        <p:spPr>
          <a:xfrm>
            <a:off x="5966713" y="3189071"/>
            <a:ext cx="76415" cy="1953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5" name="object 135"/>
          <p:cNvSpPr txBox="1"/>
          <p:nvPr/>
        </p:nvSpPr>
        <p:spPr>
          <a:xfrm>
            <a:off x="6043129" y="3189071"/>
            <a:ext cx="1579234" cy="74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83"/>
              </a:lnSpc>
              <a:spcBef>
                <a:spcPts val="10"/>
              </a:spcBef>
            </a:pPr>
            <a:endParaRPr sz="600"/>
          </a:p>
        </p:txBody>
      </p:sp>
      <p:sp>
        <p:nvSpPr>
          <p:cNvPr id="134" name="object 134"/>
          <p:cNvSpPr txBox="1"/>
          <p:nvPr/>
        </p:nvSpPr>
        <p:spPr>
          <a:xfrm>
            <a:off x="6043129" y="3263238"/>
            <a:ext cx="229244" cy="2225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3" name="object 133"/>
          <p:cNvSpPr txBox="1"/>
          <p:nvPr/>
        </p:nvSpPr>
        <p:spPr>
          <a:xfrm>
            <a:off x="6272372" y="3263238"/>
            <a:ext cx="76415" cy="1878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2" name="object 132"/>
          <p:cNvSpPr txBox="1"/>
          <p:nvPr/>
        </p:nvSpPr>
        <p:spPr>
          <a:xfrm>
            <a:off x="6348788" y="3263238"/>
            <a:ext cx="1273575" cy="61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"/>
              </a:spcBef>
            </a:pPr>
            <a:endParaRPr sz="500"/>
          </a:p>
        </p:txBody>
      </p:sp>
      <p:sp>
        <p:nvSpPr>
          <p:cNvPr id="131" name="object 131"/>
          <p:cNvSpPr txBox="1"/>
          <p:nvPr/>
        </p:nvSpPr>
        <p:spPr>
          <a:xfrm>
            <a:off x="6348787" y="3325045"/>
            <a:ext cx="229244" cy="16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0" name="object 130"/>
          <p:cNvSpPr txBox="1"/>
          <p:nvPr/>
        </p:nvSpPr>
        <p:spPr>
          <a:xfrm>
            <a:off x="6578031" y="3325045"/>
            <a:ext cx="76415" cy="1817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9" name="object 129"/>
          <p:cNvSpPr txBox="1"/>
          <p:nvPr/>
        </p:nvSpPr>
        <p:spPr>
          <a:xfrm>
            <a:off x="6654446" y="3325045"/>
            <a:ext cx="216507" cy="16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8" name="object 128"/>
          <p:cNvSpPr txBox="1"/>
          <p:nvPr/>
        </p:nvSpPr>
        <p:spPr>
          <a:xfrm>
            <a:off x="6870954" y="3325045"/>
            <a:ext cx="89150" cy="1817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7" name="object 127"/>
          <p:cNvSpPr txBox="1"/>
          <p:nvPr/>
        </p:nvSpPr>
        <p:spPr>
          <a:xfrm>
            <a:off x="6960104" y="3325045"/>
            <a:ext cx="216508" cy="16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6" name="object 126"/>
          <p:cNvSpPr txBox="1"/>
          <p:nvPr/>
        </p:nvSpPr>
        <p:spPr>
          <a:xfrm>
            <a:off x="2782773" y="3337406"/>
            <a:ext cx="4177330" cy="1804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5" name="object 125"/>
          <p:cNvSpPr txBox="1"/>
          <p:nvPr/>
        </p:nvSpPr>
        <p:spPr>
          <a:xfrm>
            <a:off x="6960104" y="3362128"/>
            <a:ext cx="216508" cy="123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4" name="object 124"/>
          <p:cNvSpPr txBox="1"/>
          <p:nvPr/>
        </p:nvSpPr>
        <p:spPr>
          <a:xfrm>
            <a:off x="7176612" y="3362128"/>
            <a:ext cx="76415" cy="1780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3" name="object 123"/>
          <p:cNvSpPr txBox="1"/>
          <p:nvPr/>
        </p:nvSpPr>
        <p:spPr>
          <a:xfrm>
            <a:off x="7253027" y="3362128"/>
            <a:ext cx="369335" cy="86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122" name="object 122"/>
          <p:cNvSpPr txBox="1"/>
          <p:nvPr/>
        </p:nvSpPr>
        <p:spPr>
          <a:xfrm>
            <a:off x="2782773" y="3399212"/>
            <a:ext cx="63678" cy="86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20"/>
              </a:spcBef>
            </a:pPr>
            <a:endParaRPr sz="700"/>
          </a:p>
        </p:txBody>
      </p:sp>
      <p:sp>
        <p:nvSpPr>
          <p:cNvPr id="121" name="object 121"/>
          <p:cNvSpPr txBox="1"/>
          <p:nvPr/>
        </p:nvSpPr>
        <p:spPr>
          <a:xfrm>
            <a:off x="2846452" y="3399212"/>
            <a:ext cx="89150" cy="1742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0" name="object 120"/>
          <p:cNvSpPr txBox="1"/>
          <p:nvPr/>
        </p:nvSpPr>
        <p:spPr>
          <a:xfrm>
            <a:off x="7253027" y="3448657"/>
            <a:ext cx="216507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469535" y="3448657"/>
            <a:ext cx="89150" cy="1693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8" name="object 118"/>
          <p:cNvSpPr txBox="1"/>
          <p:nvPr/>
        </p:nvSpPr>
        <p:spPr>
          <a:xfrm>
            <a:off x="7558685" y="3448657"/>
            <a:ext cx="63677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782773" y="3485741"/>
            <a:ext cx="63678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6" name="object 116"/>
          <p:cNvSpPr txBox="1"/>
          <p:nvPr/>
        </p:nvSpPr>
        <p:spPr>
          <a:xfrm>
            <a:off x="3024753" y="348574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5" name="object 115"/>
          <p:cNvSpPr txBox="1"/>
          <p:nvPr/>
        </p:nvSpPr>
        <p:spPr>
          <a:xfrm>
            <a:off x="3152110" y="3485741"/>
            <a:ext cx="89150" cy="1656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4" name="object 114"/>
          <p:cNvSpPr txBox="1"/>
          <p:nvPr/>
        </p:nvSpPr>
        <p:spPr>
          <a:xfrm>
            <a:off x="3330411" y="3485742"/>
            <a:ext cx="216507" cy="49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3636069" y="3485742"/>
            <a:ext cx="216507" cy="74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83"/>
              </a:lnSpc>
              <a:spcBef>
                <a:spcPts val="10"/>
              </a:spcBef>
            </a:pPr>
            <a:endParaRPr sz="600"/>
          </a:p>
        </p:txBody>
      </p:sp>
      <p:sp>
        <p:nvSpPr>
          <p:cNvPr id="112" name="object 112"/>
          <p:cNvSpPr txBox="1"/>
          <p:nvPr/>
        </p:nvSpPr>
        <p:spPr>
          <a:xfrm>
            <a:off x="3928992" y="3485742"/>
            <a:ext cx="216507" cy="111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38"/>
              </a:spcBef>
            </a:pPr>
            <a:endParaRPr sz="900"/>
          </a:p>
        </p:txBody>
      </p:sp>
      <p:sp>
        <p:nvSpPr>
          <p:cNvPr id="111" name="object 111"/>
          <p:cNvSpPr txBox="1"/>
          <p:nvPr/>
        </p:nvSpPr>
        <p:spPr>
          <a:xfrm>
            <a:off x="4234650" y="3485742"/>
            <a:ext cx="216507" cy="135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4540309" y="3485742"/>
            <a:ext cx="216508" cy="148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9" name="object 109"/>
          <p:cNvSpPr txBox="1"/>
          <p:nvPr/>
        </p:nvSpPr>
        <p:spPr>
          <a:xfrm>
            <a:off x="4845967" y="3485741"/>
            <a:ext cx="216507" cy="173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8" name="object 108"/>
          <p:cNvSpPr txBox="1"/>
          <p:nvPr/>
        </p:nvSpPr>
        <p:spPr>
          <a:xfrm>
            <a:off x="5151626" y="3485742"/>
            <a:ext cx="216507" cy="1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5444548" y="3485742"/>
            <a:ext cx="216507" cy="197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6" name="object 106"/>
          <p:cNvSpPr txBox="1"/>
          <p:nvPr/>
        </p:nvSpPr>
        <p:spPr>
          <a:xfrm>
            <a:off x="5750207" y="3485742"/>
            <a:ext cx="216507" cy="28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5" name="object 105"/>
          <p:cNvSpPr txBox="1"/>
          <p:nvPr/>
        </p:nvSpPr>
        <p:spPr>
          <a:xfrm>
            <a:off x="6043129" y="3485741"/>
            <a:ext cx="229244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6348787" y="3485741"/>
            <a:ext cx="229244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6654446" y="3485741"/>
            <a:ext cx="21650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6960104" y="3485741"/>
            <a:ext cx="216508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7253027" y="3485741"/>
            <a:ext cx="21650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7558685" y="3485741"/>
            <a:ext cx="6367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3330412" y="3535187"/>
            <a:ext cx="127357" cy="271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3457769" y="3535187"/>
            <a:ext cx="89150" cy="1606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3636070" y="3559909"/>
            <a:ext cx="127357" cy="247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3763428" y="3559909"/>
            <a:ext cx="89150" cy="1582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3928992" y="3596993"/>
            <a:ext cx="127357" cy="210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4056350" y="3596993"/>
            <a:ext cx="89150" cy="1545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4234651" y="3621716"/>
            <a:ext cx="127357" cy="1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4362009" y="3621716"/>
            <a:ext cx="89150" cy="1520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4540309" y="3634076"/>
            <a:ext cx="127357" cy="173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4667667" y="3634077"/>
            <a:ext cx="89150" cy="1508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4845968" y="3658800"/>
            <a:ext cx="127357" cy="148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4973325" y="3658800"/>
            <a:ext cx="89150" cy="1483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5151626" y="3671161"/>
            <a:ext cx="127357" cy="135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5278983" y="3671161"/>
            <a:ext cx="89150" cy="14709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5444549" y="3683522"/>
            <a:ext cx="127357" cy="123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5571906" y="3683522"/>
            <a:ext cx="89150" cy="1458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5750207" y="3770050"/>
            <a:ext cx="127357" cy="37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877564" y="3770051"/>
            <a:ext cx="89150" cy="1372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782773" y="3807135"/>
            <a:ext cx="63678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3024753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3330412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3636070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3928992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4234651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4540309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4845968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5151626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5444549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5750207" y="3807135"/>
            <a:ext cx="12735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6043129" y="3807136"/>
            <a:ext cx="229244" cy="61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"/>
              </a:spcBef>
            </a:pPr>
            <a:endParaRPr sz="500"/>
          </a:p>
        </p:txBody>
      </p:sp>
      <p:sp>
        <p:nvSpPr>
          <p:cNvPr id="69" name="object 69"/>
          <p:cNvSpPr txBox="1"/>
          <p:nvPr/>
        </p:nvSpPr>
        <p:spPr>
          <a:xfrm>
            <a:off x="6348787" y="3807136"/>
            <a:ext cx="229244" cy="111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38"/>
              </a:spcBef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6654446" y="3807135"/>
            <a:ext cx="216507" cy="148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6960104" y="3807135"/>
            <a:ext cx="216508" cy="1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7253027" y="3807136"/>
            <a:ext cx="216507" cy="28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7558685" y="3807135"/>
            <a:ext cx="63677" cy="346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6043129" y="3868942"/>
            <a:ext cx="140093" cy="28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6183222" y="3868941"/>
            <a:ext cx="89150" cy="1273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6348787" y="3918387"/>
            <a:ext cx="140093" cy="234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6488880" y="3918387"/>
            <a:ext cx="89150" cy="1223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6654446" y="3955471"/>
            <a:ext cx="127357" cy="197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6781803" y="3955470"/>
            <a:ext cx="89150" cy="1186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6960104" y="3992555"/>
            <a:ext cx="127357" cy="160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7087461" y="3992554"/>
            <a:ext cx="89150" cy="114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7253027" y="4091445"/>
            <a:ext cx="127357" cy="61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494"/>
              </a:lnSpc>
              <a:spcBef>
                <a:spcPts val="1"/>
              </a:spcBef>
            </a:pPr>
            <a:endParaRPr sz="500"/>
          </a:p>
        </p:txBody>
      </p:sp>
      <p:sp>
        <p:nvSpPr>
          <p:cNvPr id="55" name="object 55"/>
          <p:cNvSpPr txBox="1"/>
          <p:nvPr/>
        </p:nvSpPr>
        <p:spPr>
          <a:xfrm>
            <a:off x="7380385" y="4091444"/>
            <a:ext cx="89150" cy="1050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2782773" y="4153251"/>
            <a:ext cx="63678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3024753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3330412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3636070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3928992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4234651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4540309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4845968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5151626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5444549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5750207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6043129" y="4153251"/>
            <a:ext cx="140093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6348787" y="4153251"/>
            <a:ext cx="140093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6654446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6960104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7253027" y="4153251"/>
            <a:ext cx="12735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7558685" y="4153251"/>
            <a:ext cx="63677" cy="321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2782773" y="4474645"/>
            <a:ext cx="63678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3024753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3330412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3636070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3928992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4234651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4540309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4845968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5151626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5444549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5750207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6043129" y="4474645"/>
            <a:ext cx="140093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6348787" y="4474645"/>
            <a:ext cx="140093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6654446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6960104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7253027" y="4474645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7558685" y="4474645"/>
            <a:ext cx="6367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2782773" y="4808400"/>
            <a:ext cx="63678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3024753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3330412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636070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3928992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4234651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540309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4845968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151626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5444549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750207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6043129" y="4808400"/>
            <a:ext cx="140093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348787" y="4808400"/>
            <a:ext cx="140093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654446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960104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7253027" y="4808400"/>
            <a:ext cx="12735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7558685" y="4808400"/>
            <a:ext cx="63677" cy="333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222399" y="2039471"/>
            <a:ext cx="5501849" cy="3646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70500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 and Revenues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711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0496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Application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 a private firm:</a:t>
            </a:r>
            <a:r>
              <a:rPr sz="2100" spc="-8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Kristin Kandy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Kristin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Kandy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profitable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1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computed</a:t>
            </a:r>
            <a:r>
              <a:rPr sz="1600" spc="1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Silber</a:t>
            </a:r>
            <a:r>
              <a:rPr sz="1600" spc="1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regression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1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1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1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15%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27044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healthy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1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1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1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 </a:t>
            </a:r>
            <a:endParaRPr sz="1600">
              <a:latin typeface="Times New Roman"/>
              <a:cs typeface="Times New Roman"/>
            </a:endParaRPr>
          </a:p>
          <a:p>
            <a:pPr marL="1395001" marR="27044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1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1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Silber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regression</a:t>
            </a:r>
            <a:r>
              <a:rPr sz="1600" spc="1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38"/>
              </a:spcBef>
            </a:pPr>
            <a:r>
              <a:rPr sz="1600" dirty="0">
                <a:latin typeface="Times New Roman"/>
                <a:cs typeface="Times New Roman"/>
              </a:rPr>
              <a:t>2.17%.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total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17.17%.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36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77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724116" marR="660503" algn="ctr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2.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Alternate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Approach to the 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Discount: Bid</a:t>
            </a:r>
            <a:r>
              <a:rPr sz="2100" spc="-11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Ask</a:t>
            </a:r>
            <a:endParaRPr sz="2100">
              <a:latin typeface="Times New Roman"/>
              <a:cs typeface="Times New Roman"/>
            </a:endParaRPr>
          </a:p>
          <a:p>
            <a:pPr marL="3673519" marR="3606086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Spread</a:t>
            </a:r>
            <a:endParaRPr sz="2100">
              <a:latin typeface="Times New Roman"/>
              <a:cs typeface="Times New Roman"/>
            </a:endParaRPr>
          </a:p>
          <a:p>
            <a:pPr marL="1395001" marR="277093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earlie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important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component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709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asset.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loosely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709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stock.</a:t>
            </a:r>
            <a:endParaRPr sz="1600">
              <a:latin typeface="Times New Roman"/>
              <a:cs typeface="Times New Roman"/>
            </a:endParaRPr>
          </a:p>
          <a:p>
            <a:pPr marL="1064983" marR="3557579" algn="ctr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Studies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tied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size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volume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degree</a:t>
            </a:r>
            <a:endParaRPr sz="1400">
              <a:latin typeface="Times New Roman"/>
              <a:cs typeface="Times New Roman"/>
            </a:endParaRPr>
          </a:p>
          <a:p>
            <a:pPr marL="1395001" marR="420768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Regressing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against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measured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42076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(such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revenues,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capacit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type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assets, </a:t>
            </a:r>
            <a:endParaRPr sz="1600">
              <a:latin typeface="Times New Roman"/>
              <a:cs typeface="Times New Roman"/>
            </a:endParaRPr>
          </a:p>
          <a:p>
            <a:pPr marL="1395001" marR="42076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variance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income)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available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 </a:t>
            </a:r>
            <a:endParaRPr sz="1600">
              <a:latin typeface="Times New Roman"/>
              <a:cs typeface="Times New Roman"/>
            </a:endParaRPr>
          </a:p>
          <a:p>
            <a:pPr marL="1395001" marR="42076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promise.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67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255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5758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Bid-Ask Spread Regression</a:t>
            </a:r>
            <a:endParaRPr sz="2100">
              <a:latin typeface="Times New Roman"/>
              <a:cs typeface="Times New Roman"/>
            </a:endParaRPr>
          </a:p>
          <a:p>
            <a:pPr marL="1395001" marR="302757" indent="-303444">
              <a:lnSpc>
                <a:spcPts val="1806"/>
              </a:lnSpc>
              <a:spcBef>
                <a:spcPts val="3918"/>
              </a:spcBef>
              <a:tabLst>
                <a:tab pos="1390432" algn="l"/>
              </a:tabLst>
            </a:pPr>
            <a:r>
              <a:rPr sz="1700" baseline="9140" dirty="0">
                <a:latin typeface="Monotype Corsiva"/>
                <a:cs typeface="Monotype Corsiva"/>
              </a:rPr>
              <a:t></a:t>
            </a:r>
            <a:r>
              <a:rPr sz="1700" spc="-220" baseline="9140" dirty="0">
                <a:latin typeface="Monotype Corsiva"/>
                <a:cs typeface="Monotype Corsiva"/>
              </a:rPr>
              <a:t> </a:t>
            </a:r>
            <a:r>
              <a:rPr sz="1700" baseline="9140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2000,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 against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revenues,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dummy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(DERN: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 negative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positive),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volume.</a:t>
            </a:r>
            <a:endParaRPr sz="1600">
              <a:latin typeface="Times New Roman"/>
              <a:cs typeface="Times New Roman"/>
            </a:endParaRPr>
          </a:p>
          <a:p>
            <a:pPr marL="2171152" marR="437117" indent="-912803">
              <a:lnSpc>
                <a:spcPct val="98604"/>
              </a:lnSpc>
              <a:spcBef>
                <a:spcPts val="496"/>
              </a:spcBef>
            </a:pP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0.145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0.0022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(Annual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Revenues)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-0.015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(DERN)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0.016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(Cash/ Firm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alue)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($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Monthly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volume/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alue)</a:t>
            </a:r>
            <a:endParaRPr sz="1600">
              <a:latin typeface="Times New Roman"/>
              <a:cs typeface="Times New Roman"/>
            </a:endParaRPr>
          </a:p>
          <a:p>
            <a:pPr marL="1395001" marR="446132" indent="-303444">
              <a:lnSpc>
                <a:spcPts val="1806"/>
              </a:lnSpc>
              <a:spcBef>
                <a:spcPts val="354"/>
              </a:spcBef>
              <a:tabLst>
                <a:tab pos="1390432" algn="l"/>
              </a:tabLst>
            </a:pPr>
            <a:r>
              <a:rPr sz="1700" baseline="9140" dirty="0">
                <a:latin typeface="Monotype Corsiva"/>
                <a:cs typeface="Monotype Corsiva"/>
              </a:rPr>
              <a:t></a:t>
            </a:r>
            <a:r>
              <a:rPr sz="1700" spc="-220" baseline="9140" dirty="0">
                <a:latin typeface="Monotype Corsiva"/>
                <a:cs typeface="Monotype Corsiva"/>
              </a:rPr>
              <a:t> </a:t>
            </a:r>
            <a:r>
              <a:rPr sz="1700" baseline="9140" dirty="0">
                <a:latin typeface="Monotype Corsiva"/>
                <a:cs typeface="Monotype Corsiva"/>
              </a:rPr>
              <a:t>	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ou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could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plug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regression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(with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zero 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volume)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endParaRPr sz="16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67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synthetic </a:t>
            </a:r>
            <a:r>
              <a:rPr sz="1600" spc="2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 </a:t>
            </a:r>
            <a:r>
              <a:rPr sz="1600" spc="1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 </a:t>
            </a:r>
            <a:r>
              <a:rPr sz="1600" spc="1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 </a:t>
            </a:r>
            <a:r>
              <a:rPr sz="1600" spc="1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computed </a:t>
            </a:r>
            <a:r>
              <a:rPr sz="1600" spc="2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 </a:t>
            </a:r>
            <a:r>
              <a:rPr sz="1600" spc="1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 </a:t>
            </a:r>
            <a:r>
              <a:rPr sz="1600" spc="1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regression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presented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earlier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Kristin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Kandy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(revenues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$3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million,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positive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earnings,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cash/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6.56%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trading)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14"/>
              </a:spcBef>
            </a:pPr>
            <a:r>
              <a:rPr sz="1400" dirty="0">
                <a:latin typeface="Times New Roman"/>
                <a:cs typeface="Times New Roman"/>
              </a:rPr>
              <a:t>Spread</a:t>
            </a:r>
            <a:r>
              <a:rPr sz="1400" spc="2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20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0.145</a:t>
            </a:r>
            <a:r>
              <a:rPr sz="1400" spc="2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0.0022</a:t>
            </a:r>
            <a:r>
              <a:rPr sz="1400" spc="2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ln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(Annual</a:t>
            </a:r>
            <a:r>
              <a:rPr sz="1400" spc="2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Revenues)</a:t>
            </a:r>
            <a:r>
              <a:rPr sz="1400" spc="2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-0.015</a:t>
            </a:r>
            <a:r>
              <a:rPr sz="1400" spc="2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(DERN)</a:t>
            </a:r>
            <a:r>
              <a:rPr sz="1400" spc="2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0.016</a:t>
            </a:r>
            <a:r>
              <a:rPr sz="1400" spc="2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(Cash/Firm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ts val="1593"/>
              </a:lnSpc>
              <a:spcBef>
                <a:spcPts val="79"/>
              </a:spcBef>
            </a:pP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alue)</a:t>
            </a:r>
            <a:r>
              <a:rPr sz="1400" spc="2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2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($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Monthly</a:t>
            </a:r>
            <a:r>
              <a:rPr sz="1400" spc="2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trading</a:t>
            </a:r>
            <a:r>
              <a:rPr sz="1400" spc="2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volume/</a:t>
            </a:r>
            <a:r>
              <a:rPr sz="1400" spc="2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alue)</a:t>
            </a:r>
            <a:r>
              <a:rPr sz="1400" spc="2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  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0.145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2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0.0022</a:t>
            </a:r>
            <a:r>
              <a:rPr sz="1400" spc="2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ln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(3)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ts val="1593"/>
              </a:lnSpc>
            </a:pPr>
            <a:r>
              <a:rPr sz="1400" dirty="0">
                <a:latin typeface="Times New Roman"/>
                <a:cs typeface="Times New Roman"/>
              </a:rPr>
              <a:t>-0.015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(1)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0.016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(0.0696)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(0)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0.1265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12.65%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32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360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8615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3. Option Based Discount</a:t>
            </a:r>
            <a:endParaRPr sz="2100">
              <a:latin typeface="Times New Roman"/>
              <a:cs typeface="Times New Roman"/>
            </a:endParaRPr>
          </a:p>
          <a:p>
            <a:pPr marL="1395001" marR="491058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sometimes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modeled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 investor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Thus,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endParaRPr sz="1600">
              <a:latin typeface="Times New Roman"/>
              <a:cs typeface="Times New Roman"/>
            </a:endParaRPr>
          </a:p>
          <a:p>
            <a:pPr marL="1395001" marR="302990">
              <a:lnSpc>
                <a:spcPct val="98604"/>
              </a:lnSpc>
              <a:spcBef>
                <a:spcPts val="52"/>
              </a:spcBef>
            </a:pP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owner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modeled 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2-year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at-the-money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option.</a:t>
            </a:r>
            <a:endParaRPr sz="1600">
              <a:latin typeface="Times New Roman"/>
              <a:cs typeface="Times New Roman"/>
            </a:endParaRPr>
          </a:p>
          <a:p>
            <a:pPr marL="1395001" marR="379742" indent="-303444">
              <a:lnSpc>
                <a:spcPts val="1806"/>
              </a:lnSpc>
              <a:spcBef>
                <a:spcPts val="354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problem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give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today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anytime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give 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prevailing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anytime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 years.</a:t>
            </a:r>
            <a:endParaRPr sz="1600">
              <a:latin typeface="Times New Roman"/>
              <a:cs typeface="Times New Roman"/>
            </a:endParaRPr>
          </a:p>
          <a:p>
            <a:pPr marL="1395001" marR="363877" indent="-303444">
              <a:lnSpc>
                <a:spcPts val="1806"/>
              </a:lnSpc>
              <a:spcBef>
                <a:spcPts val="40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variation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disciplined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 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always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investments,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above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original buying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price.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able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(sa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 years)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undercuts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discipline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gued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marL="1395001" marR="290382">
              <a:lnSpc>
                <a:spcPct val="98604"/>
              </a:lnSpc>
              <a:spcBef>
                <a:spcPts val="50"/>
              </a:spcBef>
            </a:pP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(estimated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strike 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above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purchase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life)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 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2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07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1234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An option based discount for Kristin Kandy</a:t>
            </a:r>
            <a:endParaRPr sz="21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678"/>
              </a:lnSpc>
              <a:spcBef>
                <a:spcPts val="4125"/>
              </a:spcBef>
              <a:tabLst>
                <a:tab pos="1390432" algn="l"/>
              </a:tabLst>
            </a:pPr>
            <a:r>
              <a:rPr sz="1700" baseline="9140" dirty="0">
                <a:latin typeface="Monotype Corsiva"/>
                <a:cs typeface="Monotype Corsiva"/>
              </a:rPr>
              <a:t></a:t>
            </a:r>
            <a:r>
              <a:rPr sz="1700" spc="-220" baseline="9140" dirty="0">
                <a:latin typeface="Monotype Corsiva"/>
                <a:cs typeface="Monotype Corsiva"/>
              </a:rPr>
              <a:t> </a:t>
            </a:r>
            <a:r>
              <a:rPr sz="1700" baseline="9140" dirty="0">
                <a:latin typeface="Monotype Corsiva"/>
                <a:cs typeface="Monotype Corsiva"/>
              </a:rPr>
              <a:t>	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3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3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3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3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option,</a:t>
            </a:r>
            <a:r>
              <a:rPr sz="1600" spc="3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3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chose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arbitrary</a:t>
            </a:r>
            <a:r>
              <a:rPr sz="1600" spc="3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illustrative purposes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an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upper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limit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(at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sold)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20% above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1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value,</a:t>
            </a:r>
            <a:r>
              <a:rPr sz="1600" spc="1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industry</a:t>
            </a:r>
            <a:r>
              <a:rPr sz="1600" spc="1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1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</a:t>
            </a:r>
            <a:r>
              <a:rPr sz="1600" spc="1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deviation</a:t>
            </a:r>
            <a:r>
              <a:rPr sz="1600" spc="1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</a:t>
            </a:r>
            <a:r>
              <a:rPr sz="1600" spc="1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87"/>
              </a:lnSpc>
            </a:pPr>
            <a:r>
              <a:rPr sz="1600" dirty="0">
                <a:latin typeface="Times New Roman"/>
                <a:cs typeface="Times New Roman"/>
              </a:rPr>
              <a:t>1-year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restriction.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parameters: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Estimated</a:t>
            </a:r>
            <a:r>
              <a:rPr sz="1400" spc="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$1,796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million;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1,796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(1.20)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$2,155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million;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ts val="1593"/>
              </a:lnSpc>
              <a:spcBef>
                <a:spcPts val="79"/>
              </a:spcBef>
            </a:pP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=1;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Riskless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4.5%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σ</a:t>
            </a:r>
            <a:r>
              <a:rPr sz="1400" spc="1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25%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5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354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444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1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20%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 year</a:t>
            </a:r>
            <a:r>
              <a:rPr sz="1600" spc="3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3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computed</a:t>
            </a:r>
            <a:r>
              <a:rPr sz="1600" spc="3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normal</a:t>
            </a:r>
            <a:r>
              <a:rPr sz="1600" spc="3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distribution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3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3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16.26% (cost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equity)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deviation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20"/>
              </a:spcBef>
            </a:pPr>
            <a:r>
              <a:rPr sz="1400" dirty="0">
                <a:latin typeface="Times New Roman"/>
                <a:cs typeface="Times New Roman"/>
              </a:rPr>
              <a:t>Z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(20-16.26)/25</a:t>
            </a:r>
            <a:r>
              <a:rPr sz="1400" spc="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0.15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N(Z)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0.5595)</a:t>
            </a:r>
            <a:endParaRPr sz="1400">
              <a:latin typeface="Times New Roman"/>
              <a:cs typeface="Times New Roman"/>
            </a:endParaRPr>
          </a:p>
          <a:p>
            <a:pPr marL="1395001" marR="270449" indent="-303444" algn="just">
              <a:lnSpc>
                <a:spcPts val="1806"/>
              </a:lnSpc>
              <a:spcBef>
                <a:spcPts val="53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2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2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226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2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2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2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2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2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20%</a:t>
            </a:r>
            <a:r>
              <a:rPr sz="1600" spc="2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above</a:t>
            </a:r>
            <a:r>
              <a:rPr sz="1600" spc="2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2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 price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 Probability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20%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 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$354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0.4405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$156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92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9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7339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Components of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rading Costs for an asset</a:t>
            </a:r>
            <a:endParaRPr sz="2100">
              <a:latin typeface="Times New Roman"/>
              <a:cs typeface="Times New Roman"/>
            </a:endParaRPr>
          </a:p>
          <a:p>
            <a:pPr marL="1395001" marR="270449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okerage</a:t>
            </a:r>
            <a:r>
              <a:rPr sz="1600" i="1" spc="2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Cost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2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explicit</a:t>
            </a:r>
            <a:r>
              <a:rPr sz="1600" spc="2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costs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2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2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pays 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smallest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component.</a:t>
            </a:r>
            <a:endParaRPr sz="1600">
              <a:latin typeface="Times New Roman"/>
              <a:cs typeface="Times New Roman"/>
            </a:endParaRPr>
          </a:p>
          <a:p>
            <a:pPr marL="1395001" marR="270449" indent="-303444" algn="just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Bid-Ask</a:t>
            </a:r>
            <a:r>
              <a:rPr sz="1600" i="1" spc="17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ead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spread</a:t>
            </a:r>
            <a:r>
              <a:rPr sz="1600" spc="1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1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1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1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1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 (the</a:t>
            </a:r>
            <a:r>
              <a:rPr sz="1600" spc="1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deale</a:t>
            </a:r>
            <a:r>
              <a:rPr sz="1600" spc="57" dirty="0">
                <a:latin typeface="Times New Roman"/>
                <a:cs typeface="Times New Roman"/>
              </a:rPr>
              <a:t>r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ask</a:t>
            </a:r>
            <a:r>
              <a:rPr sz="1600" spc="1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price)</a:t>
            </a:r>
            <a:r>
              <a:rPr sz="1600" spc="1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1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1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1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1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1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point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deale</a:t>
            </a:r>
            <a:r>
              <a:rPr sz="1600" spc="53" dirty="0">
                <a:latin typeface="Times New Roman"/>
                <a:cs typeface="Times New Roman"/>
              </a:rPr>
              <a:t>r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price).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Price</a:t>
            </a:r>
            <a:r>
              <a:rPr sz="1600" i="1" spc="24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Impact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price</a:t>
            </a:r>
            <a:r>
              <a:rPr sz="1600" u="sng" spc="2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impact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2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2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2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 asset,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pushing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buying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pushing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down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 selling.</a:t>
            </a:r>
            <a:endParaRPr sz="16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Opportunity  Cost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opportunity</a:t>
            </a:r>
            <a:r>
              <a:rPr sz="1600" u="sng" spc="38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cost</a:t>
            </a:r>
            <a:r>
              <a:rPr sz="1600" spc="3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associated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waiting</a:t>
            </a:r>
            <a:r>
              <a:rPr sz="1600" spc="3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trade.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1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1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patient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trader</a:t>
            </a:r>
            <a:r>
              <a:rPr sz="1600" spc="1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1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previous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components of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waiting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profits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both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trades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made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terms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profitable if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made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instantaneously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 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became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unprofitable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waiting.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54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2852" y="3407988"/>
            <a:ext cx="7731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594931" y="4148355"/>
            <a:ext cx="9123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741377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1899" y="2231350"/>
            <a:ext cx="4551125" cy="0"/>
          </a:xfrm>
          <a:custGeom>
            <a:avLst/>
            <a:gdLst/>
            <a:ahLst/>
            <a:cxnLst/>
            <a:rect l="l" t="t" r="r" b="b"/>
            <a:pathLst>
              <a:path w="5006237">
                <a:moveTo>
                  <a:pt x="0" y="0"/>
                </a:moveTo>
                <a:lnTo>
                  <a:pt x="5006237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65555" y="2231350"/>
            <a:ext cx="1103985" cy="0"/>
          </a:xfrm>
          <a:custGeom>
            <a:avLst/>
            <a:gdLst/>
            <a:ahLst/>
            <a:cxnLst/>
            <a:rect l="l" t="t" r="r" b="b"/>
            <a:pathLst>
              <a:path w="1214383">
                <a:moveTo>
                  <a:pt x="0" y="0"/>
                </a:moveTo>
                <a:lnTo>
                  <a:pt x="1214383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2070" y="2231350"/>
            <a:ext cx="1137781" cy="0"/>
          </a:xfrm>
          <a:custGeom>
            <a:avLst/>
            <a:gdLst/>
            <a:ahLst/>
            <a:cxnLst/>
            <a:rect l="l" t="t" r="r" b="b"/>
            <a:pathLst>
              <a:path w="1251559">
                <a:moveTo>
                  <a:pt x="0" y="0"/>
                </a:moveTo>
                <a:lnTo>
                  <a:pt x="1251559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1899" y="2982027"/>
            <a:ext cx="4551125" cy="0"/>
          </a:xfrm>
          <a:custGeom>
            <a:avLst/>
            <a:gdLst/>
            <a:ahLst/>
            <a:cxnLst/>
            <a:rect l="l" t="t" r="r" b="b"/>
            <a:pathLst>
              <a:path w="5006237">
                <a:moveTo>
                  <a:pt x="0" y="0"/>
                </a:moveTo>
                <a:lnTo>
                  <a:pt x="5006237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65555" y="2982027"/>
            <a:ext cx="1103985" cy="0"/>
          </a:xfrm>
          <a:custGeom>
            <a:avLst/>
            <a:gdLst/>
            <a:ahLst/>
            <a:cxnLst/>
            <a:rect l="l" t="t" r="r" b="b"/>
            <a:pathLst>
              <a:path w="1214383">
                <a:moveTo>
                  <a:pt x="0" y="0"/>
                </a:moveTo>
                <a:lnTo>
                  <a:pt x="1214383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2070" y="2982027"/>
            <a:ext cx="1137781" cy="0"/>
          </a:xfrm>
          <a:custGeom>
            <a:avLst/>
            <a:gdLst/>
            <a:ahLst/>
            <a:cxnLst/>
            <a:rect l="l" t="t" r="r" b="b"/>
            <a:pathLst>
              <a:path w="1251559">
                <a:moveTo>
                  <a:pt x="0" y="0"/>
                </a:moveTo>
                <a:lnTo>
                  <a:pt x="1251559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1899" y="3248044"/>
            <a:ext cx="4551125" cy="0"/>
          </a:xfrm>
          <a:custGeom>
            <a:avLst/>
            <a:gdLst/>
            <a:ahLst/>
            <a:cxnLst/>
            <a:rect l="l" t="t" r="r" b="b"/>
            <a:pathLst>
              <a:path w="5006237">
                <a:moveTo>
                  <a:pt x="0" y="0"/>
                </a:moveTo>
                <a:lnTo>
                  <a:pt x="5006237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65555" y="3248044"/>
            <a:ext cx="1103985" cy="0"/>
          </a:xfrm>
          <a:custGeom>
            <a:avLst/>
            <a:gdLst/>
            <a:ahLst/>
            <a:cxnLst/>
            <a:rect l="l" t="t" r="r" b="b"/>
            <a:pathLst>
              <a:path w="1214383">
                <a:moveTo>
                  <a:pt x="0" y="0"/>
                </a:moveTo>
                <a:lnTo>
                  <a:pt x="1214383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92070" y="3248044"/>
            <a:ext cx="1137781" cy="0"/>
          </a:xfrm>
          <a:custGeom>
            <a:avLst/>
            <a:gdLst/>
            <a:ahLst/>
            <a:cxnLst/>
            <a:rect l="l" t="t" r="r" b="b"/>
            <a:pathLst>
              <a:path w="1251559">
                <a:moveTo>
                  <a:pt x="0" y="0"/>
                </a:moveTo>
                <a:lnTo>
                  <a:pt x="1251559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1899" y="3758214"/>
            <a:ext cx="4551125" cy="0"/>
          </a:xfrm>
          <a:custGeom>
            <a:avLst/>
            <a:gdLst/>
            <a:ahLst/>
            <a:cxnLst/>
            <a:rect l="l" t="t" r="r" b="b"/>
            <a:pathLst>
              <a:path w="5006237">
                <a:moveTo>
                  <a:pt x="0" y="0"/>
                </a:moveTo>
                <a:lnTo>
                  <a:pt x="5006237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65555" y="3758214"/>
            <a:ext cx="1103985" cy="0"/>
          </a:xfrm>
          <a:custGeom>
            <a:avLst/>
            <a:gdLst/>
            <a:ahLst/>
            <a:cxnLst/>
            <a:rect l="l" t="t" r="r" b="b"/>
            <a:pathLst>
              <a:path w="1214383">
                <a:moveTo>
                  <a:pt x="0" y="0"/>
                </a:moveTo>
                <a:lnTo>
                  <a:pt x="1214383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2070" y="3758214"/>
            <a:ext cx="1137781" cy="0"/>
          </a:xfrm>
          <a:custGeom>
            <a:avLst/>
            <a:gdLst/>
            <a:ahLst/>
            <a:cxnLst/>
            <a:rect l="l" t="t" r="r" b="b"/>
            <a:pathLst>
              <a:path w="1251559">
                <a:moveTo>
                  <a:pt x="0" y="0"/>
                </a:moveTo>
                <a:lnTo>
                  <a:pt x="1251559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91899" y="4264739"/>
            <a:ext cx="4551125" cy="0"/>
          </a:xfrm>
          <a:custGeom>
            <a:avLst/>
            <a:gdLst/>
            <a:ahLst/>
            <a:cxnLst/>
            <a:rect l="l" t="t" r="r" b="b"/>
            <a:pathLst>
              <a:path w="5006237">
                <a:moveTo>
                  <a:pt x="0" y="0"/>
                </a:moveTo>
                <a:lnTo>
                  <a:pt x="5006237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65555" y="4264739"/>
            <a:ext cx="1103985" cy="0"/>
          </a:xfrm>
          <a:custGeom>
            <a:avLst/>
            <a:gdLst/>
            <a:ahLst/>
            <a:cxnLst/>
            <a:rect l="l" t="t" r="r" b="b"/>
            <a:pathLst>
              <a:path w="1214383">
                <a:moveTo>
                  <a:pt x="0" y="0"/>
                </a:moveTo>
                <a:lnTo>
                  <a:pt x="1214383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92070" y="4264739"/>
            <a:ext cx="1137781" cy="0"/>
          </a:xfrm>
          <a:custGeom>
            <a:avLst/>
            <a:gdLst/>
            <a:ahLst/>
            <a:cxnLst/>
            <a:rect l="l" t="t" r="r" b="b"/>
            <a:pathLst>
              <a:path w="1251559">
                <a:moveTo>
                  <a:pt x="0" y="0"/>
                </a:moveTo>
                <a:lnTo>
                  <a:pt x="1251559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1899" y="4530756"/>
            <a:ext cx="4551125" cy="0"/>
          </a:xfrm>
          <a:custGeom>
            <a:avLst/>
            <a:gdLst/>
            <a:ahLst/>
            <a:cxnLst/>
            <a:rect l="l" t="t" r="r" b="b"/>
            <a:pathLst>
              <a:path w="5006237">
                <a:moveTo>
                  <a:pt x="0" y="0"/>
                </a:moveTo>
                <a:lnTo>
                  <a:pt x="5006237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65555" y="4530756"/>
            <a:ext cx="1103985" cy="0"/>
          </a:xfrm>
          <a:custGeom>
            <a:avLst/>
            <a:gdLst/>
            <a:ahLst/>
            <a:cxnLst/>
            <a:rect l="l" t="t" r="r" b="b"/>
            <a:pathLst>
              <a:path w="1214383">
                <a:moveTo>
                  <a:pt x="0" y="0"/>
                </a:moveTo>
                <a:lnTo>
                  <a:pt x="1214383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92070" y="4530756"/>
            <a:ext cx="1137781" cy="0"/>
          </a:xfrm>
          <a:custGeom>
            <a:avLst/>
            <a:gdLst/>
            <a:ahLst/>
            <a:cxnLst/>
            <a:rect l="l" t="t" r="r" b="b"/>
            <a:pathLst>
              <a:path w="1251559">
                <a:moveTo>
                  <a:pt x="0" y="0"/>
                </a:moveTo>
                <a:lnTo>
                  <a:pt x="1251559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80634" y="2220418"/>
            <a:ext cx="0" cy="3075593"/>
          </a:xfrm>
          <a:custGeom>
            <a:avLst/>
            <a:gdLst/>
            <a:ahLst/>
            <a:cxnLst/>
            <a:rect l="l" t="t" r="r" b="b"/>
            <a:pathLst>
              <a:path h="3485672">
                <a:moveTo>
                  <a:pt x="0" y="0"/>
                </a:moveTo>
                <a:lnTo>
                  <a:pt x="0" y="3485672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91899" y="5285078"/>
            <a:ext cx="4551125" cy="0"/>
          </a:xfrm>
          <a:custGeom>
            <a:avLst/>
            <a:gdLst/>
            <a:ahLst/>
            <a:cxnLst/>
            <a:rect l="l" t="t" r="r" b="b"/>
            <a:pathLst>
              <a:path w="5006237">
                <a:moveTo>
                  <a:pt x="0" y="0"/>
                </a:moveTo>
                <a:lnTo>
                  <a:pt x="5006237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54289" y="2220419"/>
            <a:ext cx="0" cy="3075594"/>
          </a:xfrm>
          <a:custGeom>
            <a:avLst/>
            <a:gdLst/>
            <a:ahLst/>
            <a:cxnLst/>
            <a:rect l="l" t="t" r="r" b="b"/>
            <a:pathLst>
              <a:path h="3485673">
                <a:moveTo>
                  <a:pt x="0" y="0"/>
                </a:moveTo>
                <a:lnTo>
                  <a:pt x="0" y="3485673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65555" y="5285078"/>
            <a:ext cx="1103985" cy="0"/>
          </a:xfrm>
          <a:custGeom>
            <a:avLst/>
            <a:gdLst/>
            <a:ahLst/>
            <a:cxnLst/>
            <a:rect l="l" t="t" r="r" b="b"/>
            <a:pathLst>
              <a:path w="1214383">
                <a:moveTo>
                  <a:pt x="0" y="0"/>
                </a:moveTo>
                <a:lnTo>
                  <a:pt x="1214383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80805" y="2220419"/>
            <a:ext cx="0" cy="3075594"/>
          </a:xfrm>
          <a:custGeom>
            <a:avLst/>
            <a:gdLst/>
            <a:ahLst/>
            <a:cxnLst/>
            <a:rect l="l" t="t" r="r" b="b"/>
            <a:pathLst>
              <a:path h="3485673">
                <a:moveTo>
                  <a:pt x="0" y="0"/>
                </a:moveTo>
                <a:lnTo>
                  <a:pt x="0" y="3485673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92070" y="5285078"/>
            <a:ext cx="1137781" cy="0"/>
          </a:xfrm>
          <a:custGeom>
            <a:avLst/>
            <a:gdLst/>
            <a:ahLst/>
            <a:cxnLst/>
            <a:rect l="l" t="t" r="r" b="b"/>
            <a:pathLst>
              <a:path w="1251559">
                <a:moveTo>
                  <a:pt x="0" y="0"/>
                </a:moveTo>
                <a:lnTo>
                  <a:pt x="1251559" y="0"/>
                </a:lnTo>
              </a:path>
            </a:pathLst>
          </a:custGeom>
          <a:ln w="26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38950" y="2222238"/>
            <a:ext cx="0" cy="3071951"/>
          </a:xfrm>
          <a:custGeom>
            <a:avLst/>
            <a:gdLst/>
            <a:ahLst/>
            <a:cxnLst/>
            <a:rect l="l" t="t" r="r" b="b"/>
            <a:pathLst>
              <a:path h="3481544">
                <a:moveTo>
                  <a:pt x="0" y="0"/>
                </a:moveTo>
                <a:lnTo>
                  <a:pt x="0" y="3481544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80633" y="2231630"/>
            <a:ext cx="4573655" cy="750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6154289" y="2231630"/>
            <a:ext cx="1126515" cy="750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7280805" y="2231630"/>
            <a:ext cx="1158145" cy="750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1580633" y="2982028"/>
            <a:ext cx="4573655" cy="266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6154289" y="2982028"/>
            <a:ext cx="1126515" cy="266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7280805" y="2982028"/>
            <a:ext cx="1158145" cy="266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1580633" y="3248045"/>
            <a:ext cx="4573655" cy="51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154289" y="3248045"/>
            <a:ext cx="1126515" cy="51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7280805" y="3248045"/>
            <a:ext cx="1158145" cy="510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580633" y="3758214"/>
            <a:ext cx="4573655" cy="506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6154289" y="3758214"/>
            <a:ext cx="1126515" cy="506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7280805" y="3758214"/>
            <a:ext cx="1158145" cy="506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1580633" y="4264740"/>
            <a:ext cx="4573655" cy="266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154289" y="4264740"/>
            <a:ext cx="1126515" cy="266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7280805" y="4264740"/>
            <a:ext cx="1158145" cy="266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580633" y="4530756"/>
            <a:ext cx="4573655" cy="754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154289" y="4530756"/>
            <a:ext cx="1126515" cy="754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280805" y="4530756"/>
            <a:ext cx="1158145" cy="754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0419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Comparions of 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Discounts</a:t>
            </a:r>
            <a:endParaRPr sz="2100">
              <a:latin typeface="Times New Roman"/>
              <a:cs typeface="Times New Roman"/>
            </a:endParaRPr>
          </a:p>
          <a:p>
            <a:pPr marR="421821" algn="r">
              <a:lnSpc>
                <a:spcPct val="95825"/>
              </a:lnSpc>
              <a:spcBef>
                <a:spcPts val="5432"/>
              </a:spcBef>
            </a:pPr>
            <a:r>
              <a:rPr sz="1500" spc="-4" dirty="0">
                <a:latin typeface="Times New Roman"/>
                <a:cs typeface="Times New Roman"/>
              </a:rPr>
              <a:t>Liquid</a:t>
            </a:r>
            <a:r>
              <a:rPr sz="1500" spc="31" dirty="0">
                <a:latin typeface="Times New Roman"/>
                <a:cs typeface="Times New Roman"/>
              </a:rPr>
              <a:t>i</a:t>
            </a:r>
            <a:r>
              <a:rPr sz="1500" spc="-13" dirty="0">
                <a:latin typeface="Times New Roman"/>
                <a:cs typeface="Times New Roman"/>
              </a:rPr>
              <a:t>ty</a:t>
            </a:r>
            <a:endParaRPr sz="1500">
              <a:latin typeface="Times New Roman"/>
              <a:cs typeface="Times New Roman"/>
            </a:endParaRPr>
          </a:p>
          <a:p>
            <a:pPr marL="1174579" marR="277327" indent="4514837">
              <a:lnSpc>
                <a:spcPts val="1702"/>
              </a:lnSpc>
              <a:spcBef>
                <a:spcPts val="251"/>
              </a:spcBef>
            </a:pPr>
            <a:r>
              <a:rPr sz="1500" dirty="0">
                <a:latin typeface="Times New Roman"/>
                <a:cs typeface="Times New Roman"/>
              </a:rPr>
              <a:t>Estimated </a:t>
            </a:r>
            <a:r>
              <a:rPr sz="1500" spc="372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Adjusted </a:t>
            </a:r>
            <a:endParaRPr sz="1500">
              <a:latin typeface="Times New Roman"/>
              <a:cs typeface="Times New Roman"/>
            </a:endParaRPr>
          </a:p>
          <a:p>
            <a:pPr marL="1174579" marR="277327">
              <a:lnSpc>
                <a:spcPts val="1747"/>
              </a:lnSpc>
              <a:spcBef>
                <a:spcPts val="318"/>
              </a:spcBef>
            </a:pPr>
            <a:r>
              <a:rPr sz="1500" spc="136" dirty="0">
                <a:latin typeface="Times New Roman"/>
                <a:cs typeface="Times New Roman"/>
              </a:rPr>
              <a:t>Approac</a:t>
            </a:r>
            <a:r>
              <a:rPr sz="1500" dirty="0">
                <a:latin typeface="Times New Roman"/>
                <a:cs typeface="Times New Roman"/>
              </a:rPr>
              <a:t>h                                                           </a:t>
            </a:r>
            <a:r>
              <a:rPr sz="1500" spc="356" dirty="0">
                <a:latin typeface="Times New Roman"/>
                <a:cs typeface="Times New Roman"/>
              </a:rPr>
              <a:t> </a:t>
            </a:r>
            <a:r>
              <a:rPr sz="1500" spc="131" dirty="0">
                <a:latin typeface="Times New Roman"/>
                <a:cs typeface="Times New Roman"/>
              </a:rPr>
              <a:t>Discoun</a:t>
            </a:r>
            <a:r>
              <a:rPr sz="1500" dirty="0">
                <a:latin typeface="Times New Roman"/>
                <a:cs typeface="Times New Roman"/>
              </a:rPr>
              <a:t>t </a:t>
            </a:r>
            <a:r>
              <a:rPr sz="1500" spc="363" dirty="0">
                <a:latin typeface="Times New Roman"/>
                <a:cs typeface="Times New Roman"/>
              </a:rPr>
              <a:t> </a:t>
            </a:r>
            <a:r>
              <a:rPr sz="2200" spc="170" baseline="1756" dirty="0">
                <a:latin typeface="Times New Roman"/>
                <a:cs typeface="Times New Roman"/>
              </a:rPr>
              <a:t>Valu</a:t>
            </a:r>
            <a:r>
              <a:rPr sz="2200" baseline="1756" dirty="0">
                <a:latin typeface="Times New Roman"/>
                <a:cs typeface="Times New Roman"/>
              </a:rPr>
              <a:t>e</a:t>
            </a:r>
            <a:r>
              <a:rPr sz="2200" spc="-197" baseline="1756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174579" marR="277327">
              <a:lnSpc>
                <a:spcPts val="1650"/>
              </a:lnSpc>
              <a:spcBef>
                <a:spcPts val="327"/>
              </a:spcBef>
            </a:pPr>
            <a:r>
              <a:rPr sz="1400" spc="16" dirty="0">
                <a:latin typeface="Times New Roman"/>
                <a:cs typeface="Times New Roman"/>
              </a:rPr>
              <a:t>Fixe</a:t>
            </a:r>
            <a:r>
              <a:rPr sz="1400" dirty="0">
                <a:latin typeface="Times New Roman"/>
                <a:cs typeface="Times New Roman"/>
              </a:rPr>
              <a:t>d</a:t>
            </a:r>
            <a:r>
              <a:rPr sz="1400" spc="136" dirty="0">
                <a:latin typeface="Times New Roman"/>
                <a:cs typeface="Times New Roman"/>
              </a:rPr>
              <a:t> </a:t>
            </a:r>
            <a:r>
              <a:rPr sz="1400" spc="16" dirty="0">
                <a:latin typeface="Times New Roman"/>
                <a:cs typeface="Times New Roman"/>
              </a:rPr>
              <a:t>Discount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358" dirty="0">
                <a:latin typeface="Times New Roman"/>
                <a:cs typeface="Times New Roman"/>
              </a:rPr>
              <a:t> </a:t>
            </a:r>
            <a:r>
              <a:rPr sz="1400" spc="16" dirty="0">
                <a:latin typeface="Times New Roman"/>
                <a:cs typeface="Times New Roman"/>
              </a:rPr>
              <a:t>Restricte</a:t>
            </a:r>
            <a:r>
              <a:rPr sz="1400" dirty="0">
                <a:latin typeface="Times New Roman"/>
                <a:cs typeface="Times New Roman"/>
              </a:rPr>
              <a:t>d 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spc="16" dirty="0">
                <a:latin typeface="Times New Roman"/>
                <a:cs typeface="Times New Roman"/>
              </a:rPr>
              <a:t>Stoc</a:t>
            </a:r>
            <a:r>
              <a:rPr sz="1400" dirty="0">
                <a:latin typeface="Times New Roman"/>
                <a:cs typeface="Times New Roman"/>
              </a:rPr>
              <a:t>k                         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11" dirty="0">
                <a:latin typeface="Times New Roman"/>
                <a:cs typeface="Times New Roman"/>
              </a:rPr>
              <a:t>25.0</a:t>
            </a:r>
            <a:r>
              <a:rPr sz="1400" spc="39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%  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$1,3</a:t>
            </a:r>
            <a:r>
              <a:rPr sz="1400" spc="31" dirty="0">
                <a:latin typeface="Times New Roman"/>
                <a:cs typeface="Times New Roman"/>
              </a:rPr>
              <a:t>4</a:t>
            </a:r>
            <a:r>
              <a:rPr sz="1400" spc="-13" dirty="0">
                <a:latin typeface="Times New Roman"/>
                <a:cs typeface="Times New Roman"/>
              </a:rPr>
              <a:t>7.</a:t>
            </a:r>
            <a:r>
              <a:rPr sz="1400" spc="31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1174579">
              <a:lnSpc>
                <a:spcPct val="95825"/>
              </a:lnSpc>
              <a:spcBef>
                <a:spcPts val="488"/>
              </a:spcBef>
            </a:pPr>
            <a:r>
              <a:rPr sz="1400" dirty="0">
                <a:latin typeface="Times New Roman"/>
                <a:cs typeface="Times New Roman"/>
              </a:rPr>
              <a:t>Fixed</a:t>
            </a:r>
            <a:r>
              <a:rPr sz="1400" spc="-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Discount-</a:t>
            </a:r>
            <a:r>
              <a:rPr sz="1400" spc="1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Restricted</a:t>
            </a:r>
            <a:r>
              <a:rPr sz="1400" spc="2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2" dirty="0">
                <a:latin typeface="Times New Roman"/>
                <a:cs typeface="Times New Roman"/>
              </a:rPr>
              <a:t>vs</a:t>
            </a:r>
            <a:endParaRPr sz="1400">
              <a:latin typeface="Times New Roman"/>
              <a:cs typeface="Times New Roman"/>
            </a:endParaRPr>
          </a:p>
          <a:p>
            <a:pPr marL="1174579">
              <a:lnSpc>
                <a:spcPct val="95825"/>
              </a:lnSpc>
              <a:spcBef>
                <a:spcPts val="301"/>
              </a:spcBef>
            </a:pPr>
            <a:r>
              <a:rPr sz="1400" spc="-5" dirty="0">
                <a:latin typeface="Times New Roman"/>
                <a:cs typeface="Times New Roman"/>
              </a:rPr>
              <a:t>Register</a:t>
            </a:r>
            <a:r>
              <a:rPr sz="1400" spc="39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d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22" dirty="0">
                <a:latin typeface="Times New Roman"/>
                <a:cs typeface="Times New Roman"/>
              </a:rPr>
              <a:t>Pla</a:t>
            </a:r>
            <a:r>
              <a:rPr sz="1400" spc="39" dirty="0">
                <a:latin typeface="Times New Roman"/>
                <a:cs typeface="Times New Roman"/>
              </a:rPr>
              <a:t>c</a:t>
            </a:r>
            <a:r>
              <a:rPr sz="1400" spc="175" dirty="0">
                <a:latin typeface="Times New Roman"/>
                <a:cs typeface="Times New Roman"/>
              </a:rPr>
              <a:t>ement</a:t>
            </a:r>
            <a:r>
              <a:rPr sz="1400" dirty="0">
                <a:latin typeface="Times New Roman"/>
                <a:cs typeface="Times New Roman"/>
              </a:rPr>
              <a:t>s                                          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spc="-11" dirty="0">
                <a:latin typeface="Times New Roman"/>
                <a:cs typeface="Times New Roman"/>
              </a:rPr>
              <a:t>15.0</a:t>
            </a:r>
            <a:r>
              <a:rPr sz="1400" spc="39" dirty="0">
                <a:latin typeface="Times New Roman"/>
                <a:cs typeface="Times New Roman"/>
              </a:rPr>
              <a:t>0</a:t>
            </a:r>
            <a:r>
              <a:rPr sz="1400" dirty="0">
                <a:latin typeface="Times New Roman"/>
                <a:cs typeface="Times New Roman"/>
              </a:rPr>
              <a:t>%  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$1,5</a:t>
            </a:r>
            <a:r>
              <a:rPr sz="1400" spc="31" dirty="0">
                <a:latin typeface="Times New Roman"/>
                <a:cs typeface="Times New Roman"/>
              </a:rPr>
              <a:t>2</a:t>
            </a:r>
            <a:r>
              <a:rPr sz="1400" spc="-13" dirty="0">
                <a:latin typeface="Times New Roman"/>
                <a:cs typeface="Times New Roman"/>
              </a:rPr>
              <a:t>6.</a:t>
            </a:r>
            <a:r>
              <a:rPr sz="1400" spc="31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1174579">
              <a:lnSpc>
                <a:spcPct val="95825"/>
              </a:lnSpc>
              <a:spcBef>
                <a:spcPts val="479"/>
              </a:spcBef>
            </a:pPr>
            <a:r>
              <a:rPr sz="1400" dirty="0">
                <a:latin typeface="Times New Roman"/>
                <a:cs typeface="Times New Roman"/>
              </a:rPr>
              <a:t>15%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</a:t>
            </a:r>
            <a:r>
              <a:rPr sz="1400" spc="-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spc="41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djuste</a:t>
            </a:r>
            <a:r>
              <a:rPr sz="1400" dirty="0">
                <a:latin typeface="Times New Roman"/>
                <a:cs typeface="Times New Roman"/>
              </a:rPr>
              <a:t>d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endParaRPr sz="1400">
              <a:latin typeface="Times New Roman"/>
              <a:cs typeface="Times New Roman"/>
            </a:endParaRPr>
          </a:p>
          <a:p>
            <a:pPr marL="1174579">
              <a:lnSpc>
                <a:spcPts val="1695"/>
              </a:lnSpc>
              <a:spcBef>
                <a:spcPts val="256"/>
              </a:spcBef>
            </a:pPr>
            <a:r>
              <a:rPr sz="2200" spc="-17" baseline="1811" dirty="0">
                <a:latin typeface="Times New Roman"/>
                <a:cs typeface="Times New Roman"/>
              </a:rPr>
              <a:t>Re</a:t>
            </a:r>
            <a:r>
              <a:rPr sz="2200" spc="39" baseline="1811" dirty="0">
                <a:latin typeface="Times New Roman"/>
                <a:cs typeface="Times New Roman"/>
              </a:rPr>
              <a:t>v</a:t>
            </a:r>
            <a:r>
              <a:rPr sz="2200" spc="5" baseline="1811" dirty="0">
                <a:latin typeface="Times New Roman"/>
                <a:cs typeface="Times New Roman"/>
              </a:rPr>
              <a:t>enues/Healt</a:t>
            </a:r>
            <a:r>
              <a:rPr sz="2200" baseline="1811" dirty="0">
                <a:latin typeface="Times New Roman"/>
                <a:cs typeface="Times New Roman"/>
              </a:rPr>
              <a:t>h</a:t>
            </a:r>
            <a:r>
              <a:rPr sz="2200" spc="378" baseline="1811" dirty="0">
                <a:latin typeface="Times New Roman"/>
                <a:cs typeface="Times New Roman"/>
              </a:rPr>
              <a:t> </a:t>
            </a:r>
            <a:r>
              <a:rPr sz="2200" spc="-51" baseline="1811" dirty="0">
                <a:latin typeface="Times New Roman"/>
                <a:cs typeface="Times New Roman"/>
              </a:rPr>
              <a:t>(</a:t>
            </a:r>
            <a:r>
              <a:rPr sz="2200" spc="-5" baseline="1811" dirty="0">
                <a:latin typeface="Times New Roman"/>
                <a:cs typeface="Times New Roman"/>
              </a:rPr>
              <a:t>Silb</a:t>
            </a:r>
            <a:r>
              <a:rPr sz="2200" spc="39" baseline="1811" dirty="0">
                <a:latin typeface="Times New Roman"/>
                <a:cs typeface="Times New Roman"/>
              </a:rPr>
              <a:t>e</a:t>
            </a:r>
            <a:r>
              <a:rPr sz="2200" spc="442" baseline="1811" dirty="0">
                <a:latin typeface="Times New Roman"/>
                <a:cs typeface="Times New Roman"/>
              </a:rPr>
              <a:t>r</a:t>
            </a:r>
            <a:r>
              <a:rPr sz="2200" baseline="1811" dirty="0">
                <a:latin typeface="Times New Roman"/>
                <a:cs typeface="Times New Roman"/>
              </a:rPr>
              <a:t>)                                     </a:t>
            </a:r>
            <a:r>
              <a:rPr sz="2200" spc="415" baseline="1811" dirty="0">
                <a:latin typeface="Times New Roman"/>
                <a:cs typeface="Times New Roman"/>
              </a:rPr>
              <a:t> </a:t>
            </a:r>
            <a:r>
              <a:rPr sz="1400" spc="-11" dirty="0">
                <a:latin typeface="Times New Roman"/>
                <a:cs typeface="Times New Roman"/>
              </a:rPr>
              <a:t>17.1</a:t>
            </a:r>
            <a:r>
              <a:rPr sz="1400" spc="39" dirty="0">
                <a:latin typeface="Times New Roman"/>
                <a:cs typeface="Times New Roman"/>
              </a:rPr>
              <a:t>7</a:t>
            </a:r>
            <a:r>
              <a:rPr sz="1400" dirty="0">
                <a:latin typeface="Times New Roman"/>
                <a:cs typeface="Times New Roman"/>
              </a:rPr>
              <a:t>% </a:t>
            </a:r>
            <a:r>
              <a:rPr sz="1400" spc="362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$1,4</a:t>
            </a:r>
            <a:r>
              <a:rPr sz="1400" spc="31" dirty="0">
                <a:latin typeface="Times New Roman"/>
                <a:cs typeface="Times New Roman"/>
              </a:rPr>
              <a:t>8</a:t>
            </a:r>
            <a:r>
              <a:rPr sz="1400" spc="-13" dirty="0">
                <a:latin typeface="Times New Roman"/>
                <a:cs typeface="Times New Roman"/>
              </a:rPr>
              <a:t>7.</a:t>
            </a:r>
            <a:r>
              <a:rPr sz="1400" spc="31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174579">
              <a:lnSpc>
                <a:spcPct val="95825"/>
              </a:lnSpc>
              <a:spcBef>
                <a:spcPts val="450"/>
              </a:spcBef>
            </a:pPr>
            <a:r>
              <a:rPr sz="1400" spc="-5" dirty="0">
                <a:latin typeface="Times New Roman"/>
                <a:cs typeface="Times New Roman"/>
              </a:rPr>
              <a:t>Syntheti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Spre</a:t>
            </a:r>
            <a:r>
              <a:rPr sz="1400" spc="34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d                                                    </a:t>
            </a:r>
            <a:r>
              <a:rPr sz="1400" spc="322" dirty="0">
                <a:latin typeface="Times New Roman"/>
                <a:cs typeface="Times New Roman"/>
              </a:rPr>
              <a:t> </a:t>
            </a:r>
            <a:r>
              <a:rPr sz="1400" spc="-11" dirty="0">
                <a:latin typeface="Times New Roman"/>
                <a:cs typeface="Times New Roman"/>
              </a:rPr>
              <a:t>12.6</a:t>
            </a:r>
            <a:r>
              <a:rPr sz="1400" spc="39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% </a:t>
            </a:r>
            <a:r>
              <a:rPr sz="1400" spc="362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$1,5</a:t>
            </a:r>
            <a:r>
              <a:rPr sz="1400" spc="31" dirty="0">
                <a:latin typeface="Times New Roman"/>
                <a:cs typeface="Times New Roman"/>
              </a:rPr>
              <a:t>7</a:t>
            </a:r>
            <a:r>
              <a:rPr sz="1400" spc="-13" dirty="0">
                <a:latin typeface="Times New Roman"/>
                <a:cs typeface="Times New Roman"/>
              </a:rPr>
              <a:t>0.</a:t>
            </a:r>
            <a:r>
              <a:rPr sz="1400" spc="31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174579" marR="2952309">
              <a:lnSpc>
                <a:spcPts val="1650"/>
              </a:lnSpc>
              <a:spcBef>
                <a:spcPts val="479"/>
              </a:spcBef>
            </a:pP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-2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approach</a:t>
            </a:r>
            <a:r>
              <a:rPr sz="1400" spc="203" dirty="0">
                <a:latin typeface="Times New Roman"/>
                <a:cs typeface="Times New Roman"/>
              </a:rPr>
              <a:t> </a:t>
            </a:r>
            <a:r>
              <a:rPr sz="1400" spc="-17" dirty="0">
                <a:latin typeface="Times New Roman"/>
                <a:cs typeface="Times New Roman"/>
              </a:rPr>
              <a:t>(20</a:t>
            </a:r>
            <a:r>
              <a:rPr sz="1400" dirty="0">
                <a:latin typeface="Times New Roman"/>
                <a:cs typeface="Times New Roman"/>
              </a:rPr>
              <a:t>%</a:t>
            </a:r>
            <a:r>
              <a:rPr sz="1400" spc="-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upside; </a:t>
            </a:r>
            <a:endParaRPr sz="1400">
              <a:latin typeface="Times New Roman"/>
              <a:cs typeface="Times New Roman"/>
            </a:endParaRPr>
          </a:p>
          <a:p>
            <a:pPr marL="1174579" marR="2952309">
              <a:lnSpc>
                <a:spcPts val="1650"/>
              </a:lnSpc>
              <a:spcBef>
                <a:spcPts val="303"/>
              </a:spcBef>
            </a:pPr>
            <a:r>
              <a:rPr sz="1400" spc="-5" dirty="0">
                <a:latin typeface="Times New Roman"/>
                <a:cs typeface="Times New Roman"/>
              </a:rPr>
              <a:t>Industr</a:t>
            </a:r>
            <a:r>
              <a:rPr sz="1400" dirty="0">
                <a:latin typeface="Times New Roman"/>
                <a:cs typeface="Times New Roman"/>
              </a:rPr>
              <a:t>y</a:t>
            </a:r>
            <a:r>
              <a:rPr sz="1400" spc="308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v</a:t>
            </a:r>
            <a:r>
              <a:rPr sz="1400" spc="-11" dirty="0">
                <a:latin typeface="Times New Roman"/>
                <a:cs typeface="Times New Roman"/>
              </a:rPr>
              <a:t>ari</a:t>
            </a:r>
            <a:r>
              <a:rPr sz="1400" spc="4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nc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69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25%;</a:t>
            </a:r>
            <a:r>
              <a:rPr sz="1400" spc="-2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spc="-51" dirty="0">
                <a:latin typeface="Times New Roman"/>
                <a:cs typeface="Times New Roman"/>
              </a:rPr>
              <a:t>y</a:t>
            </a:r>
            <a:r>
              <a:rPr sz="1400" spc="40" dirty="0">
                <a:latin typeface="Times New Roman"/>
                <a:cs typeface="Times New Roman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201" dirty="0">
                <a:latin typeface="Times New Roman"/>
                <a:cs typeface="Times New Roman"/>
              </a:rPr>
              <a:t> </a:t>
            </a:r>
            <a:r>
              <a:rPr sz="1400" spc="-57" dirty="0">
                <a:latin typeface="Times New Roman"/>
                <a:cs typeface="Times New Roman"/>
              </a:rPr>
              <a:t>t</a:t>
            </a:r>
            <a:r>
              <a:rPr sz="1400" spc="31" dirty="0">
                <a:latin typeface="Times New Roman"/>
                <a:cs typeface="Times New Roman"/>
              </a:rPr>
              <a:t>r</a:t>
            </a:r>
            <a:r>
              <a:rPr sz="1400" spc="-17" dirty="0">
                <a:latin typeface="Times New Roman"/>
                <a:cs typeface="Times New Roman"/>
              </a:rPr>
              <a:t>ad</a:t>
            </a:r>
            <a:r>
              <a:rPr sz="1400" spc="31" dirty="0">
                <a:latin typeface="Times New Roman"/>
                <a:cs typeface="Times New Roman"/>
              </a:rPr>
              <a:t>i</a:t>
            </a:r>
            <a:r>
              <a:rPr sz="1400" spc="4" dirty="0">
                <a:latin typeface="Times New Roman"/>
                <a:cs typeface="Times New Roman"/>
              </a:rPr>
              <a:t>ng</a:t>
            </a:r>
            <a:endParaRPr sz="1400">
              <a:latin typeface="Times New Roman"/>
              <a:cs typeface="Times New Roman"/>
            </a:endParaRPr>
          </a:p>
          <a:p>
            <a:pPr marL="1174579">
              <a:lnSpc>
                <a:spcPct val="95825"/>
              </a:lnSpc>
              <a:spcBef>
                <a:spcPts val="312"/>
              </a:spcBef>
            </a:pPr>
            <a:r>
              <a:rPr sz="1400" spc="99" dirty="0">
                <a:latin typeface="Times New Roman"/>
                <a:cs typeface="Times New Roman"/>
              </a:rPr>
              <a:t>restriction</a:t>
            </a:r>
            <a:r>
              <a:rPr sz="1400" dirty="0">
                <a:latin typeface="Times New Roman"/>
                <a:cs typeface="Times New Roman"/>
              </a:rPr>
              <a:t>)                                                             </a:t>
            </a:r>
            <a:r>
              <a:rPr sz="1400" spc="139" dirty="0">
                <a:latin typeface="Times New Roman"/>
                <a:cs typeface="Times New Roman"/>
              </a:rPr>
              <a:t> </a:t>
            </a:r>
            <a:r>
              <a:rPr sz="1400" spc="170" dirty="0">
                <a:latin typeface="Times New Roman"/>
                <a:cs typeface="Times New Roman"/>
              </a:rPr>
              <a:t>8.6</a:t>
            </a:r>
            <a:r>
              <a:rPr sz="1400" dirty="0">
                <a:latin typeface="Times New Roman"/>
                <a:cs typeface="Times New Roman"/>
              </a:rPr>
              <a:t>7</a:t>
            </a:r>
            <a:r>
              <a:rPr sz="1400" spc="-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%</a:t>
            </a:r>
            <a:r>
              <a:rPr sz="1400" spc="353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$1,6</a:t>
            </a:r>
            <a:r>
              <a:rPr sz="1400" spc="31" dirty="0">
                <a:latin typeface="Times New Roman"/>
                <a:cs typeface="Times New Roman"/>
              </a:rPr>
              <a:t>4</a:t>
            </a:r>
            <a:r>
              <a:rPr sz="1400" spc="-13" dirty="0">
                <a:latin typeface="Times New Roman"/>
                <a:cs typeface="Times New Roman"/>
              </a:rPr>
              <a:t>0.</a:t>
            </a:r>
            <a:r>
              <a:rPr sz="1400" spc="31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26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472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11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88159" y="1046329"/>
            <a:ext cx="6969105" cy="4772324"/>
          </a:xfrm>
          <a:custGeom>
            <a:avLst/>
            <a:gdLst/>
            <a:ahLst/>
            <a:cxnLst/>
            <a:rect l="l" t="t" r="r" b="b"/>
            <a:pathLst>
              <a:path w="7666015" h="5408634">
                <a:moveTo>
                  <a:pt x="0" y="0"/>
                </a:moveTo>
                <a:lnTo>
                  <a:pt x="0" y="5408634"/>
                </a:lnTo>
                <a:lnTo>
                  <a:pt x="7666015" y="5408634"/>
                </a:lnTo>
                <a:lnTo>
                  <a:pt x="7666015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075038" y="4479008"/>
            <a:ext cx="333423" cy="323637"/>
          </a:xfrm>
          <a:custGeom>
            <a:avLst/>
            <a:gdLst/>
            <a:ahLst/>
            <a:cxnLst/>
            <a:rect l="l" t="t" r="r" b="b"/>
            <a:pathLst>
              <a:path w="366765" h="366789">
                <a:moveTo>
                  <a:pt x="0" y="0"/>
                </a:moveTo>
                <a:lnTo>
                  <a:pt x="366765" y="0"/>
                </a:lnTo>
                <a:lnTo>
                  <a:pt x="366765" y="366789"/>
                </a:lnTo>
                <a:lnTo>
                  <a:pt x="0" y="366789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86562" y="2550448"/>
            <a:ext cx="516534" cy="501371"/>
          </a:xfrm>
          <a:custGeom>
            <a:avLst/>
            <a:gdLst/>
            <a:ahLst/>
            <a:cxnLst/>
            <a:rect l="l" t="t" r="r" b="b"/>
            <a:pathLst>
              <a:path w="568187" h="568221">
                <a:moveTo>
                  <a:pt x="0" y="0"/>
                </a:moveTo>
                <a:lnTo>
                  <a:pt x="0" y="568221"/>
                </a:lnTo>
                <a:lnTo>
                  <a:pt x="568187" y="568221"/>
                </a:lnTo>
                <a:lnTo>
                  <a:pt x="5681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92029" y="2555752"/>
            <a:ext cx="505601" cy="490761"/>
          </a:xfrm>
          <a:custGeom>
            <a:avLst/>
            <a:gdLst/>
            <a:ahLst/>
            <a:cxnLst/>
            <a:rect l="l" t="t" r="r" b="b"/>
            <a:pathLst>
              <a:path w="556161" h="556196">
                <a:moveTo>
                  <a:pt x="0" y="0"/>
                </a:moveTo>
                <a:lnTo>
                  <a:pt x="556161" y="0"/>
                </a:lnTo>
                <a:lnTo>
                  <a:pt x="556161" y="556196"/>
                </a:lnTo>
                <a:lnTo>
                  <a:pt x="0" y="556196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64784" y="2301087"/>
            <a:ext cx="2582667" cy="167124"/>
          </a:xfrm>
          <a:custGeom>
            <a:avLst/>
            <a:gdLst/>
            <a:ahLst/>
            <a:cxnLst/>
            <a:rect l="l" t="t" r="r" b="b"/>
            <a:pathLst>
              <a:path w="2840934" h="189407">
                <a:moveTo>
                  <a:pt x="2741727" y="0"/>
                </a:moveTo>
                <a:lnTo>
                  <a:pt x="0" y="0"/>
                </a:lnTo>
                <a:lnTo>
                  <a:pt x="0" y="189407"/>
                </a:lnTo>
                <a:lnTo>
                  <a:pt x="2741727" y="189407"/>
                </a:lnTo>
                <a:lnTo>
                  <a:pt x="2741727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570250" y="2306392"/>
            <a:ext cx="2571735" cy="156513"/>
          </a:xfrm>
          <a:custGeom>
            <a:avLst/>
            <a:gdLst/>
            <a:ahLst/>
            <a:cxnLst/>
            <a:rect l="l" t="t" r="r" b="b"/>
            <a:pathLst>
              <a:path w="2828909" h="177381">
                <a:moveTo>
                  <a:pt x="2735715" y="0"/>
                </a:moveTo>
                <a:lnTo>
                  <a:pt x="0" y="0"/>
                </a:lnTo>
                <a:lnTo>
                  <a:pt x="0" y="177381"/>
                </a:lnTo>
                <a:lnTo>
                  <a:pt x="2735715" y="177381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53037" y="3303832"/>
            <a:ext cx="4216991" cy="167124"/>
          </a:xfrm>
          <a:custGeom>
            <a:avLst/>
            <a:gdLst/>
            <a:ahLst/>
            <a:cxnLst/>
            <a:rect l="l" t="t" r="r" b="b"/>
            <a:pathLst>
              <a:path w="4638690" h="189407">
                <a:moveTo>
                  <a:pt x="0" y="0"/>
                </a:moveTo>
                <a:lnTo>
                  <a:pt x="0" y="189407"/>
                </a:lnTo>
                <a:lnTo>
                  <a:pt x="4638690" y="189407"/>
                </a:lnTo>
                <a:lnTo>
                  <a:pt x="46386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58503" y="3309138"/>
            <a:ext cx="4206059" cy="156513"/>
          </a:xfrm>
          <a:custGeom>
            <a:avLst/>
            <a:gdLst/>
            <a:ahLst/>
            <a:cxnLst/>
            <a:rect l="l" t="t" r="r" b="b"/>
            <a:pathLst>
              <a:path w="4626665" h="177381">
                <a:moveTo>
                  <a:pt x="0" y="0"/>
                </a:moveTo>
                <a:lnTo>
                  <a:pt x="4626665" y="0"/>
                </a:lnTo>
                <a:lnTo>
                  <a:pt x="4626665" y="177381"/>
                </a:lnTo>
                <a:lnTo>
                  <a:pt x="0" y="177381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36961" y="1131217"/>
            <a:ext cx="1033067" cy="334248"/>
          </a:xfrm>
          <a:custGeom>
            <a:avLst/>
            <a:gdLst/>
            <a:ahLst/>
            <a:cxnLst/>
            <a:rect l="l" t="t" r="r" b="b"/>
            <a:pathLst>
              <a:path w="1136374" h="378814">
                <a:moveTo>
                  <a:pt x="0" y="0"/>
                </a:moveTo>
                <a:lnTo>
                  <a:pt x="0" y="378814"/>
                </a:lnTo>
                <a:lnTo>
                  <a:pt x="1136374" y="378814"/>
                </a:lnTo>
                <a:lnTo>
                  <a:pt x="11363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42427" y="1136523"/>
            <a:ext cx="1022135" cy="323637"/>
          </a:xfrm>
          <a:custGeom>
            <a:avLst/>
            <a:gdLst/>
            <a:ahLst/>
            <a:cxnLst/>
            <a:rect l="l" t="t" r="r" b="b"/>
            <a:pathLst>
              <a:path w="1124348" h="366789">
                <a:moveTo>
                  <a:pt x="0" y="0"/>
                </a:moveTo>
                <a:lnTo>
                  <a:pt x="1124348" y="0"/>
                </a:lnTo>
                <a:lnTo>
                  <a:pt x="1124348" y="366789"/>
                </a:lnTo>
                <a:lnTo>
                  <a:pt x="0" y="366789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26471" y="1298342"/>
            <a:ext cx="1033067" cy="334248"/>
          </a:xfrm>
          <a:custGeom>
            <a:avLst/>
            <a:gdLst/>
            <a:ahLst/>
            <a:cxnLst/>
            <a:rect l="l" t="t" r="r" b="b"/>
            <a:pathLst>
              <a:path w="1136374" h="378814">
                <a:moveTo>
                  <a:pt x="0" y="0"/>
                </a:moveTo>
                <a:lnTo>
                  <a:pt x="0" y="378814"/>
                </a:lnTo>
                <a:lnTo>
                  <a:pt x="1136374" y="378814"/>
                </a:lnTo>
                <a:lnTo>
                  <a:pt x="11363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31937" y="1303648"/>
            <a:ext cx="1022135" cy="323637"/>
          </a:xfrm>
          <a:custGeom>
            <a:avLst/>
            <a:gdLst/>
            <a:ahLst/>
            <a:cxnLst/>
            <a:rect l="l" t="t" r="r" b="b"/>
            <a:pathLst>
              <a:path w="1124348" h="366789">
                <a:moveTo>
                  <a:pt x="0" y="0"/>
                </a:moveTo>
                <a:lnTo>
                  <a:pt x="1124348" y="0"/>
                </a:lnTo>
                <a:lnTo>
                  <a:pt x="1124348" y="366789"/>
                </a:lnTo>
                <a:lnTo>
                  <a:pt x="0" y="366789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47792" y="4473701"/>
            <a:ext cx="5422236" cy="1252105"/>
          </a:xfrm>
          <a:custGeom>
            <a:avLst/>
            <a:gdLst/>
            <a:ahLst/>
            <a:cxnLst/>
            <a:rect l="l" t="t" r="r" b="b"/>
            <a:pathLst>
              <a:path w="5964460" h="1419052">
                <a:moveTo>
                  <a:pt x="0" y="0"/>
                </a:moveTo>
                <a:lnTo>
                  <a:pt x="0" y="1419052"/>
                </a:lnTo>
                <a:lnTo>
                  <a:pt x="5964460" y="1419052"/>
                </a:lnTo>
                <a:lnTo>
                  <a:pt x="59644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53258" y="4479007"/>
            <a:ext cx="5411305" cy="1241494"/>
          </a:xfrm>
          <a:custGeom>
            <a:avLst/>
            <a:gdLst/>
            <a:ahLst/>
            <a:cxnLst/>
            <a:rect l="l" t="t" r="r" b="b"/>
            <a:pathLst>
              <a:path w="5952435" h="1407026">
                <a:moveTo>
                  <a:pt x="0" y="0"/>
                </a:moveTo>
                <a:lnTo>
                  <a:pt x="5952435" y="0"/>
                </a:lnTo>
                <a:lnTo>
                  <a:pt x="5952435" y="1407026"/>
                </a:lnTo>
                <a:lnTo>
                  <a:pt x="0" y="1407026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96595" y="5391559"/>
            <a:ext cx="688711" cy="419136"/>
          </a:xfrm>
          <a:custGeom>
            <a:avLst/>
            <a:gdLst/>
            <a:ahLst/>
            <a:cxnLst/>
            <a:rect l="l" t="t" r="r" b="b"/>
            <a:pathLst>
              <a:path w="757582" h="475021">
                <a:moveTo>
                  <a:pt x="0" y="0"/>
                </a:moveTo>
                <a:lnTo>
                  <a:pt x="0" y="475021"/>
                </a:lnTo>
                <a:lnTo>
                  <a:pt x="757582" y="475021"/>
                </a:lnTo>
                <a:lnTo>
                  <a:pt x="7575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02061" y="5396865"/>
            <a:ext cx="677779" cy="408525"/>
          </a:xfrm>
          <a:custGeom>
            <a:avLst/>
            <a:gdLst/>
            <a:ahLst/>
            <a:cxnLst/>
            <a:rect l="l" t="t" r="r" b="b"/>
            <a:pathLst>
              <a:path w="745557" h="462995">
                <a:moveTo>
                  <a:pt x="0" y="0"/>
                </a:moveTo>
                <a:lnTo>
                  <a:pt x="745557" y="0"/>
                </a:lnTo>
                <a:lnTo>
                  <a:pt x="745557" y="462995"/>
                </a:lnTo>
                <a:lnTo>
                  <a:pt x="0" y="462995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048251" y="5391559"/>
            <a:ext cx="776166" cy="419136"/>
          </a:xfrm>
          <a:custGeom>
            <a:avLst/>
            <a:gdLst/>
            <a:ahLst/>
            <a:cxnLst/>
            <a:rect l="l" t="t" r="r" b="b"/>
            <a:pathLst>
              <a:path w="853783" h="475021">
                <a:moveTo>
                  <a:pt x="0" y="0"/>
                </a:moveTo>
                <a:lnTo>
                  <a:pt x="0" y="475021"/>
                </a:lnTo>
                <a:lnTo>
                  <a:pt x="853783" y="475021"/>
                </a:lnTo>
                <a:lnTo>
                  <a:pt x="8537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53715" y="5396865"/>
            <a:ext cx="765235" cy="408525"/>
          </a:xfrm>
          <a:custGeom>
            <a:avLst/>
            <a:gdLst/>
            <a:ahLst/>
            <a:cxnLst/>
            <a:rect l="l" t="t" r="r" b="b"/>
            <a:pathLst>
              <a:path w="841758" h="462995">
                <a:moveTo>
                  <a:pt x="0" y="0"/>
                </a:moveTo>
                <a:lnTo>
                  <a:pt x="841758" y="0"/>
                </a:lnTo>
                <a:lnTo>
                  <a:pt x="841758" y="462995"/>
                </a:lnTo>
                <a:lnTo>
                  <a:pt x="0" y="462995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74815" y="5391559"/>
            <a:ext cx="688711" cy="252012"/>
          </a:xfrm>
          <a:custGeom>
            <a:avLst/>
            <a:gdLst/>
            <a:ahLst/>
            <a:cxnLst/>
            <a:rect l="l" t="t" r="r" b="b"/>
            <a:pathLst>
              <a:path w="757582" h="285614">
                <a:moveTo>
                  <a:pt x="0" y="0"/>
                </a:moveTo>
                <a:lnTo>
                  <a:pt x="0" y="285614"/>
                </a:lnTo>
                <a:lnTo>
                  <a:pt x="757582" y="285614"/>
                </a:lnTo>
                <a:lnTo>
                  <a:pt x="7575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280282" y="5396864"/>
            <a:ext cx="677779" cy="241401"/>
          </a:xfrm>
          <a:custGeom>
            <a:avLst/>
            <a:gdLst/>
            <a:ahLst/>
            <a:cxnLst/>
            <a:rect l="l" t="t" r="r" b="b"/>
            <a:pathLst>
              <a:path w="745557" h="273588">
                <a:moveTo>
                  <a:pt x="0" y="0"/>
                </a:moveTo>
                <a:lnTo>
                  <a:pt x="745557" y="0"/>
                </a:lnTo>
                <a:lnTo>
                  <a:pt x="745557" y="273588"/>
                </a:lnTo>
                <a:lnTo>
                  <a:pt x="0" y="273588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82115" y="5391559"/>
            <a:ext cx="1120522" cy="252012"/>
          </a:xfrm>
          <a:custGeom>
            <a:avLst/>
            <a:gdLst/>
            <a:ahLst/>
            <a:cxnLst/>
            <a:rect l="l" t="t" r="r" b="b"/>
            <a:pathLst>
              <a:path w="1232574" h="285614">
                <a:moveTo>
                  <a:pt x="0" y="0"/>
                </a:moveTo>
                <a:lnTo>
                  <a:pt x="0" y="285614"/>
                </a:lnTo>
                <a:lnTo>
                  <a:pt x="1232574" y="285614"/>
                </a:lnTo>
                <a:lnTo>
                  <a:pt x="1232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87581" y="5396864"/>
            <a:ext cx="1109591" cy="241401"/>
          </a:xfrm>
          <a:custGeom>
            <a:avLst/>
            <a:gdLst/>
            <a:ahLst/>
            <a:cxnLst/>
            <a:rect l="l" t="t" r="r" b="b"/>
            <a:pathLst>
              <a:path w="1220550" h="273588">
                <a:moveTo>
                  <a:pt x="0" y="0"/>
                </a:moveTo>
                <a:lnTo>
                  <a:pt x="1220550" y="0"/>
                </a:lnTo>
                <a:lnTo>
                  <a:pt x="1220550" y="273588"/>
                </a:lnTo>
                <a:lnTo>
                  <a:pt x="0" y="273588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19172" y="4723062"/>
            <a:ext cx="1377423" cy="501372"/>
          </a:xfrm>
          <a:custGeom>
            <a:avLst/>
            <a:gdLst/>
            <a:ahLst/>
            <a:cxnLst/>
            <a:rect l="l" t="t" r="r" b="b"/>
            <a:pathLst>
              <a:path w="1515165" h="568222">
                <a:moveTo>
                  <a:pt x="0" y="0"/>
                </a:moveTo>
                <a:lnTo>
                  <a:pt x="0" y="568222"/>
                </a:lnTo>
                <a:lnTo>
                  <a:pt x="1515165" y="568222"/>
                </a:lnTo>
                <a:lnTo>
                  <a:pt x="15151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24637" y="4728367"/>
            <a:ext cx="1366491" cy="490761"/>
          </a:xfrm>
          <a:custGeom>
            <a:avLst/>
            <a:gdLst/>
            <a:ahLst/>
            <a:cxnLst/>
            <a:rect l="l" t="t" r="r" b="b"/>
            <a:pathLst>
              <a:path w="1503140" h="556196">
                <a:moveTo>
                  <a:pt x="0" y="0"/>
                </a:moveTo>
                <a:lnTo>
                  <a:pt x="1503140" y="0"/>
                </a:lnTo>
                <a:lnTo>
                  <a:pt x="1503140" y="556196"/>
                </a:lnTo>
                <a:lnTo>
                  <a:pt x="0" y="556196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69571" y="4807950"/>
            <a:ext cx="1289967" cy="334248"/>
          </a:xfrm>
          <a:custGeom>
            <a:avLst/>
            <a:gdLst/>
            <a:ahLst/>
            <a:cxnLst/>
            <a:rect l="l" t="t" r="r" b="b"/>
            <a:pathLst>
              <a:path w="1418964" h="378814">
                <a:moveTo>
                  <a:pt x="0" y="0"/>
                </a:moveTo>
                <a:lnTo>
                  <a:pt x="0" y="378814"/>
                </a:lnTo>
                <a:lnTo>
                  <a:pt x="1418964" y="378814"/>
                </a:lnTo>
                <a:lnTo>
                  <a:pt x="14189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75038" y="4813256"/>
            <a:ext cx="1279035" cy="323637"/>
          </a:xfrm>
          <a:custGeom>
            <a:avLst/>
            <a:gdLst/>
            <a:ahLst/>
            <a:cxnLst/>
            <a:rect l="l" t="t" r="r" b="b"/>
            <a:pathLst>
              <a:path w="1406939" h="366789">
                <a:moveTo>
                  <a:pt x="0" y="0"/>
                </a:moveTo>
                <a:lnTo>
                  <a:pt x="1406939" y="0"/>
                </a:lnTo>
                <a:lnTo>
                  <a:pt x="1406939" y="366789"/>
                </a:lnTo>
                <a:lnTo>
                  <a:pt x="0" y="366789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432515" y="4555938"/>
            <a:ext cx="1377423" cy="920509"/>
          </a:xfrm>
          <a:custGeom>
            <a:avLst/>
            <a:gdLst/>
            <a:ahLst/>
            <a:cxnLst/>
            <a:rect l="l" t="t" r="r" b="b"/>
            <a:pathLst>
              <a:path w="1515165" h="1043244">
                <a:moveTo>
                  <a:pt x="0" y="0"/>
                </a:moveTo>
                <a:lnTo>
                  <a:pt x="0" y="1043244"/>
                </a:lnTo>
                <a:lnTo>
                  <a:pt x="1515165" y="1043244"/>
                </a:lnTo>
                <a:lnTo>
                  <a:pt x="15151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37980" y="4561243"/>
            <a:ext cx="1366491" cy="909898"/>
          </a:xfrm>
          <a:custGeom>
            <a:avLst/>
            <a:gdLst/>
            <a:ahLst/>
            <a:cxnLst/>
            <a:rect l="l" t="t" r="r" b="b"/>
            <a:pathLst>
              <a:path w="1503140" h="1031218">
                <a:moveTo>
                  <a:pt x="0" y="0"/>
                </a:moveTo>
                <a:lnTo>
                  <a:pt x="1503140" y="0"/>
                </a:lnTo>
                <a:lnTo>
                  <a:pt x="1503140" y="1031218"/>
                </a:lnTo>
                <a:lnTo>
                  <a:pt x="0" y="1031218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088159" y="2550447"/>
            <a:ext cx="1292700" cy="835620"/>
          </a:xfrm>
          <a:custGeom>
            <a:avLst/>
            <a:gdLst/>
            <a:ahLst/>
            <a:cxnLst/>
            <a:rect l="l" t="t" r="r" b="b"/>
            <a:pathLst>
              <a:path w="1421970" h="947036">
                <a:moveTo>
                  <a:pt x="0" y="0"/>
                </a:moveTo>
                <a:lnTo>
                  <a:pt x="0" y="947036"/>
                </a:lnTo>
                <a:lnTo>
                  <a:pt x="1421970" y="947036"/>
                </a:lnTo>
                <a:lnTo>
                  <a:pt x="1421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93625" y="2555752"/>
            <a:ext cx="1281768" cy="825010"/>
          </a:xfrm>
          <a:custGeom>
            <a:avLst/>
            <a:gdLst/>
            <a:ahLst/>
            <a:cxnLst/>
            <a:rect l="l" t="t" r="r" b="b"/>
            <a:pathLst>
              <a:path w="1409945" h="935011">
                <a:moveTo>
                  <a:pt x="0" y="0"/>
                </a:moveTo>
                <a:lnTo>
                  <a:pt x="1409945" y="0"/>
                </a:lnTo>
                <a:lnTo>
                  <a:pt x="1409945" y="935011"/>
                </a:lnTo>
                <a:lnTo>
                  <a:pt x="0" y="935011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48250" y="3887441"/>
            <a:ext cx="1377423" cy="419136"/>
          </a:xfrm>
          <a:custGeom>
            <a:avLst/>
            <a:gdLst/>
            <a:ahLst/>
            <a:cxnLst/>
            <a:rect l="l" t="t" r="r" b="b"/>
            <a:pathLst>
              <a:path w="1515165" h="475021">
                <a:moveTo>
                  <a:pt x="0" y="0"/>
                </a:moveTo>
                <a:lnTo>
                  <a:pt x="0" y="475021"/>
                </a:lnTo>
                <a:lnTo>
                  <a:pt x="1515165" y="475021"/>
                </a:lnTo>
                <a:lnTo>
                  <a:pt x="15151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53715" y="3892747"/>
            <a:ext cx="1366491" cy="408525"/>
          </a:xfrm>
          <a:custGeom>
            <a:avLst/>
            <a:gdLst/>
            <a:ahLst/>
            <a:cxnLst/>
            <a:rect l="l" t="t" r="r" b="b"/>
            <a:pathLst>
              <a:path w="1503140" h="462995">
                <a:moveTo>
                  <a:pt x="0" y="0"/>
                </a:moveTo>
                <a:lnTo>
                  <a:pt x="1503140" y="0"/>
                </a:lnTo>
                <a:lnTo>
                  <a:pt x="1503140" y="462995"/>
                </a:lnTo>
                <a:lnTo>
                  <a:pt x="0" y="462995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54294" y="3720316"/>
            <a:ext cx="1377423" cy="501372"/>
          </a:xfrm>
          <a:custGeom>
            <a:avLst/>
            <a:gdLst/>
            <a:ahLst/>
            <a:cxnLst/>
            <a:rect l="l" t="t" r="r" b="b"/>
            <a:pathLst>
              <a:path w="1515165" h="568222">
                <a:moveTo>
                  <a:pt x="0" y="0"/>
                </a:moveTo>
                <a:lnTo>
                  <a:pt x="0" y="568222"/>
                </a:lnTo>
                <a:lnTo>
                  <a:pt x="1515165" y="568222"/>
                </a:lnTo>
                <a:lnTo>
                  <a:pt x="15151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159759" y="3725622"/>
            <a:ext cx="1366491" cy="490761"/>
          </a:xfrm>
          <a:custGeom>
            <a:avLst/>
            <a:gdLst/>
            <a:ahLst/>
            <a:cxnLst/>
            <a:rect l="l" t="t" r="r" b="b"/>
            <a:pathLst>
              <a:path w="1503140" h="556196">
                <a:moveTo>
                  <a:pt x="0" y="0"/>
                </a:moveTo>
                <a:lnTo>
                  <a:pt x="1503140" y="0"/>
                </a:lnTo>
                <a:lnTo>
                  <a:pt x="1503140" y="556196"/>
                </a:lnTo>
                <a:lnTo>
                  <a:pt x="0" y="556196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04693" y="3887441"/>
            <a:ext cx="1033066" cy="252012"/>
          </a:xfrm>
          <a:custGeom>
            <a:avLst/>
            <a:gdLst/>
            <a:ahLst/>
            <a:cxnLst/>
            <a:rect l="l" t="t" r="r" b="b"/>
            <a:pathLst>
              <a:path w="1136373" h="285614">
                <a:moveTo>
                  <a:pt x="0" y="0"/>
                </a:moveTo>
                <a:lnTo>
                  <a:pt x="0" y="285614"/>
                </a:lnTo>
                <a:lnTo>
                  <a:pt x="1136373" y="285614"/>
                </a:lnTo>
                <a:lnTo>
                  <a:pt x="113637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10159" y="3892746"/>
            <a:ext cx="1022135" cy="241401"/>
          </a:xfrm>
          <a:custGeom>
            <a:avLst/>
            <a:gdLst/>
            <a:ahLst/>
            <a:cxnLst/>
            <a:rect l="l" t="t" r="r" b="b"/>
            <a:pathLst>
              <a:path w="1124349" h="273588">
                <a:moveTo>
                  <a:pt x="0" y="0"/>
                </a:moveTo>
                <a:lnTo>
                  <a:pt x="1124349" y="0"/>
                </a:lnTo>
                <a:lnTo>
                  <a:pt x="1124349" y="273588"/>
                </a:lnTo>
                <a:lnTo>
                  <a:pt x="0" y="273588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597851" y="1547702"/>
            <a:ext cx="1464878" cy="668496"/>
          </a:xfrm>
          <a:custGeom>
            <a:avLst/>
            <a:gdLst/>
            <a:ahLst/>
            <a:cxnLst/>
            <a:rect l="l" t="t" r="r" b="b"/>
            <a:pathLst>
              <a:path w="1611366" h="757629">
                <a:moveTo>
                  <a:pt x="1605353" y="0"/>
                </a:moveTo>
                <a:lnTo>
                  <a:pt x="0" y="0"/>
                </a:lnTo>
                <a:lnTo>
                  <a:pt x="0" y="757629"/>
                </a:lnTo>
                <a:lnTo>
                  <a:pt x="1605353" y="757629"/>
                </a:lnTo>
                <a:lnTo>
                  <a:pt x="160535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603317" y="1553006"/>
            <a:ext cx="1453946" cy="657886"/>
          </a:xfrm>
          <a:custGeom>
            <a:avLst/>
            <a:gdLst/>
            <a:ahLst/>
            <a:cxnLst/>
            <a:rect l="l" t="t" r="r" b="b"/>
            <a:pathLst>
              <a:path w="1599341" h="745604">
                <a:moveTo>
                  <a:pt x="0" y="0"/>
                </a:moveTo>
                <a:lnTo>
                  <a:pt x="1599341" y="0"/>
                </a:lnTo>
                <a:lnTo>
                  <a:pt x="1599341" y="745604"/>
                </a:lnTo>
                <a:lnTo>
                  <a:pt x="0" y="745604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446994" y="1465465"/>
            <a:ext cx="1205245" cy="583608"/>
          </a:xfrm>
          <a:custGeom>
            <a:avLst/>
            <a:gdLst/>
            <a:ahLst/>
            <a:cxnLst/>
            <a:rect l="l" t="t" r="r" b="b"/>
            <a:pathLst>
              <a:path w="1325769" h="661422">
                <a:moveTo>
                  <a:pt x="0" y="0"/>
                </a:moveTo>
                <a:lnTo>
                  <a:pt x="0" y="661422"/>
                </a:lnTo>
                <a:lnTo>
                  <a:pt x="1325769" y="661422"/>
                </a:lnTo>
                <a:lnTo>
                  <a:pt x="1325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52460" y="1470771"/>
            <a:ext cx="1194313" cy="572996"/>
          </a:xfrm>
          <a:custGeom>
            <a:avLst/>
            <a:gdLst/>
            <a:ahLst/>
            <a:cxnLst/>
            <a:rect l="l" t="t" r="r" b="b"/>
            <a:pathLst>
              <a:path w="1313744" h="649396">
                <a:moveTo>
                  <a:pt x="0" y="0"/>
                </a:moveTo>
                <a:lnTo>
                  <a:pt x="1313744" y="0"/>
                </a:lnTo>
                <a:lnTo>
                  <a:pt x="1313744" y="649396"/>
                </a:lnTo>
                <a:lnTo>
                  <a:pt x="0" y="649396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04693" y="1298342"/>
            <a:ext cx="1637056" cy="835621"/>
          </a:xfrm>
          <a:custGeom>
            <a:avLst/>
            <a:gdLst/>
            <a:ahLst/>
            <a:cxnLst/>
            <a:rect l="l" t="t" r="r" b="b"/>
            <a:pathLst>
              <a:path w="1800762" h="947037">
                <a:moveTo>
                  <a:pt x="0" y="0"/>
                </a:moveTo>
                <a:lnTo>
                  <a:pt x="0" y="947037"/>
                </a:lnTo>
                <a:lnTo>
                  <a:pt x="1800762" y="947037"/>
                </a:lnTo>
                <a:lnTo>
                  <a:pt x="180076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610158" y="1303648"/>
            <a:ext cx="1626125" cy="825010"/>
          </a:xfrm>
          <a:custGeom>
            <a:avLst/>
            <a:gdLst/>
            <a:ahLst/>
            <a:cxnLst/>
            <a:rect l="l" t="t" r="r" b="b"/>
            <a:pathLst>
              <a:path w="1788737" h="935011">
                <a:moveTo>
                  <a:pt x="0" y="0"/>
                </a:moveTo>
                <a:lnTo>
                  <a:pt x="1788737" y="0"/>
                </a:lnTo>
                <a:lnTo>
                  <a:pt x="1788737" y="935011"/>
                </a:lnTo>
                <a:lnTo>
                  <a:pt x="0" y="935011"/>
                </a:lnTo>
                <a:lnTo>
                  <a:pt x="0" y="0"/>
                </a:lnTo>
                <a:close/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37760" y="2306392"/>
            <a:ext cx="2508877" cy="0"/>
          </a:xfrm>
          <a:custGeom>
            <a:avLst/>
            <a:gdLst/>
            <a:ahLst/>
            <a:cxnLst/>
            <a:rect l="l" t="t" r="r" b="b"/>
            <a:pathLst>
              <a:path w="2759765">
                <a:moveTo>
                  <a:pt x="0" y="0"/>
                </a:moveTo>
                <a:lnTo>
                  <a:pt x="2759765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643225" y="2133963"/>
            <a:ext cx="0" cy="177735"/>
          </a:xfrm>
          <a:custGeom>
            <a:avLst/>
            <a:gdLst/>
            <a:ahLst/>
            <a:cxnLst/>
            <a:rect l="l" t="t" r="r" b="b"/>
            <a:pathLst>
              <a:path h="201433">
                <a:moveTo>
                  <a:pt x="0" y="0"/>
                </a:moveTo>
                <a:lnTo>
                  <a:pt x="0" y="201433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41171" y="2049074"/>
            <a:ext cx="0" cy="262624"/>
          </a:xfrm>
          <a:custGeom>
            <a:avLst/>
            <a:gdLst/>
            <a:ahLst/>
            <a:cxnLst/>
            <a:rect l="l" t="t" r="r" b="b"/>
            <a:pathLst>
              <a:path h="297640">
                <a:moveTo>
                  <a:pt x="0" y="0"/>
                </a:moveTo>
                <a:lnTo>
                  <a:pt x="0" y="29764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380859" y="3099570"/>
            <a:ext cx="103853" cy="74277"/>
          </a:xfrm>
          <a:custGeom>
            <a:avLst/>
            <a:gdLst/>
            <a:ahLst/>
            <a:cxnLst/>
            <a:rect l="l" t="t" r="r" b="b"/>
            <a:pathLst>
              <a:path w="114238" h="84181">
                <a:moveTo>
                  <a:pt x="0" y="42090"/>
                </a:moveTo>
                <a:lnTo>
                  <a:pt x="114238" y="84181"/>
                </a:lnTo>
                <a:lnTo>
                  <a:pt x="114238" y="0"/>
                </a:lnTo>
                <a:lnTo>
                  <a:pt x="0" y="42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35264" y="3099570"/>
            <a:ext cx="106585" cy="74277"/>
          </a:xfrm>
          <a:custGeom>
            <a:avLst/>
            <a:gdLst/>
            <a:ahLst/>
            <a:cxnLst/>
            <a:rect l="l" t="t" r="r" b="b"/>
            <a:pathLst>
              <a:path w="117244" h="84181">
                <a:moveTo>
                  <a:pt x="117244" y="42090"/>
                </a:moveTo>
                <a:lnTo>
                  <a:pt x="0" y="0"/>
                </a:lnTo>
                <a:lnTo>
                  <a:pt x="0" y="84181"/>
                </a:lnTo>
                <a:lnTo>
                  <a:pt x="117244" y="42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99991" y="3142014"/>
            <a:ext cx="5222728" cy="0"/>
          </a:xfrm>
          <a:custGeom>
            <a:avLst/>
            <a:gdLst/>
            <a:ahLst/>
            <a:cxnLst/>
            <a:rect l="l" t="t" r="r" b="b"/>
            <a:pathLst>
              <a:path w="5745001">
                <a:moveTo>
                  <a:pt x="0" y="0"/>
                </a:moveTo>
                <a:lnTo>
                  <a:pt x="5745001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20648" y="3051819"/>
            <a:ext cx="0" cy="177735"/>
          </a:xfrm>
          <a:custGeom>
            <a:avLst/>
            <a:gdLst/>
            <a:ahLst/>
            <a:cxnLst/>
            <a:rect l="l" t="t" r="r" b="b"/>
            <a:pathLst>
              <a:path h="201433">
                <a:moveTo>
                  <a:pt x="0" y="0"/>
                </a:moveTo>
                <a:lnTo>
                  <a:pt x="0" y="201433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163578" y="2208241"/>
            <a:ext cx="76524" cy="100804"/>
          </a:xfrm>
          <a:custGeom>
            <a:avLst/>
            <a:gdLst/>
            <a:ahLst/>
            <a:cxnLst/>
            <a:rect l="l" t="t" r="r" b="b"/>
            <a:pathLst>
              <a:path w="84176" h="114245">
                <a:moveTo>
                  <a:pt x="42088" y="114245"/>
                </a:moveTo>
                <a:lnTo>
                  <a:pt x="84176" y="0"/>
                </a:lnTo>
                <a:lnTo>
                  <a:pt x="0" y="0"/>
                </a:lnTo>
                <a:lnTo>
                  <a:pt x="42088" y="114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207305" y="2133963"/>
            <a:ext cx="0" cy="159166"/>
          </a:xfrm>
          <a:custGeom>
            <a:avLst/>
            <a:gdLst/>
            <a:ahLst/>
            <a:cxnLst/>
            <a:rect l="l" t="t" r="r" b="b"/>
            <a:pathLst>
              <a:path h="180388">
                <a:moveTo>
                  <a:pt x="0" y="0"/>
                </a:moveTo>
                <a:lnTo>
                  <a:pt x="0" y="180388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64326" y="3643386"/>
            <a:ext cx="3883567" cy="0"/>
          </a:xfrm>
          <a:custGeom>
            <a:avLst/>
            <a:gdLst/>
            <a:ahLst/>
            <a:cxnLst/>
            <a:rect l="l" t="t" r="r" b="b"/>
            <a:pathLst>
              <a:path w="4271924">
                <a:moveTo>
                  <a:pt x="0" y="0"/>
                </a:moveTo>
                <a:lnTo>
                  <a:pt x="4271924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69792" y="3638081"/>
            <a:ext cx="0" cy="259971"/>
          </a:xfrm>
          <a:custGeom>
            <a:avLst/>
            <a:gdLst/>
            <a:ahLst/>
            <a:cxnLst/>
            <a:rect l="l" t="t" r="r" b="b"/>
            <a:pathLst>
              <a:path h="294634">
                <a:moveTo>
                  <a:pt x="0" y="0"/>
                </a:moveTo>
                <a:lnTo>
                  <a:pt x="0" y="294634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48471" y="3638081"/>
            <a:ext cx="0" cy="92846"/>
          </a:xfrm>
          <a:custGeom>
            <a:avLst/>
            <a:gdLst/>
            <a:ahLst/>
            <a:cxnLst/>
            <a:rect l="l" t="t" r="r" b="b"/>
            <a:pathLst>
              <a:path h="105226">
                <a:moveTo>
                  <a:pt x="0" y="0"/>
                </a:moveTo>
                <a:lnTo>
                  <a:pt x="0" y="105226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42427" y="3638081"/>
            <a:ext cx="0" cy="259971"/>
          </a:xfrm>
          <a:custGeom>
            <a:avLst/>
            <a:gdLst/>
            <a:ahLst/>
            <a:cxnLst/>
            <a:rect l="l" t="t" r="r" b="b"/>
            <a:pathLst>
              <a:path h="294634">
                <a:moveTo>
                  <a:pt x="0" y="0"/>
                </a:moveTo>
                <a:lnTo>
                  <a:pt x="0" y="294634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558503" y="4139453"/>
            <a:ext cx="0" cy="344859"/>
          </a:xfrm>
          <a:custGeom>
            <a:avLst/>
            <a:gdLst/>
            <a:ahLst/>
            <a:cxnLst/>
            <a:rect l="l" t="t" r="r" b="b"/>
            <a:pathLst>
              <a:path h="390840">
                <a:moveTo>
                  <a:pt x="0" y="0"/>
                </a:moveTo>
                <a:lnTo>
                  <a:pt x="0" y="39084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154293" y="5314628"/>
            <a:ext cx="1388355" cy="0"/>
          </a:xfrm>
          <a:custGeom>
            <a:avLst/>
            <a:gdLst/>
            <a:ahLst/>
            <a:cxnLst/>
            <a:rect l="l" t="t" r="r" b="b"/>
            <a:pathLst>
              <a:path w="1527190">
                <a:moveTo>
                  <a:pt x="0" y="0"/>
                </a:moveTo>
                <a:lnTo>
                  <a:pt x="1527190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59759" y="5309323"/>
            <a:ext cx="0" cy="92846"/>
          </a:xfrm>
          <a:custGeom>
            <a:avLst/>
            <a:gdLst/>
            <a:ahLst/>
            <a:cxnLst/>
            <a:rect l="l" t="t" r="r" b="b"/>
            <a:pathLst>
              <a:path h="105226">
                <a:moveTo>
                  <a:pt x="0" y="0"/>
                </a:moveTo>
                <a:lnTo>
                  <a:pt x="0" y="105226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37182" y="5309323"/>
            <a:ext cx="0" cy="92846"/>
          </a:xfrm>
          <a:custGeom>
            <a:avLst/>
            <a:gdLst/>
            <a:ahLst/>
            <a:cxnLst/>
            <a:rect l="l" t="t" r="r" b="b"/>
            <a:pathLst>
              <a:path h="105226">
                <a:moveTo>
                  <a:pt x="0" y="0"/>
                </a:moveTo>
                <a:lnTo>
                  <a:pt x="0" y="105226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720021" y="5142199"/>
            <a:ext cx="76523" cy="100804"/>
          </a:xfrm>
          <a:custGeom>
            <a:avLst/>
            <a:gdLst/>
            <a:ahLst/>
            <a:cxnLst/>
            <a:rect l="l" t="t" r="r" b="b"/>
            <a:pathLst>
              <a:path w="84175" h="114245">
                <a:moveTo>
                  <a:pt x="42087" y="0"/>
                </a:moveTo>
                <a:lnTo>
                  <a:pt x="0" y="114245"/>
                </a:lnTo>
                <a:lnTo>
                  <a:pt x="84175" y="114245"/>
                </a:lnTo>
                <a:lnTo>
                  <a:pt x="42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63748" y="5160768"/>
            <a:ext cx="0" cy="159166"/>
          </a:xfrm>
          <a:custGeom>
            <a:avLst/>
            <a:gdLst/>
            <a:ahLst/>
            <a:cxnLst/>
            <a:rect l="l" t="t" r="r" b="b"/>
            <a:pathLst>
              <a:path h="180388">
                <a:moveTo>
                  <a:pt x="0" y="0"/>
                </a:moveTo>
                <a:lnTo>
                  <a:pt x="0" y="180388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07883" y="5314628"/>
            <a:ext cx="956544" cy="0"/>
          </a:xfrm>
          <a:custGeom>
            <a:avLst/>
            <a:gdLst/>
            <a:ahLst/>
            <a:cxnLst/>
            <a:rect l="l" t="t" r="r" b="b"/>
            <a:pathLst>
              <a:path w="1052198">
                <a:moveTo>
                  <a:pt x="0" y="0"/>
                </a:moveTo>
                <a:lnTo>
                  <a:pt x="1052198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13349" y="5309323"/>
            <a:ext cx="0" cy="92846"/>
          </a:xfrm>
          <a:custGeom>
            <a:avLst/>
            <a:gdLst/>
            <a:ahLst/>
            <a:cxnLst/>
            <a:rect l="l" t="t" r="r" b="b"/>
            <a:pathLst>
              <a:path h="105226">
                <a:moveTo>
                  <a:pt x="0" y="0"/>
                </a:moveTo>
                <a:lnTo>
                  <a:pt x="0" y="105226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485527" y="5224435"/>
            <a:ext cx="0" cy="95499"/>
          </a:xfrm>
          <a:custGeom>
            <a:avLst/>
            <a:gdLst/>
            <a:ahLst/>
            <a:cxnLst/>
            <a:rect l="l" t="t" r="r" b="b"/>
            <a:pathLst>
              <a:path h="108232">
                <a:moveTo>
                  <a:pt x="0" y="0"/>
                </a:moveTo>
                <a:lnTo>
                  <a:pt x="0" y="108232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58961" y="5309323"/>
            <a:ext cx="0" cy="92846"/>
          </a:xfrm>
          <a:custGeom>
            <a:avLst/>
            <a:gdLst/>
            <a:ahLst/>
            <a:cxnLst/>
            <a:rect l="l" t="t" r="r" b="b"/>
            <a:pathLst>
              <a:path h="105226">
                <a:moveTo>
                  <a:pt x="0" y="0"/>
                </a:moveTo>
                <a:lnTo>
                  <a:pt x="0" y="105226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493455" y="3470957"/>
            <a:ext cx="76523" cy="100804"/>
          </a:xfrm>
          <a:custGeom>
            <a:avLst/>
            <a:gdLst/>
            <a:ahLst/>
            <a:cxnLst/>
            <a:rect l="l" t="t" r="r" b="b"/>
            <a:pathLst>
              <a:path w="84175" h="114245">
                <a:moveTo>
                  <a:pt x="42088" y="0"/>
                </a:moveTo>
                <a:lnTo>
                  <a:pt x="0" y="114245"/>
                </a:lnTo>
                <a:lnTo>
                  <a:pt x="84175" y="114245"/>
                </a:lnTo>
                <a:lnTo>
                  <a:pt x="42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37182" y="3489526"/>
            <a:ext cx="0" cy="159166"/>
          </a:xfrm>
          <a:custGeom>
            <a:avLst/>
            <a:gdLst/>
            <a:ahLst/>
            <a:cxnLst/>
            <a:rect l="l" t="t" r="r" b="b"/>
            <a:pathLst>
              <a:path h="180388">
                <a:moveTo>
                  <a:pt x="0" y="0"/>
                </a:moveTo>
                <a:lnTo>
                  <a:pt x="0" y="180388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60388" y="2542489"/>
            <a:ext cx="76523" cy="100804"/>
          </a:xfrm>
          <a:custGeom>
            <a:avLst/>
            <a:gdLst/>
            <a:ahLst/>
            <a:cxnLst/>
            <a:rect l="l" t="t" r="r" b="b"/>
            <a:pathLst>
              <a:path w="84175" h="114245">
                <a:moveTo>
                  <a:pt x="42087" y="114245"/>
                </a:moveTo>
                <a:lnTo>
                  <a:pt x="84175" y="0"/>
                </a:lnTo>
                <a:lnTo>
                  <a:pt x="0" y="0"/>
                </a:lnTo>
                <a:lnTo>
                  <a:pt x="42087" y="114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504115" y="2301087"/>
            <a:ext cx="0" cy="326290"/>
          </a:xfrm>
          <a:custGeom>
            <a:avLst/>
            <a:gdLst/>
            <a:ahLst/>
            <a:cxnLst/>
            <a:rect l="l" t="t" r="r" b="b"/>
            <a:pathLst>
              <a:path h="369795">
                <a:moveTo>
                  <a:pt x="0" y="0"/>
                </a:moveTo>
                <a:lnTo>
                  <a:pt x="0" y="369795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20648" y="1632590"/>
            <a:ext cx="0" cy="259971"/>
          </a:xfrm>
          <a:custGeom>
            <a:avLst/>
            <a:gdLst/>
            <a:ahLst/>
            <a:cxnLst/>
            <a:rect l="l" t="t" r="r" b="b"/>
            <a:pathLst>
              <a:path h="294634">
                <a:moveTo>
                  <a:pt x="0" y="0"/>
                </a:moveTo>
                <a:lnTo>
                  <a:pt x="0" y="294634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51339" y="1844811"/>
            <a:ext cx="103853" cy="74276"/>
          </a:xfrm>
          <a:custGeom>
            <a:avLst/>
            <a:gdLst/>
            <a:ahLst/>
            <a:cxnLst/>
            <a:rect l="l" t="t" r="r" b="b"/>
            <a:pathLst>
              <a:path w="114238" h="84180">
                <a:moveTo>
                  <a:pt x="114238" y="42090"/>
                </a:moveTo>
                <a:lnTo>
                  <a:pt x="0" y="0"/>
                </a:lnTo>
                <a:lnTo>
                  <a:pt x="0" y="84180"/>
                </a:lnTo>
                <a:lnTo>
                  <a:pt x="114238" y="42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15183" y="1887256"/>
            <a:ext cx="423612" cy="0"/>
          </a:xfrm>
          <a:custGeom>
            <a:avLst/>
            <a:gdLst/>
            <a:ahLst/>
            <a:cxnLst/>
            <a:rect l="l" t="t" r="r" b="b"/>
            <a:pathLst>
              <a:path w="465973">
                <a:moveTo>
                  <a:pt x="0" y="0"/>
                </a:moveTo>
                <a:lnTo>
                  <a:pt x="465973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914605" y="1465466"/>
            <a:ext cx="0" cy="177735"/>
          </a:xfrm>
          <a:custGeom>
            <a:avLst/>
            <a:gdLst/>
            <a:ahLst/>
            <a:cxnLst/>
            <a:rect l="l" t="t" r="r" b="b"/>
            <a:pathLst>
              <a:path h="201433">
                <a:moveTo>
                  <a:pt x="0" y="0"/>
                </a:moveTo>
                <a:lnTo>
                  <a:pt x="0" y="201433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52239" y="1595451"/>
            <a:ext cx="103853" cy="74276"/>
          </a:xfrm>
          <a:custGeom>
            <a:avLst/>
            <a:gdLst/>
            <a:ahLst/>
            <a:cxnLst/>
            <a:rect l="l" t="t" r="r" b="b"/>
            <a:pathLst>
              <a:path w="114238" h="84180">
                <a:moveTo>
                  <a:pt x="0" y="42090"/>
                </a:moveTo>
                <a:lnTo>
                  <a:pt x="114238" y="84180"/>
                </a:lnTo>
                <a:lnTo>
                  <a:pt x="114238" y="0"/>
                </a:lnTo>
                <a:lnTo>
                  <a:pt x="0" y="42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71370" y="1637895"/>
            <a:ext cx="248701" cy="0"/>
          </a:xfrm>
          <a:custGeom>
            <a:avLst/>
            <a:gdLst/>
            <a:ahLst/>
            <a:cxnLst/>
            <a:rect l="l" t="t" r="r" b="b"/>
            <a:pathLst>
              <a:path w="273571">
                <a:moveTo>
                  <a:pt x="0" y="0"/>
                </a:moveTo>
                <a:lnTo>
                  <a:pt x="273571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13927" y="3224249"/>
            <a:ext cx="3626666" cy="0"/>
          </a:xfrm>
          <a:custGeom>
            <a:avLst/>
            <a:gdLst/>
            <a:ahLst/>
            <a:cxnLst/>
            <a:rect l="l" t="t" r="r" b="b"/>
            <a:pathLst>
              <a:path w="3989333">
                <a:moveTo>
                  <a:pt x="0" y="0"/>
                </a:moveTo>
                <a:lnTo>
                  <a:pt x="3989333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763748" y="3218943"/>
            <a:ext cx="0" cy="95499"/>
          </a:xfrm>
          <a:custGeom>
            <a:avLst/>
            <a:gdLst/>
            <a:ahLst/>
            <a:cxnLst/>
            <a:rect l="l" t="t" r="r" b="b"/>
            <a:pathLst>
              <a:path h="108232">
                <a:moveTo>
                  <a:pt x="0" y="0"/>
                </a:moveTo>
                <a:lnTo>
                  <a:pt x="0" y="108232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809937" y="2640641"/>
            <a:ext cx="4143200" cy="0"/>
          </a:xfrm>
          <a:custGeom>
            <a:avLst/>
            <a:gdLst/>
            <a:ahLst/>
            <a:cxnLst/>
            <a:rect l="l" t="t" r="r" b="b"/>
            <a:pathLst>
              <a:path w="4557520">
                <a:moveTo>
                  <a:pt x="0" y="0"/>
                </a:moveTo>
                <a:lnTo>
                  <a:pt x="4557520" y="0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991400" y="2542489"/>
            <a:ext cx="76523" cy="100804"/>
          </a:xfrm>
          <a:custGeom>
            <a:avLst/>
            <a:gdLst/>
            <a:ahLst/>
            <a:cxnLst/>
            <a:rect l="l" t="t" r="r" b="b"/>
            <a:pathLst>
              <a:path w="84175" h="114245">
                <a:moveTo>
                  <a:pt x="42088" y="114245"/>
                </a:moveTo>
                <a:lnTo>
                  <a:pt x="84175" y="0"/>
                </a:lnTo>
                <a:lnTo>
                  <a:pt x="0" y="0"/>
                </a:lnTo>
                <a:lnTo>
                  <a:pt x="42088" y="114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035128" y="2468211"/>
            <a:ext cx="0" cy="159166"/>
          </a:xfrm>
          <a:custGeom>
            <a:avLst/>
            <a:gdLst/>
            <a:ahLst/>
            <a:cxnLst/>
            <a:rect l="l" t="t" r="r" b="b"/>
            <a:pathLst>
              <a:path h="180388">
                <a:moveTo>
                  <a:pt x="0" y="0"/>
                </a:moveTo>
                <a:lnTo>
                  <a:pt x="0" y="180388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24637" y="3051819"/>
            <a:ext cx="0" cy="177735"/>
          </a:xfrm>
          <a:custGeom>
            <a:avLst/>
            <a:gdLst/>
            <a:ahLst/>
            <a:cxnLst/>
            <a:rect l="l" t="t" r="r" b="b"/>
            <a:pathLst>
              <a:path h="201433">
                <a:moveTo>
                  <a:pt x="0" y="0"/>
                </a:moveTo>
                <a:lnTo>
                  <a:pt x="0" y="201433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13349" y="3051819"/>
            <a:ext cx="0" cy="177735"/>
          </a:xfrm>
          <a:custGeom>
            <a:avLst/>
            <a:gdLst/>
            <a:ahLst/>
            <a:cxnLst/>
            <a:rect l="l" t="t" r="r" b="b"/>
            <a:pathLst>
              <a:path h="201433">
                <a:moveTo>
                  <a:pt x="0" y="0"/>
                </a:moveTo>
                <a:lnTo>
                  <a:pt x="0" y="201433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002061" y="3051819"/>
            <a:ext cx="0" cy="177735"/>
          </a:xfrm>
          <a:custGeom>
            <a:avLst/>
            <a:gdLst/>
            <a:ahLst/>
            <a:cxnLst/>
            <a:rect l="l" t="t" r="r" b="b"/>
            <a:pathLst>
              <a:path h="201433">
                <a:moveTo>
                  <a:pt x="0" y="0"/>
                </a:moveTo>
                <a:lnTo>
                  <a:pt x="0" y="201433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90772" y="3051819"/>
            <a:ext cx="0" cy="177735"/>
          </a:xfrm>
          <a:custGeom>
            <a:avLst/>
            <a:gdLst/>
            <a:ahLst/>
            <a:cxnLst/>
            <a:rect l="l" t="t" r="r" b="b"/>
            <a:pathLst>
              <a:path h="201433">
                <a:moveTo>
                  <a:pt x="0" y="0"/>
                </a:moveTo>
                <a:lnTo>
                  <a:pt x="0" y="201433"/>
                </a:lnTo>
              </a:path>
            </a:pathLst>
          </a:custGeom>
          <a:ln w="120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201840" y="2468211"/>
            <a:ext cx="84722" cy="100805"/>
          </a:xfrm>
          <a:custGeom>
            <a:avLst/>
            <a:gdLst/>
            <a:ahLst/>
            <a:cxnLst/>
            <a:rect l="l" t="t" r="r" b="b"/>
            <a:pathLst>
              <a:path w="93194" h="114246">
                <a:moveTo>
                  <a:pt x="0" y="0"/>
                </a:moveTo>
                <a:lnTo>
                  <a:pt x="0" y="114246"/>
                </a:lnTo>
                <a:lnTo>
                  <a:pt x="93194" y="721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201840" y="2476170"/>
            <a:ext cx="95655" cy="169776"/>
          </a:xfrm>
          <a:custGeom>
            <a:avLst/>
            <a:gdLst/>
            <a:ahLst/>
            <a:cxnLst/>
            <a:rect l="l" t="t" r="r" b="b"/>
            <a:pathLst>
              <a:path w="105220" h="192413">
                <a:moveTo>
                  <a:pt x="0" y="0"/>
                </a:moveTo>
                <a:lnTo>
                  <a:pt x="0" y="12026"/>
                </a:lnTo>
                <a:lnTo>
                  <a:pt x="93194" y="192413"/>
                </a:lnTo>
                <a:lnTo>
                  <a:pt x="105220" y="192413"/>
                </a:lnTo>
                <a:lnTo>
                  <a:pt x="105220" y="180387"/>
                </a:lnTo>
                <a:lnTo>
                  <a:pt x="120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437980" y="4561243"/>
            <a:ext cx="1366491" cy="9098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3" name="object 113"/>
          <p:cNvSpPr txBox="1"/>
          <p:nvPr/>
        </p:nvSpPr>
        <p:spPr>
          <a:xfrm>
            <a:off x="7292029" y="2555752"/>
            <a:ext cx="505601" cy="490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2" name="object 112"/>
          <p:cNvSpPr txBox="1"/>
          <p:nvPr/>
        </p:nvSpPr>
        <p:spPr>
          <a:xfrm>
            <a:off x="1610159" y="1136523"/>
            <a:ext cx="4132268" cy="167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1" name="object 111"/>
          <p:cNvSpPr txBox="1"/>
          <p:nvPr/>
        </p:nvSpPr>
        <p:spPr>
          <a:xfrm>
            <a:off x="5742427" y="1136523"/>
            <a:ext cx="1022135" cy="328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6764563" y="1136523"/>
            <a:ext cx="188575" cy="328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9" name="object 109"/>
          <p:cNvSpPr txBox="1"/>
          <p:nvPr/>
        </p:nvSpPr>
        <p:spPr>
          <a:xfrm>
            <a:off x="1610158" y="1303648"/>
            <a:ext cx="1626125" cy="825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8" name="object 108"/>
          <p:cNvSpPr txBox="1"/>
          <p:nvPr/>
        </p:nvSpPr>
        <p:spPr>
          <a:xfrm>
            <a:off x="3236283" y="1303648"/>
            <a:ext cx="95654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3331937" y="1303648"/>
            <a:ext cx="1022135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6" name="object 106"/>
          <p:cNvSpPr txBox="1"/>
          <p:nvPr/>
        </p:nvSpPr>
        <p:spPr>
          <a:xfrm>
            <a:off x="4354073" y="1303647"/>
            <a:ext cx="1388355" cy="161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5" name="object 105"/>
          <p:cNvSpPr txBox="1"/>
          <p:nvPr/>
        </p:nvSpPr>
        <p:spPr>
          <a:xfrm>
            <a:off x="4354073" y="1465466"/>
            <a:ext cx="98387" cy="161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4452460" y="1465466"/>
            <a:ext cx="1194313" cy="578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5646773" y="1465466"/>
            <a:ext cx="267832" cy="172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5914605" y="1465466"/>
            <a:ext cx="1038533" cy="172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3236283" y="1627285"/>
            <a:ext cx="784365" cy="259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4020648" y="1627285"/>
            <a:ext cx="431811" cy="259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5646773" y="1637895"/>
            <a:ext cx="1306365" cy="405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3236283" y="1887256"/>
            <a:ext cx="1216176" cy="156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3236283" y="2043768"/>
            <a:ext cx="1904888" cy="84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96" name="object 96"/>
          <p:cNvSpPr txBox="1"/>
          <p:nvPr/>
        </p:nvSpPr>
        <p:spPr>
          <a:xfrm>
            <a:off x="5141172" y="2043769"/>
            <a:ext cx="1811966" cy="262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1610159" y="2128657"/>
            <a:ext cx="1033066" cy="177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2643226" y="2128657"/>
            <a:ext cx="2497945" cy="177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1610159" y="2306392"/>
            <a:ext cx="1199779" cy="320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2809938" y="2306392"/>
            <a:ext cx="694177" cy="334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3504116" y="2306392"/>
            <a:ext cx="3449023" cy="334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1088159" y="1046329"/>
            <a:ext cx="6969105" cy="506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598917">
              <a:lnSpc>
                <a:spcPts val="1031"/>
              </a:lnSpc>
              <a:spcBef>
                <a:spcPts val="958"/>
              </a:spcBef>
            </a:pPr>
            <a:r>
              <a:rPr sz="900" b="1" dirty="0">
                <a:latin typeface="Arial"/>
                <a:cs typeface="Arial"/>
              </a:rPr>
              <a:t>Current</a:t>
            </a:r>
            <a:r>
              <a:rPr sz="900" b="1" spc="-32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Cashflow</a:t>
            </a:r>
            <a:r>
              <a:rPr sz="900" b="1" spc="-39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to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Firm      </a:t>
            </a:r>
            <a:r>
              <a:rPr sz="900" b="1" spc="233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Reinvestmen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-63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Rat</a:t>
            </a:r>
            <a:r>
              <a:rPr sz="900" dirty="0">
                <a:latin typeface="Arial"/>
                <a:cs typeface="Arial"/>
              </a:rPr>
              <a:t>e                                              </a:t>
            </a:r>
            <a:r>
              <a:rPr sz="900" spc="202" dirty="0">
                <a:latin typeface="Arial"/>
                <a:cs typeface="Arial"/>
              </a:rPr>
              <a:t> </a:t>
            </a:r>
            <a:r>
              <a:rPr sz="1300" baseline="-14493" dirty="0">
                <a:latin typeface="Arial"/>
                <a:cs typeface="Arial"/>
              </a:rPr>
              <a:t>13.64%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88160" y="1553006"/>
            <a:ext cx="5515157" cy="657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8917">
              <a:lnSpc>
                <a:spcPts val="1063"/>
              </a:lnSpc>
              <a:spcBef>
                <a:spcPts val="53"/>
              </a:spcBef>
            </a:pPr>
            <a:r>
              <a:rPr sz="1300" baseline="26089" dirty="0">
                <a:latin typeface="Arial"/>
                <a:cs typeface="Arial"/>
              </a:rPr>
              <a:t>-</a:t>
            </a:r>
            <a:r>
              <a:rPr sz="1300" spc="-7" baseline="26089" dirty="0">
                <a:latin typeface="Arial"/>
                <a:cs typeface="Arial"/>
              </a:rPr>
              <a:t> </a:t>
            </a:r>
            <a:r>
              <a:rPr sz="1300" baseline="26089" dirty="0">
                <a:latin typeface="Arial"/>
                <a:cs typeface="Arial"/>
              </a:rPr>
              <a:t>Nt</a:t>
            </a:r>
            <a:r>
              <a:rPr sz="1300" spc="-13" baseline="26089" dirty="0">
                <a:latin typeface="Arial"/>
                <a:cs typeface="Arial"/>
              </a:rPr>
              <a:t> </a:t>
            </a:r>
            <a:r>
              <a:rPr sz="1300" baseline="26089" dirty="0">
                <a:latin typeface="Arial"/>
                <a:cs typeface="Arial"/>
              </a:rPr>
              <a:t>CpX          </a:t>
            </a:r>
            <a:r>
              <a:rPr sz="1300" spc="208" baseline="26089" dirty="0">
                <a:latin typeface="Arial"/>
                <a:cs typeface="Arial"/>
              </a:rPr>
              <a:t> </a:t>
            </a:r>
            <a:r>
              <a:rPr sz="1300" baseline="26089" dirty="0">
                <a:latin typeface="Arial"/>
                <a:cs typeface="Arial"/>
              </a:rPr>
              <a:t>100,000                                                 </a:t>
            </a:r>
            <a:r>
              <a:rPr sz="1300" spc="12" baseline="26089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in</a:t>
            </a:r>
            <a:r>
              <a:rPr sz="900" b="1" spc="-7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EBIT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(1-t)</a:t>
            </a:r>
            <a:endParaRPr sz="900">
              <a:latin typeface="Arial"/>
              <a:cs typeface="Arial"/>
            </a:endParaRPr>
          </a:p>
          <a:p>
            <a:pPr marL="598917">
              <a:lnSpc>
                <a:spcPts val="709"/>
              </a:lnSpc>
              <a:spcBef>
                <a:spcPts val="283"/>
              </a:spcBef>
            </a:pPr>
            <a:r>
              <a:rPr sz="1300" baseline="-17392" dirty="0">
                <a:latin typeface="Arial"/>
                <a:cs typeface="Arial"/>
              </a:rPr>
              <a:t>=</a:t>
            </a:r>
            <a:r>
              <a:rPr sz="1300" spc="-22" baseline="-17392" dirty="0">
                <a:latin typeface="Arial"/>
                <a:cs typeface="Arial"/>
              </a:rPr>
              <a:t> </a:t>
            </a:r>
            <a:r>
              <a:rPr sz="1300" spc="-8" baseline="-17392" dirty="0">
                <a:latin typeface="Arial"/>
                <a:cs typeface="Arial"/>
              </a:rPr>
              <a:t>FCF</a:t>
            </a:r>
            <a:r>
              <a:rPr sz="1300" baseline="-17392" dirty="0">
                <a:latin typeface="Arial"/>
                <a:cs typeface="Arial"/>
              </a:rPr>
              <a:t>F             </a:t>
            </a:r>
            <a:r>
              <a:rPr sz="1300" spc="71" baseline="-17392" dirty="0">
                <a:latin typeface="Arial"/>
                <a:cs typeface="Arial"/>
              </a:rPr>
              <a:t> </a:t>
            </a:r>
            <a:r>
              <a:rPr sz="1300" spc="-8" baseline="-17392" dirty="0">
                <a:latin typeface="Arial"/>
                <a:cs typeface="Arial"/>
              </a:rPr>
              <a:t>160,000</a:t>
            </a:r>
            <a:endParaRPr sz="900">
              <a:latin typeface="Arial"/>
              <a:cs typeface="Arial"/>
            </a:endParaRPr>
          </a:p>
          <a:p>
            <a:pPr marL="598917">
              <a:lnSpc>
                <a:spcPts val="1216"/>
              </a:lnSpc>
              <a:spcBef>
                <a:spcPts val="25"/>
              </a:spcBef>
            </a:pPr>
            <a:r>
              <a:rPr sz="1300" baseline="-2898" dirty="0">
                <a:latin typeface="Arial"/>
                <a:cs typeface="Arial"/>
              </a:rPr>
              <a:t>Reinvestment</a:t>
            </a:r>
            <a:r>
              <a:rPr sz="1300" spc="-59" baseline="-2898" dirty="0">
                <a:latin typeface="Arial"/>
                <a:cs typeface="Arial"/>
              </a:rPr>
              <a:t> </a:t>
            </a:r>
            <a:r>
              <a:rPr sz="1300" baseline="-2898" dirty="0">
                <a:latin typeface="Arial"/>
                <a:cs typeface="Arial"/>
              </a:rPr>
              <a:t>Rate</a:t>
            </a:r>
            <a:r>
              <a:rPr sz="1300" spc="-23" baseline="-2898" dirty="0">
                <a:latin typeface="Arial"/>
                <a:cs typeface="Arial"/>
              </a:rPr>
              <a:t> </a:t>
            </a:r>
            <a:r>
              <a:rPr sz="1300" baseline="-2898" dirty="0">
                <a:latin typeface="Arial"/>
                <a:cs typeface="Arial"/>
              </a:rPr>
              <a:t>=</a:t>
            </a:r>
            <a:r>
              <a:rPr sz="1300" spc="-9" baseline="-2898" dirty="0">
                <a:latin typeface="Arial"/>
                <a:cs typeface="Arial"/>
              </a:rPr>
              <a:t> </a:t>
            </a:r>
            <a:r>
              <a:rPr sz="1300" baseline="-2898" dirty="0">
                <a:latin typeface="Arial"/>
                <a:cs typeface="Arial"/>
              </a:rPr>
              <a:t>46.67%                                        </a:t>
            </a:r>
            <a:r>
              <a:rPr sz="1300" spc="245" baseline="-2898" dirty="0">
                <a:latin typeface="Arial"/>
                <a:cs typeface="Arial"/>
              </a:rPr>
              <a:t> </a:t>
            </a:r>
            <a:r>
              <a:rPr sz="1300" b="1" baseline="26089" dirty="0">
                <a:latin typeface="Arial"/>
                <a:cs typeface="Arial"/>
              </a:rPr>
              <a:t>6.36%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03317" y="1553007"/>
            <a:ext cx="1453946" cy="580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47"/>
              </a:lnSpc>
              <a:spcBef>
                <a:spcPts val="42"/>
              </a:spcBef>
            </a:pPr>
            <a:r>
              <a:rPr sz="900" dirty="0">
                <a:latin typeface="Arial"/>
                <a:cs typeface="Arial"/>
              </a:rPr>
              <a:t>Stable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Growth</a:t>
            </a:r>
            <a:endParaRPr sz="900">
              <a:latin typeface="Arial"/>
              <a:cs typeface="Arial"/>
            </a:endParaRPr>
          </a:p>
          <a:p>
            <a:pPr>
              <a:lnSpc>
                <a:spcPct val="95825"/>
              </a:lnSpc>
              <a:spcBef>
                <a:spcPts val="710"/>
              </a:spcBef>
            </a:pPr>
            <a:r>
              <a:rPr sz="900" dirty="0">
                <a:latin typeface="Arial"/>
                <a:cs typeface="Arial"/>
              </a:rPr>
              <a:t>ROC=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12.54%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603317" y="2133963"/>
            <a:ext cx="603988" cy="76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83"/>
              </a:lnSpc>
              <a:spcBef>
                <a:spcPts val="32"/>
              </a:spcBef>
            </a:pPr>
            <a:endParaRPr sz="600"/>
          </a:p>
        </p:txBody>
      </p:sp>
      <p:sp>
        <p:nvSpPr>
          <p:cNvPr id="86" name="object 86"/>
          <p:cNvSpPr txBox="1"/>
          <p:nvPr/>
        </p:nvSpPr>
        <p:spPr>
          <a:xfrm>
            <a:off x="7207306" y="2133963"/>
            <a:ext cx="849957" cy="76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83"/>
              </a:lnSpc>
              <a:spcBef>
                <a:spcPts val="32"/>
              </a:spcBef>
            </a:pPr>
            <a:endParaRPr sz="600"/>
          </a:p>
        </p:txBody>
      </p:sp>
      <p:sp>
        <p:nvSpPr>
          <p:cNvPr id="85" name="object 85"/>
          <p:cNvSpPr txBox="1"/>
          <p:nvPr/>
        </p:nvSpPr>
        <p:spPr>
          <a:xfrm>
            <a:off x="1088160" y="2210893"/>
            <a:ext cx="6119146" cy="9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"/>
              </a:spcBef>
            </a:pPr>
            <a:endParaRPr sz="800"/>
          </a:p>
        </p:txBody>
      </p:sp>
      <p:sp>
        <p:nvSpPr>
          <p:cNvPr id="84" name="object 84"/>
          <p:cNvSpPr txBox="1"/>
          <p:nvPr/>
        </p:nvSpPr>
        <p:spPr>
          <a:xfrm>
            <a:off x="7207306" y="2210893"/>
            <a:ext cx="849957" cy="9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"/>
              </a:spcBef>
            </a:pPr>
            <a:endParaRPr sz="800"/>
          </a:p>
        </p:txBody>
      </p:sp>
      <p:sp>
        <p:nvSpPr>
          <p:cNvPr id="83" name="object 83"/>
          <p:cNvSpPr txBox="1"/>
          <p:nvPr/>
        </p:nvSpPr>
        <p:spPr>
          <a:xfrm>
            <a:off x="1088160" y="2306392"/>
            <a:ext cx="4482090" cy="156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5570249" y="2306392"/>
            <a:ext cx="2487014" cy="156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1088159" y="2462906"/>
            <a:ext cx="5946969" cy="92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25"/>
              </a:spcBef>
            </a:pPr>
            <a:endParaRPr sz="700"/>
          </a:p>
        </p:txBody>
      </p:sp>
      <p:sp>
        <p:nvSpPr>
          <p:cNvPr id="80" name="object 80"/>
          <p:cNvSpPr txBox="1"/>
          <p:nvPr/>
        </p:nvSpPr>
        <p:spPr>
          <a:xfrm>
            <a:off x="7035128" y="2462905"/>
            <a:ext cx="587591" cy="16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7622719" y="2462906"/>
            <a:ext cx="434544" cy="3355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1088159" y="2555752"/>
            <a:ext cx="1287235" cy="825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26"/>
              </a:spcBef>
            </a:pPr>
            <a:endParaRPr sz="400"/>
          </a:p>
          <a:p>
            <a:pPr marL="172661">
              <a:lnSpc>
                <a:spcPct val="95825"/>
              </a:lnSpc>
            </a:pPr>
            <a:r>
              <a:rPr sz="900" spc="-17" dirty="0">
                <a:latin typeface="Arial"/>
                <a:cs typeface="Arial"/>
              </a:rPr>
              <a:t>Fir</a:t>
            </a:r>
            <a:r>
              <a:rPr sz="900" dirty="0">
                <a:latin typeface="Arial"/>
                <a:cs typeface="Arial"/>
              </a:rPr>
              <a:t>m</a:t>
            </a:r>
            <a:r>
              <a:rPr sz="900" spc="-48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Value</a:t>
            </a:r>
            <a:r>
              <a:rPr sz="900" dirty="0">
                <a:latin typeface="Arial"/>
                <a:cs typeface="Arial"/>
              </a:rPr>
              <a:t>:     </a:t>
            </a:r>
            <a:r>
              <a:rPr sz="900" spc="9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2,571</a:t>
            </a:r>
            <a:endParaRPr sz="900">
              <a:latin typeface="Arial"/>
              <a:cs typeface="Arial"/>
            </a:endParaRPr>
          </a:p>
          <a:p>
            <a:pPr marL="172661">
              <a:lnSpc>
                <a:spcPct val="95825"/>
              </a:lnSpc>
              <a:spcBef>
                <a:spcPts val="752"/>
              </a:spcBef>
            </a:pPr>
            <a:r>
              <a:rPr sz="900" dirty="0">
                <a:latin typeface="Arial"/>
                <a:cs typeface="Arial"/>
              </a:rPr>
              <a:t>-</a:t>
            </a:r>
            <a:r>
              <a:rPr sz="900" spc="-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Debt:              </a:t>
            </a:r>
            <a:r>
              <a:rPr sz="900" spc="128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900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75394" y="2555752"/>
            <a:ext cx="4659734" cy="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76" name="object 76"/>
          <p:cNvSpPr txBox="1"/>
          <p:nvPr/>
        </p:nvSpPr>
        <p:spPr>
          <a:xfrm>
            <a:off x="2375394" y="2627377"/>
            <a:ext cx="5247325" cy="424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1647">
              <a:lnSpc>
                <a:spcPct val="95825"/>
              </a:lnSpc>
              <a:spcBef>
                <a:spcPts val="135"/>
              </a:spcBef>
            </a:pPr>
            <a:r>
              <a:rPr sz="900" dirty="0">
                <a:latin typeface="Arial"/>
                <a:cs typeface="Arial"/>
              </a:rPr>
              <a:t>EBIT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(1-t)               </a:t>
            </a:r>
            <a:r>
              <a:rPr sz="900" spc="16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$319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$339            </a:t>
            </a:r>
            <a:r>
              <a:rPr sz="900" spc="13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$361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$384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$408               </a:t>
            </a:r>
            <a:r>
              <a:rPr sz="900" spc="2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425</a:t>
            </a:r>
            <a:endParaRPr sz="900">
              <a:latin typeface="Arial"/>
              <a:cs typeface="Arial"/>
            </a:endParaRPr>
          </a:p>
          <a:p>
            <a:pPr marL="463158">
              <a:lnSpc>
                <a:spcPct val="95825"/>
              </a:lnSpc>
              <a:spcBef>
                <a:spcPts val="752"/>
              </a:spcBef>
            </a:pPr>
            <a:r>
              <a:rPr sz="900" dirty="0">
                <a:latin typeface="Arial"/>
                <a:cs typeface="Arial"/>
              </a:rPr>
              <a:t>=FCFF                  </a:t>
            </a:r>
            <a:r>
              <a:rPr sz="900" spc="22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$170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$181            </a:t>
            </a:r>
            <a:r>
              <a:rPr sz="900" spc="13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$193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$205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$218               </a:t>
            </a:r>
            <a:r>
              <a:rPr sz="900" spc="2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289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75393" y="3051819"/>
            <a:ext cx="1645255" cy="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"/>
              </a:spcBef>
            </a:pPr>
            <a:endParaRPr sz="700"/>
          </a:p>
        </p:txBody>
      </p:sp>
      <p:sp>
        <p:nvSpPr>
          <p:cNvPr id="74" name="object 74"/>
          <p:cNvSpPr txBox="1"/>
          <p:nvPr/>
        </p:nvSpPr>
        <p:spPr>
          <a:xfrm>
            <a:off x="4020649" y="3051819"/>
            <a:ext cx="603988" cy="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"/>
              </a:spcBef>
            </a:pPr>
            <a:endParaRPr sz="700"/>
          </a:p>
        </p:txBody>
      </p:sp>
      <p:sp>
        <p:nvSpPr>
          <p:cNvPr id="73" name="object 73"/>
          <p:cNvSpPr txBox="1"/>
          <p:nvPr/>
        </p:nvSpPr>
        <p:spPr>
          <a:xfrm>
            <a:off x="4624637" y="3051819"/>
            <a:ext cx="688711" cy="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"/>
              </a:spcBef>
            </a:pPr>
            <a:endParaRPr sz="700"/>
          </a:p>
        </p:txBody>
      </p:sp>
      <p:sp>
        <p:nvSpPr>
          <p:cNvPr id="72" name="object 72"/>
          <p:cNvSpPr txBox="1"/>
          <p:nvPr/>
        </p:nvSpPr>
        <p:spPr>
          <a:xfrm>
            <a:off x="5313349" y="3051819"/>
            <a:ext cx="688711" cy="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"/>
              </a:spcBef>
            </a:pPr>
            <a:endParaRPr sz="700"/>
          </a:p>
        </p:txBody>
      </p:sp>
      <p:sp>
        <p:nvSpPr>
          <p:cNvPr id="71" name="object 71"/>
          <p:cNvSpPr txBox="1"/>
          <p:nvPr/>
        </p:nvSpPr>
        <p:spPr>
          <a:xfrm>
            <a:off x="6002061" y="3051819"/>
            <a:ext cx="688711" cy="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"/>
              </a:spcBef>
            </a:pPr>
            <a:endParaRPr sz="700"/>
          </a:p>
        </p:txBody>
      </p:sp>
      <p:sp>
        <p:nvSpPr>
          <p:cNvPr id="70" name="object 70"/>
          <p:cNvSpPr txBox="1"/>
          <p:nvPr/>
        </p:nvSpPr>
        <p:spPr>
          <a:xfrm>
            <a:off x="6690772" y="3051819"/>
            <a:ext cx="931946" cy="90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4"/>
              </a:spcBef>
            </a:pPr>
            <a:endParaRPr sz="700"/>
          </a:p>
        </p:txBody>
      </p:sp>
      <p:sp>
        <p:nvSpPr>
          <p:cNvPr id="69" name="object 69"/>
          <p:cNvSpPr txBox="1"/>
          <p:nvPr/>
        </p:nvSpPr>
        <p:spPr>
          <a:xfrm>
            <a:off x="2375394" y="3142014"/>
            <a:ext cx="1038533" cy="167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3413926" y="3142014"/>
            <a:ext cx="606722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67" name="object 67"/>
          <p:cNvSpPr txBox="1"/>
          <p:nvPr/>
        </p:nvSpPr>
        <p:spPr>
          <a:xfrm>
            <a:off x="4020649" y="3142014"/>
            <a:ext cx="603988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66" name="object 66"/>
          <p:cNvSpPr txBox="1"/>
          <p:nvPr/>
        </p:nvSpPr>
        <p:spPr>
          <a:xfrm>
            <a:off x="4624637" y="3142014"/>
            <a:ext cx="688711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65" name="object 65"/>
          <p:cNvSpPr txBox="1"/>
          <p:nvPr/>
        </p:nvSpPr>
        <p:spPr>
          <a:xfrm>
            <a:off x="5313349" y="3142014"/>
            <a:ext cx="688711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64" name="object 64"/>
          <p:cNvSpPr txBox="1"/>
          <p:nvPr/>
        </p:nvSpPr>
        <p:spPr>
          <a:xfrm>
            <a:off x="6002061" y="3142014"/>
            <a:ext cx="688711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63" name="object 63"/>
          <p:cNvSpPr txBox="1"/>
          <p:nvPr/>
        </p:nvSpPr>
        <p:spPr>
          <a:xfrm>
            <a:off x="6690772" y="3142014"/>
            <a:ext cx="349821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62" name="object 62"/>
          <p:cNvSpPr txBox="1"/>
          <p:nvPr/>
        </p:nvSpPr>
        <p:spPr>
          <a:xfrm>
            <a:off x="7040594" y="3142014"/>
            <a:ext cx="582125" cy="2676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3413927" y="3224249"/>
            <a:ext cx="349821" cy="84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60" name="object 60"/>
          <p:cNvSpPr txBox="1"/>
          <p:nvPr/>
        </p:nvSpPr>
        <p:spPr>
          <a:xfrm>
            <a:off x="3763748" y="3224249"/>
            <a:ext cx="3276845" cy="84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9" name="object 59"/>
          <p:cNvSpPr txBox="1"/>
          <p:nvPr/>
        </p:nvSpPr>
        <p:spPr>
          <a:xfrm>
            <a:off x="2375394" y="3309138"/>
            <a:ext cx="183109" cy="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538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58" name="object 58"/>
          <p:cNvSpPr txBox="1"/>
          <p:nvPr/>
        </p:nvSpPr>
        <p:spPr>
          <a:xfrm>
            <a:off x="2558503" y="3309138"/>
            <a:ext cx="4206059" cy="156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6764563" y="3309138"/>
            <a:ext cx="276031" cy="156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1088159" y="3380763"/>
            <a:ext cx="1470344" cy="84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5" name="object 55"/>
          <p:cNvSpPr txBox="1"/>
          <p:nvPr/>
        </p:nvSpPr>
        <p:spPr>
          <a:xfrm>
            <a:off x="1088159" y="3465652"/>
            <a:ext cx="3449023" cy="177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4537182" y="3465652"/>
            <a:ext cx="2503411" cy="177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1088159" y="3643387"/>
            <a:ext cx="781633" cy="24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1869792" y="3643386"/>
            <a:ext cx="1978679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51" name="object 51"/>
          <p:cNvSpPr txBox="1"/>
          <p:nvPr/>
        </p:nvSpPr>
        <p:spPr>
          <a:xfrm>
            <a:off x="3848472" y="3643386"/>
            <a:ext cx="1893955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50" name="object 50"/>
          <p:cNvSpPr txBox="1"/>
          <p:nvPr/>
        </p:nvSpPr>
        <p:spPr>
          <a:xfrm>
            <a:off x="5742428" y="3643387"/>
            <a:ext cx="1298166" cy="24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1869792" y="3725622"/>
            <a:ext cx="1289967" cy="167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3159759" y="3725622"/>
            <a:ext cx="1366491" cy="490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22"/>
              </a:spcBef>
            </a:pPr>
            <a:endParaRPr sz="400"/>
          </a:p>
          <a:p>
            <a:pPr>
              <a:lnSpc>
                <a:spcPct val="95825"/>
              </a:lnSpc>
              <a:spcBef>
                <a:spcPts val="897"/>
              </a:spcBef>
            </a:pPr>
            <a:r>
              <a:rPr sz="900" dirty="0">
                <a:latin typeface="Arial"/>
                <a:cs typeface="Arial"/>
              </a:rPr>
              <a:t>(4.5%+1.00)(1-.40)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26250" y="3725622"/>
            <a:ext cx="1216176" cy="167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1088160" y="3892746"/>
            <a:ext cx="521999" cy="24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1610159" y="3892746"/>
            <a:ext cx="1022135" cy="24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631">
              <a:lnSpc>
                <a:spcPts val="847"/>
              </a:lnSpc>
              <a:spcBef>
                <a:spcPts val="42"/>
              </a:spcBef>
            </a:pPr>
            <a:r>
              <a:rPr sz="900" b="1" dirty="0">
                <a:latin typeface="Arial"/>
                <a:cs typeface="Arial"/>
              </a:rPr>
              <a:t>Cost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Equity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32294" y="3892746"/>
            <a:ext cx="527465" cy="24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4526250" y="3892747"/>
            <a:ext cx="527465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5053715" y="3892746"/>
            <a:ext cx="1366491" cy="408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21"/>
              </a:spcBef>
            </a:pPr>
            <a:endParaRPr sz="400"/>
          </a:p>
          <a:p>
            <a:pPr marL="83617">
              <a:lnSpc>
                <a:spcPct val="95825"/>
              </a:lnSpc>
              <a:spcBef>
                <a:spcPts val="897"/>
              </a:spcBef>
            </a:pPr>
            <a:r>
              <a:rPr sz="900" dirty="0">
                <a:latin typeface="Arial"/>
                <a:cs typeface="Arial"/>
              </a:rPr>
              <a:t>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=70%</a:t>
            </a:r>
            <a:r>
              <a:rPr sz="900" spc="-2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-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20208" y="3892746"/>
            <a:ext cx="620386" cy="408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1088159" y="4134147"/>
            <a:ext cx="1470344" cy="344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2558503" y="4134147"/>
            <a:ext cx="601255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2558503" y="4216383"/>
            <a:ext cx="2495212" cy="84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7" name="object 37"/>
          <p:cNvSpPr txBox="1"/>
          <p:nvPr/>
        </p:nvSpPr>
        <p:spPr>
          <a:xfrm>
            <a:off x="2558503" y="4301273"/>
            <a:ext cx="4482090" cy="177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1088160" y="4479007"/>
            <a:ext cx="265099" cy="1241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1353258" y="4479008"/>
            <a:ext cx="1721778" cy="6578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26"/>
              </a:spcBef>
            </a:pPr>
            <a:endParaRPr sz="400"/>
          </a:p>
          <a:p>
            <a:pPr marL="167264">
              <a:lnSpc>
                <a:spcPct val="95825"/>
              </a:lnSpc>
            </a:pPr>
            <a:r>
              <a:rPr sz="900" b="1" dirty="0">
                <a:latin typeface="Arial"/>
                <a:cs typeface="Arial"/>
              </a:rPr>
              <a:t>Riskfree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Rate</a:t>
            </a:r>
            <a:r>
              <a:rPr sz="900" dirty="0"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67264">
              <a:lnSpc>
                <a:spcPct val="95825"/>
              </a:lnSpc>
              <a:spcBef>
                <a:spcPts val="752"/>
              </a:spcBef>
            </a:pPr>
            <a:r>
              <a:rPr sz="900" spc="-4" dirty="0">
                <a:latin typeface="Arial"/>
                <a:cs typeface="Arial"/>
              </a:rPr>
              <a:t>(10-yea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-47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T.Bon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-42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rate)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75038" y="4479007"/>
            <a:ext cx="434401" cy="334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9679">
              <a:lnSpc>
                <a:spcPts val="449"/>
              </a:lnSpc>
              <a:spcBef>
                <a:spcPts val="26"/>
              </a:spcBef>
            </a:pPr>
            <a:endParaRPr sz="400"/>
          </a:p>
          <a:p>
            <a:pPr marL="167257">
              <a:lnSpc>
                <a:spcPct val="95825"/>
              </a:lnSpc>
            </a:pPr>
            <a:r>
              <a:rPr sz="900" dirty="0">
                <a:latin typeface="Arial"/>
                <a:cs typeface="Arial"/>
              </a:rPr>
              <a:t>Bet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08460" y="4479008"/>
            <a:ext cx="3356102" cy="24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26"/>
              </a:spcBef>
            </a:pPr>
            <a:endParaRPr sz="400"/>
          </a:p>
          <a:p>
            <a:pPr marL="8261">
              <a:lnSpc>
                <a:spcPct val="95825"/>
              </a:lnSpc>
            </a:pPr>
            <a:r>
              <a:rPr sz="900" dirty="0">
                <a:latin typeface="Arial"/>
                <a:cs typeface="Arial"/>
              </a:rPr>
              <a:t>a  </a:t>
            </a:r>
            <a:r>
              <a:rPr sz="900" spc="89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Correlation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64563" y="4479007"/>
            <a:ext cx="276031" cy="1241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3408460" y="4728367"/>
            <a:ext cx="1216176" cy="84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0" name="object 30"/>
          <p:cNvSpPr txBox="1"/>
          <p:nvPr/>
        </p:nvSpPr>
        <p:spPr>
          <a:xfrm>
            <a:off x="4624637" y="4728367"/>
            <a:ext cx="1366491" cy="490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36"/>
              </a:spcBef>
            </a:pPr>
            <a:endParaRPr sz="700"/>
          </a:p>
          <a:p>
            <a:pPr marL="83618">
              <a:lnSpc>
                <a:spcPct val="95825"/>
              </a:lnSpc>
            </a:pPr>
            <a:r>
              <a:rPr sz="900" dirty="0">
                <a:latin typeface="Arial"/>
                <a:cs typeface="Arial"/>
              </a:rPr>
              <a:t>4.00%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91128" y="4728367"/>
            <a:ext cx="773434" cy="490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3075038" y="4813256"/>
            <a:ext cx="1279035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21"/>
              </a:spcBef>
            </a:pPr>
            <a:endParaRPr sz="400"/>
          </a:p>
          <a:p>
            <a:pPr marL="250890">
              <a:lnSpc>
                <a:spcPct val="95825"/>
              </a:lnSpc>
              <a:spcBef>
                <a:spcPts val="897"/>
              </a:spcBef>
            </a:pPr>
            <a:r>
              <a:rPr sz="900" dirty="0">
                <a:latin typeface="Arial"/>
                <a:cs typeface="Arial"/>
              </a:rPr>
              <a:t>2.94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54073" y="4813256"/>
            <a:ext cx="270565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1353259" y="5136893"/>
            <a:ext cx="2410490" cy="177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3763748" y="5136893"/>
            <a:ext cx="860889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24" name="object 24"/>
          <p:cNvSpPr txBox="1"/>
          <p:nvPr/>
        </p:nvSpPr>
        <p:spPr>
          <a:xfrm>
            <a:off x="3763748" y="5219129"/>
            <a:ext cx="1721778" cy="9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"/>
              </a:spcBef>
            </a:pPr>
            <a:endParaRPr sz="800"/>
          </a:p>
        </p:txBody>
      </p:sp>
      <p:sp>
        <p:nvSpPr>
          <p:cNvPr id="23" name="object 23"/>
          <p:cNvSpPr txBox="1"/>
          <p:nvPr/>
        </p:nvSpPr>
        <p:spPr>
          <a:xfrm>
            <a:off x="5485528" y="5219129"/>
            <a:ext cx="1279035" cy="9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"/>
              </a:spcBef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1353259" y="5314628"/>
            <a:ext cx="1806501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21" name="object 21"/>
          <p:cNvSpPr txBox="1"/>
          <p:nvPr/>
        </p:nvSpPr>
        <p:spPr>
          <a:xfrm>
            <a:off x="3159759" y="5314628"/>
            <a:ext cx="1377423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20" name="object 20"/>
          <p:cNvSpPr txBox="1"/>
          <p:nvPr/>
        </p:nvSpPr>
        <p:spPr>
          <a:xfrm>
            <a:off x="4537182" y="5314628"/>
            <a:ext cx="776166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19" name="object 19"/>
          <p:cNvSpPr txBox="1"/>
          <p:nvPr/>
        </p:nvSpPr>
        <p:spPr>
          <a:xfrm>
            <a:off x="5313349" y="5314628"/>
            <a:ext cx="945612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18" name="object 18"/>
          <p:cNvSpPr txBox="1"/>
          <p:nvPr/>
        </p:nvSpPr>
        <p:spPr>
          <a:xfrm>
            <a:off x="6258961" y="5314628"/>
            <a:ext cx="505601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1353259" y="5396864"/>
            <a:ext cx="1634323" cy="24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2987581" y="5396864"/>
            <a:ext cx="1109591" cy="24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4097172" y="5396864"/>
            <a:ext cx="183109" cy="24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280282" y="5396864"/>
            <a:ext cx="677779" cy="24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4958062" y="5396864"/>
            <a:ext cx="95654" cy="2414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053715" y="5396865"/>
            <a:ext cx="765235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31"/>
              </a:spcBef>
            </a:pPr>
            <a:endParaRPr sz="700"/>
          </a:p>
          <a:p>
            <a:pPr marL="83617">
              <a:lnSpc>
                <a:spcPts val="992"/>
              </a:lnSpc>
              <a:spcBef>
                <a:spcPts val="947"/>
              </a:spcBef>
            </a:pPr>
            <a:r>
              <a:rPr sz="1300" baseline="-2898" dirty="0">
                <a:latin typeface="Arial"/>
                <a:cs typeface="Arial"/>
              </a:rPr>
              <a:t>4%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8951" y="5396865"/>
            <a:ext cx="183109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6002061" y="5396865"/>
            <a:ext cx="677779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31"/>
              </a:spcBef>
            </a:pPr>
            <a:endParaRPr sz="700"/>
          </a:p>
          <a:p>
            <a:pPr>
              <a:lnSpc>
                <a:spcPts val="992"/>
              </a:lnSpc>
              <a:spcBef>
                <a:spcPts val="947"/>
              </a:spcBef>
            </a:pPr>
            <a:r>
              <a:rPr sz="1300" baseline="-2898" dirty="0"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9840" y="5396865"/>
            <a:ext cx="84722" cy="323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1353259" y="5638265"/>
            <a:ext cx="3700457" cy="82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30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1088159" y="5720502"/>
            <a:ext cx="3965556" cy="98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5053715" y="5720502"/>
            <a:ext cx="765235" cy="98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5818951" y="5720502"/>
            <a:ext cx="183109" cy="98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6002061" y="5720502"/>
            <a:ext cx="677779" cy="98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6679840" y="5720502"/>
            <a:ext cx="360754" cy="98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17720" marR="3725927" algn="ctr">
              <a:lnSpc>
                <a:spcPct val="95825"/>
              </a:lnSpc>
              <a:spcBef>
                <a:spcPts val="3774"/>
              </a:spcBef>
            </a:pPr>
            <a:r>
              <a:rPr sz="1000" dirty="0">
                <a:latin typeface="Arial"/>
                <a:cs typeface="Arial"/>
              </a:rPr>
              <a:t>Figure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14.7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Kristin’s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Kandy: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Valuation</a:t>
            </a:r>
            <a:endParaRPr sz="1000">
              <a:latin typeface="Arial"/>
              <a:cs typeface="Arial"/>
            </a:endParaRPr>
          </a:p>
          <a:p>
            <a:pPr marL="5284918">
              <a:lnSpc>
                <a:spcPct val="95825"/>
              </a:lnSpc>
              <a:spcBef>
                <a:spcPts val="126"/>
              </a:spcBef>
            </a:pPr>
            <a:r>
              <a:rPr sz="900" spc="-17" dirty="0">
                <a:latin typeface="Arial"/>
                <a:cs typeface="Arial"/>
              </a:rPr>
              <a:t>Retur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-57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Capital</a:t>
            </a:r>
            <a:endParaRPr sz="900">
              <a:latin typeface="Arial"/>
              <a:cs typeface="Arial"/>
            </a:endParaRPr>
          </a:p>
          <a:p>
            <a:pPr marL="1205806">
              <a:lnSpc>
                <a:spcPts val="1057"/>
              </a:lnSpc>
              <a:spcBef>
                <a:spcPts val="519"/>
              </a:spcBef>
            </a:pPr>
            <a:r>
              <a:rPr sz="900" spc="-4" dirty="0">
                <a:latin typeface="Arial"/>
                <a:cs typeface="Arial"/>
              </a:rPr>
              <a:t>EBIT(1-t</a:t>
            </a:r>
            <a:r>
              <a:rPr sz="900" dirty="0">
                <a:latin typeface="Arial"/>
                <a:cs typeface="Arial"/>
              </a:rPr>
              <a:t>)</a:t>
            </a:r>
            <a:r>
              <a:rPr sz="900" spc="-4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:        </a:t>
            </a:r>
            <a:r>
              <a:rPr sz="900" spc="179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300,00</a:t>
            </a:r>
            <a:r>
              <a:rPr sz="900" dirty="0">
                <a:latin typeface="Arial"/>
                <a:cs typeface="Arial"/>
              </a:rPr>
              <a:t>0           </a:t>
            </a:r>
            <a:r>
              <a:rPr sz="900" spc="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46.67%                        </a:t>
            </a:r>
            <a:r>
              <a:rPr sz="900" spc="97" dirty="0">
                <a:latin typeface="Arial"/>
                <a:cs typeface="Arial"/>
              </a:rPr>
              <a:t> </a:t>
            </a:r>
            <a:r>
              <a:rPr sz="1300" b="1" baseline="-28987" dirty="0">
                <a:latin typeface="Arial"/>
                <a:cs typeface="Arial"/>
              </a:rPr>
              <a:t>Expected</a:t>
            </a:r>
            <a:r>
              <a:rPr sz="1300" b="1" spc="-39" baseline="-28987" dirty="0">
                <a:latin typeface="Arial"/>
                <a:cs typeface="Arial"/>
              </a:rPr>
              <a:t> </a:t>
            </a:r>
            <a:r>
              <a:rPr sz="1300" b="1" baseline="-28987" dirty="0">
                <a:latin typeface="Arial"/>
                <a:cs typeface="Arial"/>
              </a:rPr>
              <a:t>Growth</a:t>
            </a:r>
            <a:endParaRPr sz="900">
              <a:latin typeface="Arial"/>
              <a:cs typeface="Arial"/>
            </a:endParaRPr>
          </a:p>
          <a:p>
            <a:pPr marL="6051101" marR="600762" indent="-4845294">
              <a:lnSpc>
                <a:spcPts val="1480"/>
              </a:lnSpc>
              <a:spcBef>
                <a:spcPts val="749"/>
              </a:spcBef>
            </a:pPr>
            <a:r>
              <a:rPr sz="1300" baseline="28987" dirty="0">
                <a:latin typeface="Arial"/>
                <a:cs typeface="Arial"/>
              </a:rPr>
              <a:t>-</a:t>
            </a:r>
            <a:r>
              <a:rPr sz="1300" spc="-3" baseline="28987" dirty="0">
                <a:latin typeface="Arial"/>
                <a:cs typeface="Arial"/>
              </a:rPr>
              <a:t> </a:t>
            </a:r>
            <a:r>
              <a:rPr sz="1300" baseline="28987" dirty="0">
                <a:latin typeface="Arial"/>
                <a:cs typeface="Arial"/>
              </a:rPr>
              <a:t>Chg</a:t>
            </a:r>
            <a:r>
              <a:rPr sz="1300" spc="-16" baseline="28987" dirty="0">
                <a:latin typeface="Arial"/>
                <a:cs typeface="Arial"/>
              </a:rPr>
              <a:t> </a:t>
            </a:r>
            <a:r>
              <a:rPr sz="1300" baseline="28987" dirty="0">
                <a:latin typeface="Arial"/>
                <a:cs typeface="Arial"/>
              </a:rPr>
              <a:t>WC         </a:t>
            </a:r>
            <a:r>
              <a:rPr sz="1300" spc="229" baseline="28987" dirty="0">
                <a:latin typeface="Arial"/>
                <a:cs typeface="Arial"/>
              </a:rPr>
              <a:t> </a:t>
            </a:r>
            <a:r>
              <a:rPr sz="1300" baseline="28987" dirty="0">
                <a:latin typeface="Arial"/>
                <a:cs typeface="Arial"/>
              </a:rPr>
              <a:t>40,000                                                 </a:t>
            </a:r>
            <a:r>
              <a:rPr sz="1300" spc="239" baseline="2898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.4667*.1364=</a:t>
            </a:r>
            <a:r>
              <a:rPr sz="900" spc="-5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.0636                                </a:t>
            </a:r>
            <a:r>
              <a:rPr sz="900" spc="39" dirty="0">
                <a:latin typeface="Arial"/>
                <a:cs typeface="Arial"/>
              </a:rPr>
              <a:t> </a:t>
            </a:r>
            <a:r>
              <a:rPr sz="1300" baseline="14493" dirty="0">
                <a:latin typeface="Arial"/>
                <a:cs typeface="Arial"/>
              </a:rPr>
              <a:t>g</a:t>
            </a:r>
            <a:r>
              <a:rPr sz="1300" spc="-9" baseline="14493" dirty="0">
                <a:latin typeface="Arial"/>
                <a:cs typeface="Arial"/>
              </a:rPr>
              <a:t> </a:t>
            </a:r>
            <a:r>
              <a:rPr sz="1300" baseline="14493" dirty="0">
                <a:latin typeface="Arial"/>
                <a:cs typeface="Arial"/>
              </a:rPr>
              <a:t>=</a:t>
            </a:r>
            <a:r>
              <a:rPr sz="1300" spc="-9" baseline="14493" dirty="0">
                <a:latin typeface="Arial"/>
                <a:cs typeface="Arial"/>
              </a:rPr>
              <a:t> </a:t>
            </a:r>
            <a:r>
              <a:rPr sz="1300" spc="-4" baseline="14493" dirty="0">
                <a:latin typeface="Arial"/>
                <a:cs typeface="Arial"/>
              </a:rPr>
              <a:t>4%</a:t>
            </a:r>
            <a:r>
              <a:rPr sz="1300" baseline="14493" dirty="0">
                <a:latin typeface="Arial"/>
                <a:cs typeface="Arial"/>
              </a:rPr>
              <a:t>;</a:t>
            </a:r>
            <a:r>
              <a:rPr sz="1300" spc="223" baseline="14493" dirty="0">
                <a:latin typeface="Arial"/>
                <a:cs typeface="Arial"/>
              </a:rPr>
              <a:t> </a:t>
            </a:r>
            <a:r>
              <a:rPr sz="1300" spc="-4" baseline="14493" dirty="0">
                <a:latin typeface="Arial"/>
                <a:cs typeface="Arial"/>
              </a:rPr>
              <a:t>Bet</a:t>
            </a:r>
            <a:r>
              <a:rPr sz="1300" baseline="14493" dirty="0">
                <a:latin typeface="Arial"/>
                <a:cs typeface="Arial"/>
              </a:rPr>
              <a:t>a</a:t>
            </a:r>
            <a:r>
              <a:rPr sz="1300" spc="-22" baseline="14493" dirty="0">
                <a:latin typeface="Arial"/>
                <a:cs typeface="Arial"/>
              </a:rPr>
              <a:t> </a:t>
            </a:r>
            <a:r>
              <a:rPr sz="1300" spc="-4" baseline="14493" dirty="0">
                <a:latin typeface="Arial"/>
                <a:cs typeface="Arial"/>
              </a:rPr>
              <a:t>=3.00; </a:t>
            </a:r>
            <a:endParaRPr sz="900">
              <a:latin typeface="Arial"/>
              <a:cs typeface="Arial"/>
            </a:endParaRPr>
          </a:p>
          <a:p>
            <a:pPr marL="6051101" marR="600762">
              <a:lnSpc>
                <a:spcPts val="1031"/>
              </a:lnSpc>
              <a:spcBef>
                <a:spcPts val="540"/>
              </a:spcBef>
            </a:pPr>
            <a:r>
              <a:rPr sz="900" dirty="0">
                <a:latin typeface="Arial"/>
                <a:cs typeface="Arial"/>
              </a:rPr>
              <a:t>Reinvestment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Rate=31.90%</a:t>
            </a:r>
            <a:endParaRPr sz="900">
              <a:latin typeface="Arial"/>
              <a:cs typeface="Arial"/>
            </a:endParaRPr>
          </a:p>
          <a:p>
            <a:pPr marL="5114955">
              <a:lnSpc>
                <a:spcPts val="1031"/>
              </a:lnSpc>
              <a:spcBef>
                <a:spcPts val="2313"/>
              </a:spcBef>
            </a:pPr>
            <a:r>
              <a:rPr sz="900" spc="-26" dirty="0">
                <a:latin typeface="Arial"/>
                <a:cs typeface="Arial"/>
              </a:rPr>
              <a:t>Termina</a:t>
            </a:r>
            <a:r>
              <a:rPr sz="900" dirty="0">
                <a:latin typeface="Arial"/>
                <a:cs typeface="Arial"/>
              </a:rPr>
              <a:t>l</a:t>
            </a:r>
            <a:r>
              <a:rPr sz="900" spc="-88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Valu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1300" baseline="-8696" dirty="0">
                <a:latin typeface="Arial"/>
                <a:cs typeface="Arial"/>
              </a:rPr>
              <a:t>1</a:t>
            </a:r>
            <a:r>
              <a:rPr sz="1300" spc="48" baseline="-8696" dirty="0">
                <a:latin typeface="Arial"/>
                <a:cs typeface="Arial"/>
              </a:rPr>
              <a:t>0</a:t>
            </a:r>
            <a:r>
              <a:rPr sz="900" dirty="0">
                <a:latin typeface="Arial"/>
                <a:cs typeface="Arial"/>
              </a:rPr>
              <a:t>=</a:t>
            </a:r>
            <a:r>
              <a:rPr sz="900" spc="-3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289/(.1254-.04)</a:t>
            </a:r>
            <a:r>
              <a:rPr sz="900" spc="-6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3,403</a:t>
            </a:r>
            <a:endParaRPr sz="900">
              <a:latin typeface="Arial"/>
              <a:cs typeface="Arial"/>
            </a:endParaRPr>
          </a:p>
          <a:p>
            <a:pPr marL="2309217">
              <a:lnSpc>
                <a:spcPct val="95825"/>
              </a:lnSpc>
              <a:spcBef>
                <a:spcPts val="986"/>
              </a:spcBef>
            </a:pPr>
            <a:r>
              <a:rPr sz="900" spc="-8" dirty="0">
                <a:latin typeface="Arial"/>
                <a:cs typeface="Arial"/>
              </a:rPr>
              <a:t>Yea</a:t>
            </a:r>
            <a:r>
              <a:rPr sz="900" dirty="0">
                <a:latin typeface="Arial"/>
                <a:cs typeface="Arial"/>
              </a:rPr>
              <a:t>r                       </a:t>
            </a:r>
            <a:r>
              <a:rPr sz="900" spc="18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                  </a:t>
            </a:r>
            <a:r>
              <a:rPr sz="900" spc="12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                  </a:t>
            </a:r>
            <a:r>
              <a:rPr sz="900" spc="14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                  </a:t>
            </a:r>
            <a:r>
              <a:rPr sz="900" spc="12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4                  </a:t>
            </a:r>
            <a:r>
              <a:rPr sz="900" spc="12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5                     </a:t>
            </a:r>
            <a:r>
              <a:rPr sz="900" spc="39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Ter</a:t>
            </a:r>
            <a:r>
              <a:rPr sz="900" dirty="0">
                <a:latin typeface="Arial"/>
                <a:cs typeface="Arial"/>
              </a:rPr>
              <a:t>m</a:t>
            </a:r>
            <a:r>
              <a:rPr sz="900" spc="-52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Yr</a:t>
            </a:r>
            <a:endParaRPr sz="900">
              <a:latin typeface="Arial"/>
              <a:cs typeface="Arial"/>
            </a:endParaRPr>
          </a:p>
          <a:p>
            <a:pPr marL="779550">
              <a:lnSpc>
                <a:spcPts val="1255"/>
              </a:lnSpc>
              <a:spcBef>
                <a:spcPts val="528"/>
              </a:spcBef>
            </a:pPr>
            <a:r>
              <a:rPr sz="1300" baseline="14493" dirty="0">
                <a:latin typeface="Arial"/>
                <a:cs typeface="Arial"/>
              </a:rPr>
              <a:t>+</a:t>
            </a:r>
            <a:r>
              <a:rPr sz="1300" spc="-4" baseline="14493" dirty="0">
                <a:latin typeface="Arial"/>
                <a:cs typeface="Arial"/>
              </a:rPr>
              <a:t> </a:t>
            </a:r>
            <a:r>
              <a:rPr sz="1300" baseline="14493" dirty="0">
                <a:latin typeface="Arial"/>
                <a:cs typeface="Arial"/>
              </a:rPr>
              <a:t>Cash             </a:t>
            </a:r>
            <a:r>
              <a:rPr sz="1300" spc="205" baseline="14493" dirty="0">
                <a:latin typeface="Arial"/>
                <a:cs typeface="Arial"/>
              </a:rPr>
              <a:t> </a:t>
            </a:r>
            <a:r>
              <a:rPr sz="1300" spc="-8" baseline="14493" dirty="0">
                <a:latin typeface="Arial"/>
                <a:cs typeface="Arial"/>
              </a:rPr>
              <a:t>12</a:t>
            </a:r>
            <a:r>
              <a:rPr sz="1300" baseline="14493" dirty="0">
                <a:latin typeface="Arial"/>
                <a:cs typeface="Arial"/>
              </a:rPr>
              <a:t>5                </a:t>
            </a:r>
            <a:r>
              <a:rPr sz="1300" spc="16" baseline="1449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-</a:t>
            </a:r>
            <a:r>
              <a:rPr sz="900" spc="-16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Reinvestmen</a:t>
            </a:r>
            <a:r>
              <a:rPr sz="900" dirty="0">
                <a:latin typeface="Arial"/>
                <a:cs typeface="Arial"/>
              </a:rPr>
              <a:t>t      </a:t>
            </a:r>
            <a:r>
              <a:rPr sz="900" spc="6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$149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$158            </a:t>
            </a:r>
            <a:r>
              <a:rPr sz="900" spc="13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$168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$179            </a:t>
            </a:r>
            <a:r>
              <a:rPr sz="900" spc="11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$191               </a:t>
            </a:r>
            <a:r>
              <a:rPr sz="900" spc="29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136</a:t>
            </a:r>
            <a:endParaRPr sz="900">
              <a:latin typeface="Arial"/>
              <a:cs typeface="Arial"/>
            </a:endParaRPr>
          </a:p>
          <a:p>
            <a:pPr marL="779550">
              <a:lnSpc>
                <a:spcPct val="95825"/>
              </a:lnSpc>
              <a:spcBef>
                <a:spcPts val="519"/>
              </a:spcBef>
            </a:pPr>
            <a:r>
              <a:rPr sz="900" spc="-8" dirty="0">
                <a:latin typeface="Arial"/>
                <a:cs typeface="Arial"/>
              </a:rPr>
              <a:t>=Equit</a:t>
            </a:r>
            <a:r>
              <a:rPr sz="900" dirty="0">
                <a:latin typeface="Arial"/>
                <a:cs typeface="Arial"/>
              </a:rPr>
              <a:t>y          </a:t>
            </a:r>
            <a:r>
              <a:rPr sz="900" spc="68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1,796</a:t>
            </a:r>
            <a:endParaRPr sz="900">
              <a:latin typeface="Arial"/>
              <a:cs typeface="Arial"/>
            </a:endParaRPr>
          </a:p>
          <a:p>
            <a:pPr marL="2055621">
              <a:lnSpc>
                <a:spcPct val="95825"/>
              </a:lnSpc>
              <a:spcBef>
                <a:spcPts val="1644"/>
              </a:spcBef>
            </a:pPr>
            <a:r>
              <a:rPr sz="900" dirty="0">
                <a:latin typeface="Arial"/>
                <a:cs typeface="Arial"/>
              </a:rPr>
              <a:t>Discount</a:t>
            </a:r>
            <a:r>
              <a:rPr sz="900" spc="-3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at</a:t>
            </a:r>
            <a:r>
              <a:rPr sz="900" spc="-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Cost</a:t>
            </a:r>
            <a:r>
              <a:rPr sz="900" spc="-1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Capital</a:t>
            </a:r>
            <a:r>
              <a:rPr sz="900" spc="-2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(WACC)</a:t>
            </a:r>
            <a:r>
              <a:rPr sz="900" spc="-3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16.26%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(.70)</a:t>
            </a:r>
            <a:r>
              <a:rPr sz="900" spc="-1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+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3.30%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(.30)</a:t>
            </a:r>
            <a:r>
              <a:rPr sz="900" spc="-1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</a:t>
            </a:r>
            <a:r>
              <a:rPr sz="900" spc="-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12.37%</a:t>
            </a:r>
            <a:endParaRPr sz="900">
              <a:latin typeface="Arial"/>
              <a:cs typeface="Arial"/>
            </a:endParaRPr>
          </a:p>
          <a:p>
            <a:pPr marL="2629246" marR="4749039" algn="ctr">
              <a:lnSpc>
                <a:spcPct val="95825"/>
              </a:lnSpc>
              <a:spcBef>
                <a:spcPts val="2983"/>
              </a:spcBef>
            </a:pPr>
            <a:r>
              <a:rPr sz="900" b="1" dirty="0">
                <a:latin typeface="Arial"/>
                <a:cs typeface="Arial"/>
              </a:rPr>
              <a:t>Cost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Debt</a:t>
            </a:r>
            <a:endParaRPr sz="900">
              <a:latin typeface="Arial"/>
              <a:cs typeface="Arial"/>
            </a:endParaRPr>
          </a:p>
          <a:p>
            <a:pPr marL="1205806">
              <a:lnSpc>
                <a:spcPts val="1006"/>
              </a:lnSpc>
              <a:spcBef>
                <a:spcPts val="305"/>
              </a:spcBef>
            </a:pPr>
            <a:r>
              <a:rPr sz="1300" b="1" baseline="-14493" dirty="0">
                <a:latin typeface="Arial"/>
                <a:cs typeface="Arial"/>
              </a:rPr>
              <a:t>16.26%                                </a:t>
            </a:r>
            <a:r>
              <a:rPr sz="1300" b="1" spc="106" baseline="-14493" dirty="0">
                <a:latin typeface="Arial"/>
                <a:cs typeface="Arial"/>
              </a:rPr>
              <a:t> </a:t>
            </a:r>
            <a:r>
              <a:rPr sz="1300" baseline="-28987" dirty="0">
                <a:latin typeface="Arial"/>
                <a:cs typeface="Arial"/>
              </a:rPr>
              <a:t>=</a:t>
            </a:r>
            <a:r>
              <a:rPr sz="1300" spc="-4" baseline="-28987" dirty="0">
                <a:latin typeface="Arial"/>
                <a:cs typeface="Arial"/>
              </a:rPr>
              <a:t> </a:t>
            </a:r>
            <a:r>
              <a:rPr sz="1300" baseline="-28987" dirty="0">
                <a:latin typeface="Arial"/>
                <a:cs typeface="Arial"/>
              </a:rPr>
              <a:t>3.30%                                               </a:t>
            </a:r>
            <a:r>
              <a:rPr sz="1300" spc="142" baseline="-28987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Weights</a:t>
            </a:r>
            <a:endParaRPr sz="900">
              <a:latin typeface="Arial"/>
              <a:cs typeface="Arial"/>
            </a:endParaRPr>
          </a:p>
          <a:p>
            <a:pPr marL="2799210" marR="4272575" algn="ctr">
              <a:lnSpc>
                <a:spcPct val="95825"/>
              </a:lnSpc>
              <a:spcBef>
                <a:spcPts val="986"/>
              </a:spcBef>
            </a:pPr>
            <a:r>
              <a:rPr sz="900" spc="-17" dirty="0">
                <a:latin typeface="Arial"/>
                <a:cs typeface="Arial"/>
              </a:rPr>
              <a:t>Syntheti</a:t>
            </a:r>
            <a:r>
              <a:rPr sz="900" dirty="0">
                <a:latin typeface="Arial"/>
                <a:cs typeface="Arial"/>
              </a:rPr>
              <a:t>c</a:t>
            </a:r>
            <a:r>
              <a:rPr sz="900" spc="-67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ratin</a:t>
            </a:r>
            <a:r>
              <a:rPr sz="900" dirty="0">
                <a:latin typeface="Arial"/>
                <a:cs typeface="Arial"/>
              </a:rPr>
              <a:t>g</a:t>
            </a:r>
            <a:r>
              <a:rPr sz="900" spc="-53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</a:t>
            </a:r>
            <a:r>
              <a:rPr sz="900" spc="-36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A-</a:t>
            </a:r>
            <a:endParaRPr sz="900">
              <a:latin typeface="Arial"/>
              <a:cs typeface="Arial"/>
            </a:endParaRPr>
          </a:p>
          <a:p>
            <a:pPr marL="1002928" marR="3121461" algn="ctr">
              <a:lnSpc>
                <a:spcPts val="2029"/>
              </a:lnSpc>
              <a:spcBef>
                <a:spcPts val="1513"/>
              </a:spcBef>
            </a:pPr>
            <a:r>
              <a:rPr sz="900" spc="-13" dirty="0">
                <a:latin typeface="Arial"/>
                <a:cs typeface="Arial"/>
              </a:rPr>
              <a:t>Riskfre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59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rat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4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=</a:t>
            </a:r>
            <a:r>
              <a:rPr sz="900" spc="-31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4.50</a:t>
            </a:r>
            <a:r>
              <a:rPr sz="900" dirty="0">
                <a:latin typeface="Arial"/>
                <a:cs typeface="Arial"/>
              </a:rPr>
              <a:t>%                   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0.98</a:t>
            </a:r>
            <a:r>
              <a:rPr sz="900" spc="-8" dirty="0">
                <a:latin typeface="Arial"/>
                <a:cs typeface="Arial"/>
              </a:rPr>
              <a:t> </a:t>
            </a:r>
            <a:r>
              <a:rPr sz="2600" baseline="7432" dirty="0">
                <a:latin typeface="Arial"/>
                <a:cs typeface="Arial"/>
              </a:rPr>
              <a:t>/</a:t>
            </a:r>
            <a:r>
              <a:rPr sz="2600" spc="-300" baseline="7432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0.33                          </a:t>
            </a:r>
            <a:r>
              <a:rPr sz="900" spc="244" dirty="0">
                <a:latin typeface="Arial"/>
                <a:cs typeface="Arial"/>
              </a:rPr>
              <a:t> </a:t>
            </a:r>
            <a:r>
              <a:rPr sz="1300" b="1" baseline="-28987" dirty="0">
                <a:latin typeface="Arial"/>
                <a:cs typeface="Arial"/>
              </a:rPr>
              <a:t>Risk</a:t>
            </a:r>
            <a:r>
              <a:rPr sz="1300" b="1" spc="-19" baseline="-28987" dirty="0">
                <a:latin typeface="Arial"/>
                <a:cs typeface="Arial"/>
              </a:rPr>
              <a:t> </a:t>
            </a:r>
            <a:r>
              <a:rPr sz="1300" b="1" baseline="-28987" dirty="0">
                <a:latin typeface="Arial"/>
                <a:cs typeface="Arial"/>
              </a:rPr>
              <a:t>Premium</a:t>
            </a:r>
            <a:endParaRPr sz="900">
              <a:latin typeface="Arial"/>
              <a:cs typeface="Arial"/>
            </a:endParaRPr>
          </a:p>
          <a:p>
            <a:pPr marL="2371234" marR="4066723" algn="ctr">
              <a:lnSpc>
                <a:spcPts val="1188"/>
              </a:lnSpc>
              <a:spcBef>
                <a:spcPts val="690"/>
              </a:spcBef>
            </a:pPr>
            <a:r>
              <a:rPr sz="2000" baseline="-15460" dirty="0">
                <a:latin typeface="Arial"/>
                <a:cs typeface="Arial"/>
              </a:rPr>
              <a:t>+     </a:t>
            </a:r>
            <a:r>
              <a:rPr sz="2000" spc="306" baseline="-154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Total</a:t>
            </a:r>
            <a:r>
              <a:rPr sz="900" b="1" spc="-21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Beta                </a:t>
            </a:r>
            <a:r>
              <a:rPr sz="900" b="1" spc="14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  <a:p>
            <a:pPr marL="2479180">
              <a:lnSpc>
                <a:spcPct val="95825"/>
              </a:lnSpc>
              <a:spcBef>
                <a:spcPts val="2888"/>
              </a:spcBef>
            </a:pPr>
            <a:r>
              <a:rPr sz="900" spc="-4" dirty="0">
                <a:latin typeface="Arial"/>
                <a:cs typeface="Arial"/>
              </a:rPr>
              <a:t>Unlevere</a:t>
            </a:r>
            <a:r>
              <a:rPr sz="900" dirty="0">
                <a:latin typeface="Arial"/>
                <a:cs typeface="Arial"/>
              </a:rPr>
              <a:t>d</a:t>
            </a:r>
            <a:r>
              <a:rPr sz="900" spc="-54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Bet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31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fo</a:t>
            </a:r>
            <a:r>
              <a:rPr sz="900" dirty="0">
                <a:latin typeface="Arial"/>
                <a:cs typeface="Arial"/>
              </a:rPr>
              <a:t>r         </a:t>
            </a:r>
            <a:r>
              <a:rPr sz="900" spc="206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Firm’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-74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D/</a:t>
            </a:r>
            <a:r>
              <a:rPr sz="900" dirty="0">
                <a:latin typeface="Arial"/>
                <a:cs typeface="Arial"/>
              </a:rPr>
              <a:t>E         </a:t>
            </a:r>
            <a:r>
              <a:rPr sz="900" spc="247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Matur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spc="-31" dirty="0">
                <a:latin typeface="Arial"/>
                <a:cs typeface="Arial"/>
              </a:rPr>
              <a:t>ris</a:t>
            </a:r>
            <a:r>
              <a:rPr sz="900" dirty="0">
                <a:latin typeface="Arial"/>
                <a:cs typeface="Arial"/>
              </a:rPr>
              <a:t>k         </a:t>
            </a:r>
            <a:r>
              <a:rPr sz="900" spc="102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Countr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-53" dirty="0">
                <a:latin typeface="Arial"/>
                <a:cs typeface="Arial"/>
              </a:rPr>
              <a:t> </a:t>
            </a:r>
            <a:r>
              <a:rPr sz="900" spc="-13" dirty="0">
                <a:latin typeface="Arial"/>
                <a:cs typeface="Arial"/>
              </a:rPr>
              <a:t>Risk</a:t>
            </a:r>
            <a:endParaRPr sz="900">
              <a:latin typeface="Arial"/>
              <a:cs typeface="Arial"/>
            </a:endParaRPr>
          </a:p>
          <a:p>
            <a:pPr marL="2479180">
              <a:lnSpc>
                <a:spcPts val="892"/>
              </a:lnSpc>
              <a:spcBef>
                <a:spcPts val="44"/>
              </a:spcBef>
            </a:pPr>
            <a:r>
              <a:rPr sz="900" spc="-4" dirty="0">
                <a:latin typeface="Arial"/>
                <a:cs typeface="Arial"/>
              </a:rPr>
              <a:t>Sectors</a:t>
            </a:r>
            <a:r>
              <a:rPr sz="900" dirty="0">
                <a:latin typeface="Arial"/>
                <a:cs typeface="Arial"/>
              </a:rPr>
              <a:t>:</a:t>
            </a:r>
            <a:r>
              <a:rPr sz="900" spc="-41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0.8</a:t>
            </a:r>
            <a:r>
              <a:rPr sz="900" dirty="0">
                <a:latin typeface="Arial"/>
                <a:cs typeface="Arial"/>
              </a:rPr>
              <a:t>2                  </a:t>
            </a:r>
            <a:r>
              <a:rPr sz="900" spc="99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Ratio</a:t>
            </a:r>
            <a:r>
              <a:rPr sz="900" dirty="0">
                <a:latin typeface="Arial"/>
                <a:cs typeface="Arial"/>
              </a:rPr>
              <a:t>:</a:t>
            </a:r>
            <a:r>
              <a:rPr sz="900" spc="-32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1.69</a:t>
            </a:r>
            <a:r>
              <a:rPr sz="900" dirty="0">
                <a:latin typeface="Arial"/>
                <a:cs typeface="Arial"/>
              </a:rPr>
              <a:t>%     </a:t>
            </a:r>
            <a:r>
              <a:rPr sz="900" spc="11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premiu</a:t>
            </a:r>
            <a:r>
              <a:rPr sz="900" dirty="0">
                <a:latin typeface="Arial"/>
                <a:cs typeface="Arial"/>
              </a:rPr>
              <a:t>m            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Premium</a:t>
            </a:r>
            <a:endParaRPr sz="9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343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729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5851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b. Illiquidity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Adjustments to the Discount Rate</a:t>
            </a:r>
            <a:endParaRPr sz="2100">
              <a:latin typeface="Times New Roman"/>
              <a:cs typeface="Times New Roman"/>
            </a:endParaRPr>
          </a:p>
          <a:p>
            <a:pPr marL="1395001" marR="274382" indent="-303444" algn="just">
              <a:lnSpc>
                <a:spcPts val="1508"/>
              </a:lnSpc>
              <a:spcBef>
                <a:spcPts val="416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1.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Add</a:t>
            </a:r>
            <a:r>
              <a:rPr sz="1400" i="1" spc="6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47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constant</a:t>
            </a:r>
            <a:r>
              <a:rPr sz="1400" i="1" u="sng" spc="86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illiquidity</a:t>
            </a:r>
            <a:r>
              <a:rPr sz="1400" i="1" u="sng" spc="92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p</a:t>
            </a:r>
            <a:r>
              <a:rPr sz="1400" i="1" u="sng" spc="-53" dirty="0">
                <a:latin typeface="Times New Roman"/>
                <a:cs typeface="Times New Roman"/>
              </a:rPr>
              <a:t>r</a:t>
            </a:r>
            <a:r>
              <a:rPr sz="1400" i="1" u="sng" dirty="0">
                <a:latin typeface="Times New Roman"/>
                <a:cs typeface="Times New Roman"/>
              </a:rPr>
              <a:t>emium</a:t>
            </a:r>
            <a:r>
              <a:rPr sz="1400" i="1" spc="8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to</a:t>
            </a:r>
            <a:r>
              <a:rPr sz="1400" i="1" spc="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5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discount</a:t>
            </a:r>
            <a:r>
              <a:rPr sz="1400" i="1" spc="8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rate</a:t>
            </a:r>
            <a:r>
              <a:rPr sz="1400" i="1" spc="6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for</a:t>
            </a:r>
            <a:r>
              <a:rPr sz="1400" i="1" spc="5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all</a:t>
            </a:r>
            <a:r>
              <a:rPr sz="1400" i="1" spc="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illlquid</a:t>
            </a:r>
            <a:r>
              <a:rPr sz="1400" i="1" spc="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assets</a:t>
            </a:r>
            <a:r>
              <a:rPr sz="1400" i="1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 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returns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earned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historically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(but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still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traded)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investments,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 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market.</a:t>
            </a:r>
            <a:endParaRPr sz="1400">
              <a:latin typeface="Times New Roman"/>
              <a:cs typeface="Times New Roman"/>
            </a:endParaRPr>
          </a:p>
          <a:p>
            <a:pPr marL="1749020" marR="278310" indent="-252870" algn="just">
              <a:lnSpc>
                <a:spcPct val="97358"/>
              </a:lnSpc>
              <a:spcBef>
                <a:spcPts val="351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Practitioners</a:t>
            </a:r>
            <a:r>
              <a:rPr sz="1200" spc="2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attribute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</a:t>
            </a:r>
            <a:r>
              <a:rPr sz="1200" spc="1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significant</a:t>
            </a:r>
            <a:r>
              <a:rPr sz="1200" spc="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portion</a:t>
            </a:r>
            <a:r>
              <a:rPr sz="1200" spc="1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</a:t>
            </a:r>
            <a:r>
              <a:rPr sz="1200" spc="1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</a:t>
            </a:r>
            <a:r>
              <a:rPr sz="1200" spc="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premium</a:t>
            </a:r>
            <a:r>
              <a:rPr sz="1200" spc="17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3-4%</a:t>
            </a:r>
            <a:r>
              <a:rPr sz="1200" spc="1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reported by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Ibbotson Associates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illiquidity</a:t>
            </a:r>
            <a:r>
              <a:rPr sz="1200" spc="8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add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 on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illiquidity</a:t>
            </a:r>
            <a:r>
              <a:rPr sz="1200" spc="8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premium.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Note,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though,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 even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smallest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stocks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listed</a:t>
            </a:r>
            <a:r>
              <a:rPr sz="1200" spc="3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their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sample</a:t>
            </a:r>
            <a:r>
              <a:rPr sz="1200" spc="4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several</a:t>
            </a:r>
            <a:r>
              <a:rPr sz="1200" spc="4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magnitudes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ger</a:t>
            </a:r>
            <a:r>
              <a:rPr sz="1200" spc="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typical private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company</a:t>
            </a:r>
            <a:r>
              <a:rPr sz="1200" spc="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perhaps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liquid.</a:t>
            </a:r>
            <a:endParaRPr sz="1200">
              <a:latin typeface="Times New Roman"/>
              <a:cs typeface="Times New Roman"/>
            </a:endParaRPr>
          </a:p>
          <a:p>
            <a:pPr marL="1749020" marR="278311" indent="-252870" algn="just">
              <a:lnSpc>
                <a:spcPct val="98891"/>
              </a:lnSpc>
              <a:spcBef>
                <a:spcPts val="354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An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alternative 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estimate 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premium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eme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ges 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3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studies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look 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 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venture 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 returns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over</a:t>
            </a:r>
            <a:r>
              <a:rPr sz="1200" spc="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long</a:t>
            </a:r>
            <a:r>
              <a:rPr sz="1200" spc="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period.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1984-2004,</a:t>
            </a:r>
            <a:r>
              <a:rPr sz="1200" spc="52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enture</a:t>
            </a:r>
            <a:r>
              <a:rPr sz="1200" spc="4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Economics,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estimated</a:t>
            </a:r>
            <a:r>
              <a:rPr sz="1200" spc="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 the returns 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venture 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 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investors 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 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about </a:t>
            </a:r>
            <a:r>
              <a:rPr sz="1200" spc="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4%</a:t>
            </a:r>
            <a:r>
              <a:rPr sz="1200" spc="29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higher 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  the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returns 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28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traded stocks. 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spc="-98" dirty="0">
                <a:latin typeface="Times New Roman"/>
                <a:cs typeface="Times New Roman"/>
              </a:rPr>
              <a:t>W</a:t>
            </a:r>
            <a:r>
              <a:rPr sz="1200" dirty="0">
                <a:latin typeface="Times New Roman"/>
                <a:cs typeface="Times New Roman"/>
              </a:rPr>
              <a:t>e 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could 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attribute 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</a:t>
            </a:r>
            <a:r>
              <a:rPr sz="1200" spc="-22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ference </a:t>
            </a:r>
            <a:r>
              <a:rPr sz="1200" spc="8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illiquidity </a:t>
            </a:r>
            <a:r>
              <a:rPr sz="1200" spc="8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add </a:t>
            </a:r>
            <a:r>
              <a:rPr sz="1200" spc="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  on </a:t>
            </a:r>
            <a:r>
              <a:rPr sz="1200" spc="1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 </a:t>
            </a:r>
            <a:r>
              <a:rPr sz="1200" spc="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“illiquidity premium”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private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companies.</a:t>
            </a:r>
            <a:endParaRPr sz="12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99"/>
              </a:lnSpc>
              <a:spcBef>
                <a:spcPts val="30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2.</a:t>
            </a:r>
            <a:r>
              <a:rPr sz="1400" spc="2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Add</a:t>
            </a:r>
            <a:r>
              <a:rPr sz="1400" i="1" spc="267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a</a:t>
            </a:r>
            <a:r>
              <a:rPr sz="1400" i="1" u="sng" spc="246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firm-specific</a:t>
            </a:r>
            <a:r>
              <a:rPr sz="1400" i="1" u="sng" spc="-354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illiquidity</a:t>
            </a:r>
            <a:r>
              <a:rPr sz="1400" i="1" u="sng" spc="293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p</a:t>
            </a:r>
            <a:r>
              <a:rPr sz="1400" i="1" u="sng" spc="-53" dirty="0">
                <a:latin typeface="Times New Roman"/>
                <a:cs typeface="Times New Roman"/>
              </a:rPr>
              <a:t>r</a:t>
            </a:r>
            <a:r>
              <a:rPr sz="1400" i="1" u="sng" dirty="0">
                <a:latin typeface="Times New Roman"/>
                <a:cs typeface="Times New Roman"/>
              </a:rPr>
              <a:t>emium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297" dirty="0">
                <a:latin typeface="Times New Roman"/>
                <a:cs typeface="Times New Roman"/>
              </a:rPr>
              <a:t> 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eflecting</a:t>
            </a:r>
            <a:r>
              <a:rPr sz="1400" i="1" spc="24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6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illiquidity</a:t>
            </a:r>
            <a:r>
              <a:rPr sz="1400" i="1" spc="29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2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6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asset</a:t>
            </a:r>
            <a:r>
              <a:rPr sz="1400" i="1" spc="27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being valued</a:t>
            </a:r>
            <a:r>
              <a:rPr sz="1400" dirty="0">
                <a:latin typeface="Times New Roman"/>
                <a:cs typeface="Times New Roman"/>
              </a:rPr>
              <a:t>: 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liquidity 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premiums 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vary 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across 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companies, 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 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 estimate 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measure 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 how 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exposed 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 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 liquidity 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risk. 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 other 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words, 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need liquidity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betas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equivalent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individual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99"/>
              </a:lnSpc>
              <a:spcBef>
                <a:spcPts val="257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3.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Relate</a:t>
            </a:r>
            <a:r>
              <a:rPr sz="1400" i="1" spc="10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8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observed</a:t>
            </a:r>
            <a:r>
              <a:rPr sz="1400" i="1" spc="11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illiquidity</a:t>
            </a:r>
            <a:r>
              <a:rPr sz="1400" i="1" spc="12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i="1" spc="11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on</a:t>
            </a:r>
            <a:r>
              <a:rPr sz="1400" i="1" spc="8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traded</a:t>
            </a:r>
            <a:r>
              <a:rPr sz="1400" i="1" spc="10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assets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to</a:t>
            </a:r>
            <a:r>
              <a:rPr sz="1400" i="1" u="sng" spc="72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specific</a:t>
            </a:r>
            <a:r>
              <a:rPr sz="1400" i="1" u="sng" spc="-354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characteristics</a:t>
            </a:r>
            <a:r>
              <a:rPr sz="1400" i="1" u="sng" spc="144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of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those </a:t>
            </a:r>
            <a:r>
              <a:rPr sz="1400" i="1" u="sng" spc="4" dirty="0">
                <a:latin typeface="Times New Roman"/>
                <a:cs typeface="Times New Roman"/>
              </a:rPr>
              <a:t> </a:t>
            </a:r>
            <a:r>
              <a:rPr sz="1400" i="1" u="sng" dirty="0">
                <a:latin typeface="Times New Roman"/>
                <a:cs typeface="Times New Roman"/>
              </a:rPr>
              <a:t>assets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3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Thus 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healthier 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2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  more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 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 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 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 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 liquidity 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 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added 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 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 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 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 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distressed 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  with 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 marketable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1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4833" y="2126160"/>
            <a:ext cx="4995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3933158" y="2126160"/>
            <a:ext cx="4995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559919" y="4435661"/>
            <a:ext cx="7612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536444" y="4435661"/>
            <a:ext cx="7612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320934" y="4435661"/>
            <a:ext cx="7612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431574" y="5242329"/>
            <a:ext cx="532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7031020" y="5242329"/>
            <a:ext cx="532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8166899" y="5242329"/>
            <a:ext cx="532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271053" y="5430183"/>
            <a:ext cx="866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086885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06804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Illiquidity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 Rate adjustments for Kristin Kandy</a:t>
            </a:r>
            <a:endParaRPr sz="21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Adding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1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1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4%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(based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1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earned</a:t>
            </a:r>
            <a:r>
              <a:rPr sz="1600" spc="1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venture</a:t>
            </a:r>
            <a:r>
              <a:rPr sz="1600" spc="1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investments)</a:t>
            </a:r>
            <a:r>
              <a:rPr sz="1600" spc="1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1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yields</a:t>
            </a:r>
            <a:r>
              <a:rPr sz="1600" spc="1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1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42"/>
              </a:lnSpc>
              <a:spcBef>
                <a:spcPts val="399"/>
              </a:spcBef>
            </a:pPr>
            <a:r>
              <a:rPr sz="1600" dirty="0">
                <a:latin typeface="Times New Roman"/>
                <a:cs typeface="Times New Roman"/>
              </a:rPr>
              <a:t>20.26%</a:t>
            </a:r>
            <a:r>
              <a:rPr sz="1600" spc="3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3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3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3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15.17%.</a:t>
            </a:r>
            <a:r>
              <a:rPr sz="1600" spc="3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endParaRPr sz="1600">
              <a:latin typeface="Times New Roman"/>
              <a:cs typeface="Times New Roman"/>
            </a:endParaRPr>
          </a:p>
          <a:p>
            <a:pPr marL="1395001" marR="270449">
              <a:lnSpc>
                <a:spcPts val="1806"/>
              </a:lnSpc>
              <a:spcBef>
                <a:spcPts val="236"/>
              </a:spcBef>
            </a:pPr>
            <a:r>
              <a:rPr sz="1600" dirty="0">
                <a:latin typeface="Times New Roman"/>
                <a:cs typeface="Times New Roman"/>
              </a:rPr>
              <a:t>lowers</a:t>
            </a:r>
            <a:r>
              <a:rPr sz="1600" spc="1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1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$1.531</a:t>
            </a:r>
            <a:r>
              <a:rPr sz="1600" spc="1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million,</a:t>
            </a:r>
            <a:r>
              <a:rPr sz="1600" spc="1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1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15.78%</a:t>
            </a:r>
            <a:r>
              <a:rPr sz="1600" spc="1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 </a:t>
            </a:r>
            <a:endParaRPr sz="1600">
              <a:latin typeface="Times New Roman"/>
              <a:cs typeface="Times New Roman"/>
            </a:endParaRPr>
          </a:p>
          <a:p>
            <a:pPr marL="1395001" marR="270449">
              <a:lnSpc>
                <a:spcPts val="1806"/>
              </a:lnSpc>
              <a:spcBef>
                <a:spcPts val="140"/>
              </a:spcBef>
            </a:pP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original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7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Allowing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</a:t>
            </a:r>
            <a:r>
              <a:rPr sz="1600" spc="3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Kristin</a:t>
            </a:r>
            <a:r>
              <a:rPr sz="1600" spc="3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Kandy</a:t>
            </a:r>
            <a:r>
              <a:rPr sz="1600" spc="3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established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</a:t>
            </a:r>
            <a:r>
              <a:rPr sz="1600" spc="3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profitable would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2%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(based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late</a:t>
            </a:r>
            <a:r>
              <a:rPr sz="1600" spc="2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stage</a:t>
            </a:r>
            <a:r>
              <a:rPr sz="1600" spc="2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venture</a:t>
            </a:r>
            <a:r>
              <a:rPr sz="1600" spc="2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investments).</a:t>
            </a:r>
            <a:r>
              <a:rPr sz="1600" spc="2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2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2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2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  <a:p>
            <a:pPr marL="1395001" marR="270449">
              <a:lnSpc>
                <a:spcPts val="1806"/>
              </a:lnSpc>
              <a:spcBef>
                <a:spcPts val="238"/>
              </a:spcBef>
            </a:pPr>
            <a:r>
              <a:rPr sz="1600" dirty="0">
                <a:latin typeface="Times New Roman"/>
                <a:cs typeface="Times New Roman"/>
              </a:rPr>
              <a:t>18.26%,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13.77%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$1.658 </a:t>
            </a:r>
            <a:endParaRPr sz="1600">
              <a:latin typeface="Times New Roman"/>
              <a:cs typeface="Times New Roman"/>
            </a:endParaRPr>
          </a:p>
          <a:p>
            <a:pPr marL="1395001" marR="270449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million.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7.66%.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06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399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6485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c. Relative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adjustment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 value</a:t>
            </a:r>
            <a:endParaRPr sz="2100">
              <a:latin typeface="Times New Roman"/>
              <a:cs typeface="Times New Roman"/>
            </a:endParaRPr>
          </a:p>
          <a:p>
            <a:pPr marL="1395001" marR="530191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ou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finding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 </a:t>
            </a:r>
            <a:endParaRPr sz="1600">
              <a:latin typeface="Times New Roman"/>
              <a:cs typeface="Times New Roman"/>
            </a:endParaRPr>
          </a:p>
          <a:p>
            <a:pPr marL="1395001" marR="530191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similarly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6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variations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endParaRPr sz="1600">
              <a:latin typeface="Times New Roman"/>
              <a:cs typeface="Times New Roman"/>
            </a:endParaRPr>
          </a:p>
          <a:p>
            <a:pPr marL="1749020" marR="274222" indent="-252870">
              <a:lnSpc>
                <a:spcPts val="1599"/>
              </a:lnSpc>
              <a:spcBef>
                <a:spcPts val="39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Use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multiple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book 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revenues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endParaRPr sz="1400">
              <a:latin typeface="Times New Roman"/>
              <a:cs typeface="Times New Roman"/>
            </a:endParaRPr>
          </a:p>
          <a:p>
            <a:pPr marL="1749020" marR="353521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Use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data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publicly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resulting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multiple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a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791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742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819930" marR="752202" algn="ctr">
              <a:lnSpc>
                <a:spcPct val="958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Private Company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ransactions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Approach: Requirements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endParaRPr sz="2100">
              <a:latin typeface="Times New Roman"/>
              <a:cs typeface="Times New Roman"/>
            </a:endParaRPr>
          </a:p>
          <a:p>
            <a:pPr marL="3621035" marR="3553603" algn="ctr">
              <a:lnSpc>
                <a:spcPct val="95825"/>
              </a:lnSpc>
              <a:spcBef>
                <a:spcPts val="139"/>
              </a:spcBef>
            </a:pPr>
            <a:r>
              <a:rPr sz="2100" dirty="0">
                <a:latin typeface="Times New Roman"/>
                <a:cs typeface="Times New Roman"/>
              </a:rPr>
              <a:t>Success</a:t>
            </a:r>
            <a:endParaRPr sz="21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1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</a:t>
            </a:r>
            <a:r>
              <a:rPr sz="1600" spc="1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1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1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similar</a:t>
            </a:r>
            <a:r>
              <a:rPr sz="1600" spc="1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1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fundamental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characteristics 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(growth, 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 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cashflows)  to 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 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 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valued.</a:t>
            </a:r>
            <a:endParaRPr sz="1600">
              <a:latin typeface="Times New Roman"/>
              <a:cs typeface="Times New Roman"/>
            </a:endParaRPr>
          </a:p>
          <a:p>
            <a:pPr marL="1395001" marR="381172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enough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transactions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involving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 </a:t>
            </a:r>
            <a:endParaRPr sz="1600">
              <a:latin typeface="Times New Roman"/>
              <a:cs typeface="Times New Roman"/>
            </a:endParaRPr>
          </a:p>
          <a:p>
            <a:pPr marL="1395001" marR="38117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(assets)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transactions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widely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available.</a:t>
            </a:r>
            <a:endParaRPr sz="1600">
              <a:latin typeface="Times New Roman"/>
              <a:cs typeface="Times New Roman"/>
            </a:endParaRPr>
          </a:p>
          <a:p>
            <a:pPr marL="1395001" marR="874292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transactions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related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fundamental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measure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87429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performance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(like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earnings,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sales)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 </a:t>
            </a:r>
            <a:endParaRPr sz="1600">
              <a:latin typeface="Times New Roman"/>
              <a:cs typeface="Times New Roman"/>
            </a:endParaRPr>
          </a:p>
          <a:p>
            <a:pPr marL="1395001" marR="87429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measures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computed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uniformity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companies.</a:t>
            </a:r>
            <a:endParaRPr sz="1600">
              <a:latin typeface="Times New Roman"/>
              <a:cs typeface="Times New Roman"/>
            </a:endParaRPr>
          </a:p>
          <a:p>
            <a:pPr marL="1395001" marR="690322" indent="-303444">
              <a:lnSpc>
                <a:spcPts val="1806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encapsulating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characteristics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69032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bought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easily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available.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26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045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8963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Publicly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raded Company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Approach: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ariations</a:t>
            </a:r>
            <a:endParaRPr sz="21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3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3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discount,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3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approaches</a:t>
            </a:r>
            <a:r>
              <a:rPr sz="1600" spc="3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described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earlie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multiple:</a:t>
            </a:r>
            <a:r>
              <a:rPr sz="1600" spc="3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3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3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3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believes</a:t>
            </a:r>
            <a:r>
              <a:rPr sz="1600" spc="3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fixed</a:t>
            </a:r>
            <a:r>
              <a:rPr sz="1600" spc="3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 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 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 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 appropriate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 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 25%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valuations.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believes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3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</a:t>
            </a:r>
            <a:r>
              <a:rPr sz="1600" spc="2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size</a:t>
            </a:r>
            <a:r>
              <a:rPr sz="1600" spc="2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2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health</a:t>
            </a:r>
            <a:r>
              <a:rPr sz="1600" spc="3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apply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multiples.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Instead</a:t>
            </a:r>
            <a:r>
              <a:rPr sz="1600" spc="2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estimating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mean</a:t>
            </a:r>
            <a:r>
              <a:rPr sz="1600" spc="2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2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median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multiples</a:t>
            </a:r>
            <a:r>
              <a:rPr sz="1600" spc="2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2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2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firms,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relate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multiples</a:t>
            </a:r>
            <a:r>
              <a:rPr sz="1600" spc="1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 to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fundamentals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 (including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size,</a:t>
            </a:r>
            <a:r>
              <a:rPr sz="1600" spc="2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growth,</a:t>
            </a:r>
            <a:r>
              <a:rPr sz="1600" spc="2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measure</a:t>
            </a:r>
            <a:r>
              <a:rPr sz="1600" spc="2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illiquidity).</a:t>
            </a:r>
            <a:r>
              <a:rPr sz="1600" spc="2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resulting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regression</a:t>
            </a:r>
            <a:r>
              <a:rPr sz="1600" spc="2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03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635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bject 17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68308" y="2039471"/>
            <a:ext cx="2610034" cy="3646580"/>
          </a:xfrm>
          <a:custGeom>
            <a:avLst/>
            <a:gdLst/>
            <a:ahLst/>
            <a:cxnLst/>
            <a:rect l="l" t="t" r="r" b="b"/>
            <a:pathLst>
              <a:path w="2871037" h="4132791">
                <a:moveTo>
                  <a:pt x="0" y="0"/>
                </a:moveTo>
                <a:lnTo>
                  <a:pt x="0" y="4132791"/>
                </a:lnTo>
                <a:lnTo>
                  <a:pt x="2871037" y="4132791"/>
                </a:lnTo>
                <a:lnTo>
                  <a:pt x="2871037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04969" y="2043579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65110" y="2043579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992361" y="2043579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30777" y="2043579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66487" y="2043579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704969" y="2203793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5110" y="2203793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992361" y="2203793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30777" y="2203793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766487" y="2203793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704969" y="2288692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65110" y="2288692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992361" y="2288692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30777" y="2288692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66487" y="2288692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04969" y="2373592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65110" y="2373592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92361" y="2373592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330777" y="2373592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66487" y="2373592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04969" y="2458492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65110" y="2458492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992361" y="2458492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30777" y="2458492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66487" y="2458492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04969" y="2543391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65110" y="2543391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92361" y="2543391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30777" y="2543391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66487" y="2543391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704969" y="2626922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65110" y="2626922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92361" y="2626922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30777" y="2626922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66487" y="2626922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704969" y="2788505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65110" y="2788505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92361" y="2788505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30777" y="2788505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66487" y="2788505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704969" y="2873405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65110" y="2873405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92361" y="2873405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330777" y="2873405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66487" y="2873405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704969" y="2956936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65110" y="2956936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92361" y="2956936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330777" y="2956936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766487" y="2956936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04969" y="3118519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65110" y="3118519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92361" y="3118519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330777" y="3118519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766487" y="3118519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04969" y="3203419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65110" y="3203419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92361" y="3203419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330777" y="3203419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766487" y="3203419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704969" y="3363633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65110" y="3363633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992361" y="3363633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30777" y="3363633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766487" y="3363633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704969" y="3523847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65110" y="3523847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992361" y="3523847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30777" y="3523847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66487" y="3523847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704969" y="3608746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65110" y="3608746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992361" y="3608746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330777" y="3608746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66487" y="3608746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704969" y="3693646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65110" y="3693646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992361" y="3693646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330777" y="3693646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66487" y="3693646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04969" y="3853860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565110" y="3853860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992361" y="3853860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30777" y="3853860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66487" y="3853860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704969" y="3938760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565110" y="3938760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992361" y="3938760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30777" y="3938760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66487" y="3938760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704969" y="4100344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565110" y="4100344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992361" y="4100344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330777" y="4100344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66487" y="4100344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704969" y="4260557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565110" y="4260557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92361" y="4260557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30777" y="4260557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766487" y="4260557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704969" y="4345457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565110" y="4345457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992361" y="4345457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330777" y="4345457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766487" y="4345457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704969" y="4505671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565110" y="4505671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992361" y="4505671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330777" y="4505671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766487" y="4505671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704969" y="4590571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65110" y="4590571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992361" y="4590571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30777" y="4590571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766487" y="4590571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704969" y="4675470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565110" y="4675470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92361" y="4675470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330777" y="4675470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66487" y="4675470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704969" y="4760370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565110" y="4760370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992361" y="4760370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330777" y="4760370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66487" y="4760370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704969" y="4843901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565110" y="4843901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992361" y="4843901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330777" y="4843901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766487" y="4843901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704969" y="4928801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565110" y="4928801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992361" y="4928801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330777" y="4928801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766487" y="4928801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704969" y="5013700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565110" y="5013700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992361" y="5013700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30777" y="5013700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766487" y="5013700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704969" y="5098600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565110" y="5098600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992361" y="5098600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330777" y="5098600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766487" y="5098600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704969" y="5183500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565110" y="5183500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992361" y="5183500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330777" y="5183500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766487" y="5183500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04969" y="5267029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565110" y="5267029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992361" y="5267029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30777" y="5267029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766487" y="5267029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704969" y="5351929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565110" y="5351929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992361" y="5351929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30777" y="5351929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766487" y="5351929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704969" y="5513513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565110" y="5513513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992361" y="5513513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30777" y="5513513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766487" y="5513513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704969" y="5597044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565110" y="5597044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992361" y="5597044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30777" y="5597044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766487" y="5597044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700738" y="2039472"/>
            <a:ext cx="0" cy="3646576"/>
          </a:xfrm>
          <a:custGeom>
            <a:avLst/>
            <a:gdLst/>
            <a:ahLst/>
            <a:cxnLst/>
            <a:rect l="l" t="t" r="r" b="b"/>
            <a:pathLst>
              <a:path h="4132786">
                <a:moveTo>
                  <a:pt x="0" y="0"/>
                </a:moveTo>
                <a:lnTo>
                  <a:pt x="0" y="4132786"/>
                </a:lnTo>
              </a:path>
            </a:pathLst>
          </a:custGeom>
          <a:ln w="10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704969" y="5681943"/>
            <a:ext cx="851681" cy="0"/>
          </a:xfrm>
          <a:custGeom>
            <a:avLst/>
            <a:gdLst/>
            <a:ahLst/>
            <a:cxnLst/>
            <a:rect l="l" t="t" r="r" b="b"/>
            <a:pathLst>
              <a:path w="936849">
                <a:moveTo>
                  <a:pt x="0" y="0"/>
                </a:moveTo>
                <a:lnTo>
                  <a:pt x="936849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560880" y="2039472"/>
            <a:ext cx="0" cy="3646576"/>
          </a:xfrm>
          <a:custGeom>
            <a:avLst/>
            <a:gdLst/>
            <a:ahLst/>
            <a:cxnLst/>
            <a:rect l="l" t="t" r="r" b="b"/>
            <a:pathLst>
              <a:path h="4132786">
                <a:moveTo>
                  <a:pt x="0" y="0"/>
                </a:moveTo>
                <a:lnTo>
                  <a:pt x="0" y="4132786"/>
                </a:lnTo>
              </a:path>
            </a:pathLst>
          </a:custGeom>
          <a:ln w="10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565110" y="5681943"/>
            <a:ext cx="418789" cy="0"/>
          </a:xfrm>
          <a:custGeom>
            <a:avLst/>
            <a:gdLst/>
            <a:ahLst/>
            <a:cxnLst/>
            <a:rect l="l" t="t" r="r" b="b"/>
            <a:pathLst>
              <a:path w="460668">
                <a:moveTo>
                  <a:pt x="0" y="0"/>
                </a:moveTo>
                <a:lnTo>
                  <a:pt x="460668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988130" y="2039472"/>
            <a:ext cx="0" cy="3646576"/>
          </a:xfrm>
          <a:custGeom>
            <a:avLst/>
            <a:gdLst/>
            <a:ahLst/>
            <a:cxnLst/>
            <a:rect l="l" t="t" r="r" b="b"/>
            <a:pathLst>
              <a:path h="4132786">
                <a:moveTo>
                  <a:pt x="0" y="0"/>
                </a:moveTo>
                <a:lnTo>
                  <a:pt x="0" y="4132786"/>
                </a:lnTo>
              </a:path>
            </a:pathLst>
          </a:custGeom>
          <a:ln w="10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992361" y="5681943"/>
            <a:ext cx="329955" cy="0"/>
          </a:xfrm>
          <a:custGeom>
            <a:avLst/>
            <a:gdLst/>
            <a:ahLst/>
            <a:cxnLst/>
            <a:rect l="l" t="t" r="r" b="b"/>
            <a:pathLst>
              <a:path w="362951">
                <a:moveTo>
                  <a:pt x="0" y="0"/>
                </a:moveTo>
                <a:lnTo>
                  <a:pt x="362951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26546" y="2039472"/>
            <a:ext cx="0" cy="3646576"/>
          </a:xfrm>
          <a:custGeom>
            <a:avLst/>
            <a:gdLst/>
            <a:ahLst/>
            <a:cxnLst/>
            <a:rect l="l" t="t" r="r" b="b"/>
            <a:pathLst>
              <a:path h="4132786">
                <a:moveTo>
                  <a:pt x="0" y="0"/>
                </a:moveTo>
                <a:lnTo>
                  <a:pt x="0" y="4132786"/>
                </a:lnTo>
              </a:path>
            </a:pathLst>
          </a:custGeom>
          <a:ln w="10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330777" y="5681943"/>
            <a:ext cx="427250" cy="0"/>
          </a:xfrm>
          <a:custGeom>
            <a:avLst/>
            <a:gdLst/>
            <a:ahLst/>
            <a:cxnLst/>
            <a:rect l="l" t="t" r="r" b="b"/>
            <a:pathLst>
              <a:path w="469975">
                <a:moveTo>
                  <a:pt x="0" y="0"/>
                </a:moveTo>
                <a:lnTo>
                  <a:pt x="469975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762257" y="2039472"/>
            <a:ext cx="0" cy="3646576"/>
          </a:xfrm>
          <a:custGeom>
            <a:avLst/>
            <a:gdLst/>
            <a:ahLst/>
            <a:cxnLst/>
            <a:rect l="l" t="t" r="r" b="b"/>
            <a:pathLst>
              <a:path h="4132786">
                <a:moveTo>
                  <a:pt x="0" y="0"/>
                </a:moveTo>
                <a:lnTo>
                  <a:pt x="0" y="4132786"/>
                </a:lnTo>
              </a:path>
            </a:pathLst>
          </a:custGeom>
          <a:ln w="10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766487" y="5681943"/>
            <a:ext cx="342645" cy="0"/>
          </a:xfrm>
          <a:custGeom>
            <a:avLst/>
            <a:gdLst/>
            <a:ahLst/>
            <a:cxnLst/>
            <a:rect l="l" t="t" r="r" b="b"/>
            <a:pathLst>
              <a:path w="376910">
                <a:moveTo>
                  <a:pt x="0" y="0"/>
                </a:moveTo>
                <a:lnTo>
                  <a:pt x="376910" y="0"/>
                </a:lnTo>
              </a:path>
            </a:pathLst>
          </a:custGeom>
          <a:ln w="105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113364" y="2039472"/>
            <a:ext cx="0" cy="3646576"/>
          </a:xfrm>
          <a:custGeom>
            <a:avLst/>
            <a:gdLst/>
            <a:ahLst/>
            <a:cxnLst/>
            <a:rect l="l" t="t" r="r" b="b"/>
            <a:pathLst>
              <a:path h="4132786">
                <a:moveTo>
                  <a:pt x="0" y="0"/>
                </a:moveTo>
                <a:lnTo>
                  <a:pt x="0" y="4132786"/>
                </a:lnTo>
              </a:path>
            </a:pathLst>
          </a:custGeom>
          <a:ln w="105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686926" y="2039471"/>
            <a:ext cx="873953" cy="164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2" name="object 172"/>
          <p:cNvSpPr txBox="1"/>
          <p:nvPr/>
        </p:nvSpPr>
        <p:spPr>
          <a:xfrm>
            <a:off x="4560880" y="2039471"/>
            <a:ext cx="427250" cy="164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1" name="object 171"/>
          <p:cNvSpPr txBox="1"/>
          <p:nvPr/>
        </p:nvSpPr>
        <p:spPr>
          <a:xfrm>
            <a:off x="4988131" y="2039471"/>
            <a:ext cx="338415" cy="164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0" name="object 170"/>
          <p:cNvSpPr txBox="1"/>
          <p:nvPr/>
        </p:nvSpPr>
        <p:spPr>
          <a:xfrm>
            <a:off x="5326547" y="2039471"/>
            <a:ext cx="435710" cy="164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9" name="object 169"/>
          <p:cNvSpPr txBox="1"/>
          <p:nvPr/>
        </p:nvSpPr>
        <p:spPr>
          <a:xfrm>
            <a:off x="5762258" y="2039471"/>
            <a:ext cx="351106" cy="164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8" name="object 168"/>
          <p:cNvSpPr txBox="1"/>
          <p:nvPr/>
        </p:nvSpPr>
        <p:spPr>
          <a:xfrm>
            <a:off x="6113364" y="2039471"/>
            <a:ext cx="164977" cy="3646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7" name="object 167"/>
          <p:cNvSpPr txBox="1"/>
          <p:nvPr/>
        </p:nvSpPr>
        <p:spPr>
          <a:xfrm>
            <a:off x="3686926" y="2203793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66" name="object 166"/>
          <p:cNvSpPr txBox="1"/>
          <p:nvPr/>
        </p:nvSpPr>
        <p:spPr>
          <a:xfrm>
            <a:off x="4560880" y="2203793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65" name="object 165"/>
          <p:cNvSpPr txBox="1"/>
          <p:nvPr/>
        </p:nvSpPr>
        <p:spPr>
          <a:xfrm>
            <a:off x="4988131" y="2203793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64" name="object 164"/>
          <p:cNvSpPr txBox="1"/>
          <p:nvPr/>
        </p:nvSpPr>
        <p:spPr>
          <a:xfrm>
            <a:off x="5326547" y="2203793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63" name="object 163"/>
          <p:cNvSpPr txBox="1"/>
          <p:nvPr/>
        </p:nvSpPr>
        <p:spPr>
          <a:xfrm>
            <a:off x="5762258" y="2203793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62" name="object 162"/>
          <p:cNvSpPr txBox="1"/>
          <p:nvPr/>
        </p:nvSpPr>
        <p:spPr>
          <a:xfrm>
            <a:off x="3686926" y="2288693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61" name="object 161"/>
          <p:cNvSpPr txBox="1"/>
          <p:nvPr/>
        </p:nvSpPr>
        <p:spPr>
          <a:xfrm>
            <a:off x="4560880" y="2288693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60" name="object 160"/>
          <p:cNvSpPr txBox="1"/>
          <p:nvPr/>
        </p:nvSpPr>
        <p:spPr>
          <a:xfrm>
            <a:off x="4988131" y="2288693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9" name="object 159"/>
          <p:cNvSpPr txBox="1"/>
          <p:nvPr/>
        </p:nvSpPr>
        <p:spPr>
          <a:xfrm>
            <a:off x="5326547" y="2288693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8" name="object 158"/>
          <p:cNvSpPr txBox="1"/>
          <p:nvPr/>
        </p:nvSpPr>
        <p:spPr>
          <a:xfrm>
            <a:off x="5762258" y="2288693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7" name="object 157"/>
          <p:cNvSpPr txBox="1"/>
          <p:nvPr/>
        </p:nvSpPr>
        <p:spPr>
          <a:xfrm>
            <a:off x="3686926" y="2373593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6" name="object 156"/>
          <p:cNvSpPr txBox="1"/>
          <p:nvPr/>
        </p:nvSpPr>
        <p:spPr>
          <a:xfrm>
            <a:off x="4560880" y="2373593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5" name="object 155"/>
          <p:cNvSpPr txBox="1"/>
          <p:nvPr/>
        </p:nvSpPr>
        <p:spPr>
          <a:xfrm>
            <a:off x="4988131" y="2373593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4" name="object 154"/>
          <p:cNvSpPr txBox="1"/>
          <p:nvPr/>
        </p:nvSpPr>
        <p:spPr>
          <a:xfrm>
            <a:off x="5326547" y="2373593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3" name="object 153"/>
          <p:cNvSpPr txBox="1"/>
          <p:nvPr/>
        </p:nvSpPr>
        <p:spPr>
          <a:xfrm>
            <a:off x="5762258" y="2373593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2" name="object 152"/>
          <p:cNvSpPr txBox="1"/>
          <p:nvPr/>
        </p:nvSpPr>
        <p:spPr>
          <a:xfrm>
            <a:off x="3686926" y="2458493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1" name="object 151"/>
          <p:cNvSpPr txBox="1"/>
          <p:nvPr/>
        </p:nvSpPr>
        <p:spPr>
          <a:xfrm>
            <a:off x="4560880" y="2458493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50" name="object 150"/>
          <p:cNvSpPr txBox="1"/>
          <p:nvPr/>
        </p:nvSpPr>
        <p:spPr>
          <a:xfrm>
            <a:off x="4988131" y="2458493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49" name="object 149"/>
          <p:cNvSpPr txBox="1"/>
          <p:nvPr/>
        </p:nvSpPr>
        <p:spPr>
          <a:xfrm>
            <a:off x="5326547" y="2458493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48" name="object 148"/>
          <p:cNvSpPr txBox="1"/>
          <p:nvPr/>
        </p:nvSpPr>
        <p:spPr>
          <a:xfrm>
            <a:off x="5762258" y="2458493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47" name="object 147"/>
          <p:cNvSpPr txBox="1"/>
          <p:nvPr/>
        </p:nvSpPr>
        <p:spPr>
          <a:xfrm>
            <a:off x="3686926" y="2543391"/>
            <a:ext cx="873953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46" name="object 146"/>
          <p:cNvSpPr txBox="1"/>
          <p:nvPr/>
        </p:nvSpPr>
        <p:spPr>
          <a:xfrm>
            <a:off x="4560880" y="2543391"/>
            <a:ext cx="42725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45" name="object 145"/>
          <p:cNvSpPr txBox="1"/>
          <p:nvPr/>
        </p:nvSpPr>
        <p:spPr>
          <a:xfrm>
            <a:off x="4988131" y="2543391"/>
            <a:ext cx="338415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44" name="object 144"/>
          <p:cNvSpPr txBox="1"/>
          <p:nvPr/>
        </p:nvSpPr>
        <p:spPr>
          <a:xfrm>
            <a:off x="5326547" y="2543391"/>
            <a:ext cx="43571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43" name="object 143"/>
          <p:cNvSpPr txBox="1"/>
          <p:nvPr/>
        </p:nvSpPr>
        <p:spPr>
          <a:xfrm>
            <a:off x="5762258" y="2543391"/>
            <a:ext cx="351106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42" name="object 142"/>
          <p:cNvSpPr txBox="1"/>
          <p:nvPr/>
        </p:nvSpPr>
        <p:spPr>
          <a:xfrm>
            <a:off x="3686926" y="2626922"/>
            <a:ext cx="873953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1" name="object 141"/>
          <p:cNvSpPr txBox="1"/>
          <p:nvPr/>
        </p:nvSpPr>
        <p:spPr>
          <a:xfrm>
            <a:off x="4560880" y="2626922"/>
            <a:ext cx="427250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0" name="object 140"/>
          <p:cNvSpPr txBox="1"/>
          <p:nvPr/>
        </p:nvSpPr>
        <p:spPr>
          <a:xfrm>
            <a:off x="4988131" y="2626922"/>
            <a:ext cx="338415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9" name="object 139"/>
          <p:cNvSpPr txBox="1"/>
          <p:nvPr/>
        </p:nvSpPr>
        <p:spPr>
          <a:xfrm>
            <a:off x="5326547" y="2626922"/>
            <a:ext cx="435710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8" name="object 138"/>
          <p:cNvSpPr txBox="1"/>
          <p:nvPr/>
        </p:nvSpPr>
        <p:spPr>
          <a:xfrm>
            <a:off x="5762258" y="2626922"/>
            <a:ext cx="351106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7" name="object 137"/>
          <p:cNvSpPr txBox="1"/>
          <p:nvPr/>
        </p:nvSpPr>
        <p:spPr>
          <a:xfrm>
            <a:off x="3686926" y="2788506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36" name="object 136"/>
          <p:cNvSpPr txBox="1"/>
          <p:nvPr/>
        </p:nvSpPr>
        <p:spPr>
          <a:xfrm>
            <a:off x="4560880" y="2788506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35" name="object 135"/>
          <p:cNvSpPr txBox="1"/>
          <p:nvPr/>
        </p:nvSpPr>
        <p:spPr>
          <a:xfrm>
            <a:off x="4988131" y="2788506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34" name="object 134"/>
          <p:cNvSpPr txBox="1"/>
          <p:nvPr/>
        </p:nvSpPr>
        <p:spPr>
          <a:xfrm>
            <a:off x="5326547" y="2788506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33" name="object 133"/>
          <p:cNvSpPr txBox="1"/>
          <p:nvPr/>
        </p:nvSpPr>
        <p:spPr>
          <a:xfrm>
            <a:off x="5762258" y="2788506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32" name="object 132"/>
          <p:cNvSpPr txBox="1"/>
          <p:nvPr/>
        </p:nvSpPr>
        <p:spPr>
          <a:xfrm>
            <a:off x="3686926" y="2873406"/>
            <a:ext cx="873953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31" name="object 131"/>
          <p:cNvSpPr txBox="1"/>
          <p:nvPr/>
        </p:nvSpPr>
        <p:spPr>
          <a:xfrm>
            <a:off x="4560880" y="2873406"/>
            <a:ext cx="42725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30" name="object 130"/>
          <p:cNvSpPr txBox="1"/>
          <p:nvPr/>
        </p:nvSpPr>
        <p:spPr>
          <a:xfrm>
            <a:off x="4988131" y="2873406"/>
            <a:ext cx="338415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29" name="object 129"/>
          <p:cNvSpPr txBox="1"/>
          <p:nvPr/>
        </p:nvSpPr>
        <p:spPr>
          <a:xfrm>
            <a:off x="5326547" y="2873406"/>
            <a:ext cx="43571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28" name="object 128"/>
          <p:cNvSpPr txBox="1"/>
          <p:nvPr/>
        </p:nvSpPr>
        <p:spPr>
          <a:xfrm>
            <a:off x="5762258" y="2873406"/>
            <a:ext cx="351106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27" name="object 127"/>
          <p:cNvSpPr txBox="1"/>
          <p:nvPr/>
        </p:nvSpPr>
        <p:spPr>
          <a:xfrm>
            <a:off x="3686926" y="2956936"/>
            <a:ext cx="873953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6" name="object 126"/>
          <p:cNvSpPr txBox="1"/>
          <p:nvPr/>
        </p:nvSpPr>
        <p:spPr>
          <a:xfrm>
            <a:off x="4560880" y="2956936"/>
            <a:ext cx="427250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5" name="object 125"/>
          <p:cNvSpPr txBox="1"/>
          <p:nvPr/>
        </p:nvSpPr>
        <p:spPr>
          <a:xfrm>
            <a:off x="4988131" y="2956936"/>
            <a:ext cx="338415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4" name="object 124"/>
          <p:cNvSpPr txBox="1"/>
          <p:nvPr/>
        </p:nvSpPr>
        <p:spPr>
          <a:xfrm>
            <a:off x="5326547" y="2956936"/>
            <a:ext cx="435710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3" name="object 123"/>
          <p:cNvSpPr txBox="1"/>
          <p:nvPr/>
        </p:nvSpPr>
        <p:spPr>
          <a:xfrm>
            <a:off x="5762258" y="2956936"/>
            <a:ext cx="351106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2" name="object 122"/>
          <p:cNvSpPr txBox="1"/>
          <p:nvPr/>
        </p:nvSpPr>
        <p:spPr>
          <a:xfrm>
            <a:off x="3686926" y="3118519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21" name="object 121"/>
          <p:cNvSpPr txBox="1"/>
          <p:nvPr/>
        </p:nvSpPr>
        <p:spPr>
          <a:xfrm>
            <a:off x="4560880" y="3118519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20" name="object 120"/>
          <p:cNvSpPr txBox="1"/>
          <p:nvPr/>
        </p:nvSpPr>
        <p:spPr>
          <a:xfrm>
            <a:off x="4988131" y="3118519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19" name="object 119"/>
          <p:cNvSpPr txBox="1"/>
          <p:nvPr/>
        </p:nvSpPr>
        <p:spPr>
          <a:xfrm>
            <a:off x="5326547" y="3118519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18" name="object 118"/>
          <p:cNvSpPr txBox="1"/>
          <p:nvPr/>
        </p:nvSpPr>
        <p:spPr>
          <a:xfrm>
            <a:off x="5762258" y="3118519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17" name="object 117"/>
          <p:cNvSpPr txBox="1"/>
          <p:nvPr/>
        </p:nvSpPr>
        <p:spPr>
          <a:xfrm>
            <a:off x="3686926" y="3203419"/>
            <a:ext cx="873953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6" name="object 116"/>
          <p:cNvSpPr txBox="1"/>
          <p:nvPr/>
        </p:nvSpPr>
        <p:spPr>
          <a:xfrm>
            <a:off x="4560880" y="3203419"/>
            <a:ext cx="42725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5" name="object 115"/>
          <p:cNvSpPr txBox="1"/>
          <p:nvPr/>
        </p:nvSpPr>
        <p:spPr>
          <a:xfrm>
            <a:off x="4988131" y="3203419"/>
            <a:ext cx="338415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4" name="object 114"/>
          <p:cNvSpPr txBox="1"/>
          <p:nvPr/>
        </p:nvSpPr>
        <p:spPr>
          <a:xfrm>
            <a:off x="5326547" y="3203419"/>
            <a:ext cx="43571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3" name="object 113"/>
          <p:cNvSpPr txBox="1"/>
          <p:nvPr/>
        </p:nvSpPr>
        <p:spPr>
          <a:xfrm>
            <a:off x="5762258" y="3203419"/>
            <a:ext cx="351106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2" name="object 112"/>
          <p:cNvSpPr txBox="1"/>
          <p:nvPr/>
        </p:nvSpPr>
        <p:spPr>
          <a:xfrm>
            <a:off x="3686926" y="3363633"/>
            <a:ext cx="873953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1" name="object 111"/>
          <p:cNvSpPr txBox="1"/>
          <p:nvPr/>
        </p:nvSpPr>
        <p:spPr>
          <a:xfrm>
            <a:off x="4560880" y="3363633"/>
            <a:ext cx="42725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4988131" y="3363633"/>
            <a:ext cx="338415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9" name="object 109"/>
          <p:cNvSpPr txBox="1"/>
          <p:nvPr/>
        </p:nvSpPr>
        <p:spPr>
          <a:xfrm>
            <a:off x="5326547" y="3363633"/>
            <a:ext cx="43571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8" name="object 108"/>
          <p:cNvSpPr txBox="1"/>
          <p:nvPr/>
        </p:nvSpPr>
        <p:spPr>
          <a:xfrm>
            <a:off x="5762258" y="3363633"/>
            <a:ext cx="351106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3686926" y="3523847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06" name="object 106"/>
          <p:cNvSpPr txBox="1"/>
          <p:nvPr/>
        </p:nvSpPr>
        <p:spPr>
          <a:xfrm>
            <a:off x="4560880" y="3523847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05" name="object 105"/>
          <p:cNvSpPr txBox="1"/>
          <p:nvPr/>
        </p:nvSpPr>
        <p:spPr>
          <a:xfrm>
            <a:off x="4988131" y="3523847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04" name="object 104"/>
          <p:cNvSpPr txBox="1"/>
          <p:nvPr/>
        </p:nvSpPr>
        <p:spPr>
          <a:xfrm>
            <a:off x="5326547" y="3523847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03" name="object 103"/>
          <p:cNvSpPr txBox="1"/>
          <p:nvPr/>
        </p:nvSpPr>
        <p:spPr>
          <a:xfrm>
            <a:off x="5762258" y="3523847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02" name="object 102"/>
          <p:cNvSpPr txBox="1"/>
          <p:nvPr/>
        </p:nvSpPr>
        <p:spPr>
          <a:xfrm>
            <a:off x="3686926" y="3608746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01" name="object 101"/>
          <p:cNvSpPr txBox="1"/>
          <p:nvPr/>
        </p:nvSpPr>
        <p:spPr>
          <a:xfrm>
            <a:off x="4560880" y="3608746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00" name="object 100"/>
          <p:cNvSpPr txBox="1"/>
          <p:nvPr/>
        </p:nvSpPr>
        <p:spPr>
          <a:xfrm>
            <a:off x="4988131" y="3608746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99" name="object 99"/>
          <p:cNvSpPr txBox="1"/>
          <p:nvPr/>
        </p:nvSpPr>
        <p:spPr>
          <a:xfrm>
            <a:off x="5326547" y="3608746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98" name="object 98"/>
          <p:cNvSpPr txBox="1"/>
          <p:nvPr/>
        </p:nvSpPr>
        <p:spPr>
          <a:xfrm>
            <a:off x="5762258" y="3608746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97" name="object 97"/>
          <p:cNvSpPr txBox="1"/>
          <p:nvPr/>
        </p:nvSpPr>
        <p:spPr>
          <a:xfrm>
            <a:off x="3686926" y="3693646"/>
            <a:ext cx="873953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4560880" y="3693646"/>
            <a:ext cx="42725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4988131" y="3693646"/>
            <a:ext cx="338415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5326547" y="3693646"/>
            <a:ext cx="43571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5762258" y="3693646"/>
            <a:ext cx="351106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3686926" y="3853861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91" name="object 91"/>
          <p:cNvSpPr txBox="1"/>
          <p:nvPr/>
        </p:nvSpPr>
        <p:spPr>
          <a:xfrm>
            <a:off x="4560880" y="3853861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90" name="object 90"/>
          <p:cNvSpPr txBox="1"/>
          <p:nvPr/>
        </p:nvSpPr>
        <p:spPr>
          <a:xfrm>
            <a:off x="4988131" y="3853861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89" name="object 89"/>
          <p:cNvSpPr txBox="1"/>
          <p:nvPr/>
        </p:nvSpPr>
        <p:spPr>
          <a:xfrm>
            <a:off x="5326547" y="3853861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88" name="object 88"/>
          <p:cNvSpPr txBox="1"/>
          <p:nvPr/>
        </p:nvSpPr>
        <p:spPr>
          <a:xfrm>
            <a:off x="5762258" y="3853861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87" name="object 87"/>
          <p:cNvSpPr txBox="1"/>
          <p:nvPr/>
        </p:nvSpPr>
        <p:spPr>
          <a:xfrm>
            <a:off x="3686926" y="3938760"/>
            <a:ext cx="873953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4560880" y="3938760"/>
            <a:ext cx="427250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4988131" y="3938760"/>
            <a:ext cx="338415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5326547" y="3938760"/>
            <a:ext cx="435710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5762258" y="3938760"/>
            <a:ext cx="351106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3686926" y="4100344"/>
            <a:ext cx="873953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4560880" y="4100344"/>
            <a:ext cx="42725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4988131" y="4100344"/>
            <a:ext cx="338415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5326547" y="4100344"/>
            <a:ext cx="43571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5762258" y="4100344"/>
            <a:ext cx="351106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3686926" y="4260557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76" name="object 76"/>
          <p:cNvSpPr txBox="1"/>
          <p:nvPr/>
        </p:nvSpPr>
        <p:spPr>
          <a:xfrm>
            <a:off x="4560880" y="4260557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75" name="object 75"/>
          <p:cNvSpPr txBox="1"/>
          <p:nvPr/>
        </p:nvSpPr>
        <p:spPr>
          <a:xfrm>
            <a:off x="4988131" y="4260557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74" name="object 74"/>
          <p:cNvSpPr txBox="1"/>
          <p:nvPr/>
        </p:nvSpPr>
        <p:spPr>
          <a:xfrm>
            <a:off x="5326547" y="4260557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73" name="object 73"/>
          <p:cNvSpPr txBox="1"/>
          <p:nvPr/>
        </p:nvSpPr>
        <p:spPr>
          <a:xfrm>
            <a:off x="5762258" y="4260557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72" name="object 72"/>
          <p:cNvSpPr txBox="1"/>
          <p:nvPr/>
        </p:nvSpPr>
        <p:spPr>
          <a:xfrm>
            <a:off x="3686926" y="4345457"/>
            <a:ext cx="873953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4560880" y="4345457"/>
            <a:ext cx="42725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4988131" y="4345457"/>
            <a:ext cx="338415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5326547" y="4345457"/>
            <a:ext cx="435710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5762258" y="4345457"/>
            <a:ext cx="351106" cy="16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3686926" y="4505671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66" name="object 66"/>
          <p:cNvSpPr txBox="1"/>
          <p:nvPr/>
        </p:nvSpPr>
        <p:spPr>
          <a:xfrm>
            <a:off x="4560880" y="4505671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65" name="object 65"/>
          <p:cNvSpPr txBox="1"/>
          <p:nvPr/>
        </p:nvSpPr>
        <p:spPr>
          <a:xfrm>
            <a:off x="4988131" y="4505671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64" name="object 64"/>
          <p:cNvSpPr txBox="1"/>
          <p:nvPr/>
        </p:nvSpPr>
        <p:spPr>
          <a:xfrm>
            <a:off x="5326547" y="4505671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63" name="object 63"/>
          <p:cNvSpPr txBox="1"/>
          <p:nvPr/>
        </p:nvSpPr>
        <p:spPr>
          <a:xfrm>
            <a:off x="5762258" y="4505671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62" name="object 62"/>
          <p:cNvSpPr txBox="1"/>
          <p:nvPr/>
        </p:nvSpPr>
        <p:spPr>
          <a:xfrm>
            <a:off x="3686926" y="4590571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61" name="object 61"/>
          <p:cNvSpPr txBox="1"/>
          <p:nvPr/>
        </p:nvSpPr>
        <p:spPr>
          <a:xfrm>
            <a:off x="4560880" y="4590571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60" name="object 60"/>
          <p:cNvSpPr txBox="1"/>
          <p:nvPr/>
        </p:nvSpPr>
        <p:spPr>
          <a:xfrm>
            <a:off x="4988131" y="4590571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9" name="object 59"/>
          <p:cNvSpPr txBox="1"/>
          <p:nvPr/>
        </p:nvSpPr>
        <p:spPr>
          <a:xfrm>
            <a:off x="5326547" y="4590571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8" name="object 58"/>
          <p:cNvSpPr txBox="1"/>
          <p:nvPr/>
        </p:nvSpPr>
        <p:spPr>
          <a:xfrm>
            <a:off x="5762258" y="4590571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3686926" y="4675471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6" name="object 56"/>
          <p:cNvSpPr txBox="1"/>
          <p:nvPr/>
        </p:nvSpPr>
        <p:spPr>
          <a:xfrm>
            <a:off x="4560880" y="4675471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5" name="object 55"/>
          <p:cNvSpPr txBox="1"/>
          <p:nvPr/>
        </p:nvSpPr>
        <p:spPr>
          <a:xfrm>
            <a:off x="4988131" y="4675471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4" name="object 54"/>
          <p:cNvSpPr txBox="1"/>
          <p:nvPr/>
        </p:nvSpPr>
        <p:spPr>
          <a:xfrm>
            <a:off x="5326547" y="4675471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3" name="object 53"/>
          <p:cNvSpPr txBox="1"/>
          <p:nvPr/>
        </p:nvSpPr>
        <p:spPr>
          <a:xfrm>
            <a:off x="5762258" y="4675471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52" name="object 52"/>
          <p:cNvSpPr txBox="1"/>
          <p:nvPr/>
        </p:nvSpPr>
        <p:spPr>
          <a:xfrm>
            <a:off x="3686926" y="4760370"/>
            <a:ext cx="873953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51" name="object 51"/>
          <p:cNvSpPr txBox="1"/>
          <p:nvPr/>
        </p:nvSpPr>
        <p:spPr>
          <a:xfrm>
            <a:off x="4560880" y="4760370"/>
            <a:ext cx="42725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50" name="object 50"/>
          <p:cNvSpPr txBox="1"/>
          <p:nvPr/>
        </p:nvSpPr>
        <p:spPr>
          <a:xfrm>
            <a:off x="4988131" y="4760370"/>
            <a:ext cx="338415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49" name="object 49"/>
          <p:cNvSpPr txBox="1"/>
          <p:nvPr/>
        </p:nvSpPr>
        <p:spPr>
          <a:xfrm>
            <a:off x="5326547" y="4760370"/>
            <a:ext cx="43571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48" name="object 48"/>
          <p:cNvSpPr txBox="1"/>
          <p:nvPr/>
        </p:nvSpPr>
        <p:spPr>
          <a:xfrm>
            <a:off x="5762258" y="4760370"/>
            <a:ext cx="351106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47" name="object 47"/>
          <p:cNvSpPr txBox="1"/>
          <p:nvPr/>
        </p:nvSpPr>
        <p:spPr>
          <a:xfrm>
            <a:off x="3686926" y="4843901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46" name="object 46"/>
          <p:cNvSpPr txBox="1"/>
          <p:nvPr/>
        </p:nvSpPr>
        <p:spPr>
          <a:xfrm>
            <a:off x="4560880" y="4843901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45" name="object 45"/>
          <p:cNvSpPr txBox="1"/>
          <p:nvPr/>
        </p:nvSpPr>
        <p:spPr>
          <a:xfrm>
            <a:off x="4988131" y="4843901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44" name="object 44"/>
          <p:cNvSpPr txBox="1"/>
          <p:nvPr/>
        </p:nvSpPr>
        <p:spPr>
          <a:xfrm>
            <a:off x="5326547" y="4843901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43" name="object 43"/>
          <p:cNvSpPr txBox="1"/>
          <p:nvPr/>
        </p:nvSpPr>
        <p:spPr>
          <a:xfrm>
            <a:off x="5762258" y="4843901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42" name="object 42"/>
          <p:cNvSpPr txBox="1"/>
          <p:nvPr/>
        </p:nvSpPr>
        <p:spPr>
          <a:xfrm>
            <a:off x="3686926" y="4928801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41" name="object 41"/>
          <p:cNvSpPr txBox="1"/>
          <p:nvPr/>
        </p:nvSpPr>
        <p:spPr>
          <a:xfrm>
            <a:off x="4560880" y="4928801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40" name="object 40"/>
          <p:cNvSpPr txBox="1"/>
          <p:nvPr/>
        </p:nvSpPr>
        <p:spPr>
          <a:xfrm>
            <a:off x="4988131" y="4928801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9" name="object 39"/>
          <p:cNvSpPr txBox="1"/>
          <p:nvPr/>
        </p:nvSpPr>
        <p:spPr>
          <a:xfrm>
            <a:off x="5326547" y="4928801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8" name="object 38"/>
          <p:cNvSpPr txBox="1"/>
          <p:nvPr/>
        </p:nvSpPr>
        <p:spPr>
          <a:xfrm>
            <a:off x="5762258" y="4928801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7" name="object 37"/>
          <p:cNvSpPr txBox="1"/>
          <p:nvPr/>
        </p:nvSpPr>
        <p:spPr>
          <a:xfrm>
            <a:off x="3686926" y="5013700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6" name="object 36"/>
          <p:cNvSpPr txBox="1"/>
          <p:nvPr/>
        </p:nvSpPr>
        <p:spPr>
          <a:xfrm>
            <a:off x="4560880" y="5013700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5" name="object 35"/>
          <p:cNvSpPr txBox="1"/>
          <p:nvPr/>
        </p:nvSpPr>
        <p:spPr>
          <a:xfrm>
            <a:off x="4988131" y="5013700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4" name="object 34"/>
          <p:cNvSpPr txBox="1"/>
          <p:nvPr/>
        </p:nvSpPr>
        <p:spPr>
          <a:xfrm>
            <a:off x="5326547" y="5013700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3" name="object 33"/>
          <p:cNvSpPr txBox="1"/>
          <p:nvPr/>
        </p:nvSpPr>
        <p:spPr>
          <a:xfrm>
            <a:off x="5762258" y="5013700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2" name="object 32"/>
          <p:cNvSpPr txBox="1"/>
          <p:nvPr/>
        </p:nvSpPr>
        <p:spPr>
          <a:xfrm>
            <a:off x="3686926" y="5098600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1" name="object 31"/>
          <p:cNvSpPr txBox="1"/>
          <p:nvPr/>
        </p:nvSpPr>
        <p:spPr>
          <a:xfrm>
            <a:off x="4560880" y="5098600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30" name="object 30"/>
          <p:cNvSpPr txBox="1"/>
          <p:nvPr/>
        </p:nvSpPr>
        <p:spPr>
          <a:xfrm>
            <a:off x="4988131" y="5098600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29" name="object 29"/>
          <p:cNvSpPr txBox="1"/>
          <p:nvPr/>
        </p:nvSpPr>
        <p:spPr>
          <a:xfrm>
            <a:off x="5326547" y="5098600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28" name="object 28"/>
          <p:cNvSpPr txBox="1"/>
          <p:nvPr/>
        </p:nvSpPr>
        <p:spPr>
          <a:xfrm>
            <a:off x="5762258" y="5098600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27" name="object 27"/>
          <p:cNvSpPr txBox="1"/>
          <p:nvPr/>
        </p:nvSpPr>
        <p:spPr>
          <a:xfrm>
            <a:off x="3686926" y="5183500"/>
            <a:ext cx="873953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26" name="object 26"/>
          <p:cNvSpPr txBox="1"/>
          <p:nvPr/>
        </p:nvSpPr>
        <p:spPr>
          <a:xfrm>
            <a:off x="4560880" y="5183500"/>
            <a:ext cx="42725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25" name="object 25"/>
          <p:cNvSpPr txBox="1"/>
          <p:nvPr/>
        </p:nvSpPr>
        <p:spPr>
          <a:xfrm>
            <a:off x="4988131" y="5183500"/>
            <a:ext cx="338415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24" name="object 24"/>
          <p:cNvSpPr txBox="1"/>
          <p:nvPr/>
        </p:nvSpPr>
        <p:spPr>
          <a:xfrm>
            <a:off x="5326547" y="5183500"/>
            <a:ext cx="43571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23" name="object 23"/>
          <p:cNvSpPr txBox="1"/>
          <p:nvPr/>
        </p:nvSpPr>
        <p:spPr>
          <a:xfrm>
            <a:off x="5762258" y="5183500"/>
            <a:ext cx="351106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22" name="object 22"/>
          <p:cNvSpPr txBox="1"/>
          <p:nvPr/>
        </p:nvSpPr>
        <p:spPr>
          <a:xfrm>
            <a:off x="3686926" y="5267030"/>
            <a:ext cx="873953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21" name="object 21"/>
          <p:cNvSpPr txBox="1"/>
          <p:nvPr/>
        </p:nvSpPr>
        <p:spPr>
          <a:xfrm>
            <a:off x="4560880" y="5267030"/>
            <a:ext cx="42725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4988131" y="5267030"/>
            <a:ext cx="338415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9" name="object 19"/>
          <p:cNvSpPr txBox="1"/>
          <p:nvPr/>
        </p:nvSpPr>
        <p:spPr>
          <a:xfrm>
            <a:off x="5326547" y="5267030"/>
            <a:ext cx="435710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8" name="object 18"/>
          <p:cNvSpPr txBox="1"/>
          <p:nvPr/>
        </p:nvSpPr>
        <p:spPr>
          <a:xfrm>
            <a:off x="5762258" y="5267030"/>
            <a:ext cx="351106" cy="84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6"/>
              </a:spcBef>
            </a:pPr>
            <a:endParaRPr sz="700"/>
          </a:p>
        </p:txBody>
      </p:sp>
      <p:sp>
        <p:nvSpPr>
          <p:cNvPr id="17" name="object 17"/>
          <p:cNvSpPr txBox="1"/>
          <p:nvPr/>
        </p:nvSpPr>
        <p:spPr>
          <a:xfrm>
            <a:off x="3686926" y="5351930"/>
            <a:ext cx="873953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560880" y="5351930"/>
            <a:ext cx="427250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4988131" y="5351930"/>
            <a:ext cx="338415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326547" y="5351930"/>
            <a:ext cx="435710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762258" y="5351930"/>
            <a:ext cx="351106" cy="161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3686926" y="5513513"/>
            <a:ext cx="873953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4560880" y="5513513"/>
            <a:ext cx="42725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10" name="object 10"/>
          <p:cNvSpPr txBox="1"/>
          <p:nvPr/>
        </p:nvSpPr>
        <p:spPr>
          <a:xfrm>
            <a:off x="4988131" y="5513513"/>
            <a:ext cx="338415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9" name="object 9"/>
          <p:cNvSpPr txBox="1"/>
          <p:nvPr/>
        </p:nvSpPr>
        <p:spPr>
          <a:xfrm>
            <a:off x="5326547" y="5513513"/>
            <a:ext cx="435710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8" name="object 8"/>
          <p:cNvSpPr txBox="1"/>
          <p:nvPr/>
        </p:nvSpPr>
        <p:spPr>
          <a:xfrm>
            <a:off x="5762258" y="5513513"/>
            <a:ext cx="351106" cy="83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0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3686926" y="5597044"/>
            <a:ext cx="873953" cy="89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4560880" y="5597044"/>
            <a:ext cx="427250" cy="89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5" name="object 5"/>
          <p:cNvSpPr txBox="1"/>
          <p:nvPr/>
        </p:nvSpPr>
        <p:spPr>
          <a:xfrm>
            <a:off x="4988131" y="5597044"/>
            <a:ext cx="338415" cy="89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5326547" y="5597044"/>
            <a:ext cx="435710" cy="89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3" name="object 3"/>
          <p:cNvSpPr txBox="1"/>
          <p:nvPr/>
        </p:nvSpPr>
        <p:spPr>
          <a:xfrm>
            <a:off x="5762258" y="5597044"/>
            <a:ext cx="351106" cy="89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9"/>
              </a:spcBef>
            </a:pPr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2404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Kristin Kandy: Comparable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publicly traded firms</a:t>
            </a:r>
            <a:endParaRPr sz="2100">
              <a:latin typeface="Times New Roman"/>
              <a:cs typeface="Times New Roman"/>
            </a:endParaRPr>
          </a:p>
          <a:p>
            <a:pPr marL="3216493" marR="2546116" indent="849079">
              <a:lnSpc>
                <a:spcPts val="515"/>
              </a:lnSpc>
              <a:spcBef>
                <a:spcPts val="3755"/>
              </a:spcBef>
            </a:pPr>
            <a:r>
              <a:rPr sz="400" dirty="0">
                <a:latin typeface="Times New Roman"/>
                <a:cs typeface="Times New Roman"/>
              </a:rPr>
              <a:t>Tic</a:t>
            </a:r>
            <a:r>
              <a:rPr sz="400" spc="11" dirty="0">
                <a:latin typeface="Times New Roman"/>
                <a:cs typeface="Times New Roman"/>
              </a:rPr>
              <a:t>k</a:t>
            </a:r>
            <a:r>
              <a:rPr sz="400" dirty="0">
                <a:latin typeface="Times New Roman"/>
                <a:cs typeface="Times New Roman"/>
              </a:rPr>
              <a:t>er                              </a:t>
            </a:r>
            <a:r>
              <a:rPr sz="400" spc="31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Op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rating      </a:t>
            </a:r>
            <a:r>
              <a:rPr sz="400" spc="8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T</a:t>
            </a:r>
            <a:r>
              <a:rPr sz="400" spc="8" dirty="0">
                <a:latin typeface="Times New Roman"/>
                <a:cs typeface="Times New Roman"/>
              </a:rPr>
              <a:t>u</a:t>
            </a:r>
            <a:r>
              <a:rPr sz="400" spc="4" dirty="0">
                <a:latin typeface="Times New Roman"/>
                <a:cs typeface="Times New Roman"/>
              </a:rPr>
              <a:t>rno</a:t>
            </a:r>
            <a:r>
              <a:rPr sz="400" spc="8" dirty="0">
                <a:latin typeface="Times New Roman"/>
                <a:cs typeface="Times New Roman"/>
              </a:rPr>
              <a:t>v</a:t>
            </a:r>
            <a:r>
              <a:rPr sz="400" dirty="0">
                <a:latin typeface="Times New Roman"/>
                <a:cs typeface="Times New Roman"/>
              </a:rPr>
              <a:t>er </a:t>
            </a:r>
            <a:endParaRPr sz="400">
              <a:latin typeface="Times New Roman"/>
              <a:cs typeface="Times New Roman"/>
            </a:endParaRPr>
          </a:p>
          <a:p>
            <a:pPr marL="3216493" marR="2546116">
              <a:lnSpc>
                <a:spcPts val="515"/>
              </a:lnSpc>
              <a:spcBef>
                <a:spcPts val="125"/>
              </a:spcBef>
            </a:pPr>
            <a:r>
              <a:rPr sz="400" dirty="0">
                <a:latin typeface="Times New Roman"/>
                <a:cs typeface="Times New Roman"/>
              </a:rPr>
              <a:t>Com</a:t>
            </a:r>
            <a:r>
              <a:rPr sz="400" spc="11" dirty="0">
                <a:latin typeface="Times New Roman"/>
                <a:cs typeface="Times New Roman"/>
              </a:rPr>
              <a:t>p</a:t>
            </a:r>
            <a:r>
              <a:rPr sz="400" dirty="0">
                <a:latin typeface="Times New Roman"/>
                <a:cs typeface="Times New Roman"/>
              </a:rPr>
              <a:t>any</a:t>
            </a:r>
            <a:r>
              <a:rPr sz="400" spc="111" dirty="0">
                <a:latin typeface="Times New Roman"/>
                <a:cs typeface="Times New Roman"/>
              </a:rPr>
              <a:t> </a:t>
            </a:r>
            <a:r>
              <a:rPr sz="400" spc="16" dirty="0">
                <a:latin typeface="Times New Roman"/>
                <a:cs typeface="Times New Roman"/>
              </a:rPr>
              <a:t>N</a:t>
            </a:r>
            <a:r>
              <a:rPr sz="400" spc="-5" dirty="0">
                <a:latin typeface="Times New Roman"/>
                <a:cs typeface="Times New Roman"/>
              </a:rPr>
              <a:t>a</a:t>
            </a:r>
            <a:r>
              <a:rPr sz="400" spc="11" dirty="0">
                <a:latin typeface="Times New Roman"/>
                <a:cs typeface="Times New Roman"/>
              </a:rPr>
              <a:t>m</a:t>
            </a:r>
            <a:r>
              <a:rPr sz="400" dirty="0">
                <a:latin typeface="Times New Roman"/>
                <a:cs typeface="Times New Roman"/>
              </a:rPr>
              <a:t>e                    </a:t>
            </a:r>
            <a:r>
              <a:rPr sz="400" spc="78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Sy</a:t>
            </a:r>
            <a:r>
              <a:rPr sz="400" spc="11" dirty="0">
                <a:latin typeface="Times New Roman"/>
                <a:cs typeface="Times New Roman"/>
              </a:rPr>
              <a:t>m</a:t>
            </a:r>
            <a:r>
              <a:rPr sz="400" spc="98" dirty="0">
                <a:latin typeface="Times New Roman"/>
                <a:cs typeface="Times New Roman"/>
              </a:rPr>
              <a:t>bo</a:t>
            </a:r>
            <a:r>
              <a:rPr sz="400" dirty="0">
                <a:latin typeface="Times New Roman"/>
                <a:cs typeface="Times New Roman"/>
              </a:rPr>
              <a:t>l         </a:t>
            </a:r>
            <a:r>
              <a:rPr sz="400" spc="2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EV</a:t>
            </a:r>
            <a:r>
              <a:rPr sz="400" spc="11" dirty="0">
                <a:latin typeface="Times New Roman"/>
                <a:cs typeface="Times New Roman"/>
              </a:rPr>
              <a:t>/</a:t>
            </a:r>
            <a:r>
              <a:rPr sz="400" spc="-11" dirty="0">
                <a:latin typeface="Times New Roman"/>
                <a:cs typeface="Times New Roman"/>
              </a:rPr>
              <a:t>S</a:t>
            </a:r>
            <a:r>
              <a:rPr sz="400" spc="11" dirty="0">
                <a:latin typeface="Times New Roman"/>
                <a:cs typeface="Times New Roman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l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s   </a:t>
            </a:r>
            <a:r>
              <a:rPr sz="400" spc="1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</a:t>
            </a:r>
            <a:r>
              <a:rPr sz="400" spc="11" dirty="0">
                <a:latin typeface="Times New Roman"/>
                <a:cs typeface="Times New Roman"/>
              </a:rPr>
              <a:t>a</a:t>
            </a:r>
            <a:r>
              <a:rPr sz="400" spc="82" dirty="0">
                <a:latin typeface="Times New Roman"/>
                <a:cs typeface="Times New Roman"/>
              </a:rPr>
              <a:t>rgi</a:t>
            </a:r>
            <a:r>
              <a:rPr sz="400" dirty="0">
                <a:latin typeface="Times New Roman"/>
                <a:cs typeface="Times New Roman"/>
              </a:rPr>
              <a:t>n          </a:t>
            </a:r>
            <a:r>
              <a:rPr sz="400" spc="7" dirty="0">
                <a:latin typeface="Times New Roman"/>
                <a:cs typeface="Times New Roman"/>
              </a:rPr>
              <a:t> </a:t>
            </a:r>
            <a:r>
              <a:rPr sz="400" spc="-4" dirty="0">
                <a:latin typeface="Times New Roman"/>
                <a:cs typeface="Times New Roman"/>
              </a:rPr>
              <a:t>Ra</a:t>
            </a:r>
            <a:r>
              <a:rPr sz="400" spc="8" dirty="0">
                <a:latin typeface="Times New Roman"/>
                <a:cs typeface="Times New Roman"/>
              </a:rPr>
              <a:t>t</a:t>
            </a:r>
            <a:r>
              <a:rPr sz="400" spc="112" dirty="0">
                <a:latin typeface="Times New Roman"/>
                <a:cs typeface="Times New Roman"/>
              </a:rPr>
              <a:t>i</a:t>
            </a:r>
            <a:r>
              <a:rPr sz="400" dirty="0">
                <a:latin typeface="Times New Roman"/>
                <a:cs typeface="Times New Roman"/>
              </a:rPr>
              <a:t>o </a:t>
            </a:r>
            <a:endParaRPr sz="400">
              <a:latin typeface="Times New Roman"/>
              <a:cs typeface="Times New Roman"/>
            </a:endParaRPr>
          </a:p>
          <a:p>
            <a:pPr marL="3216493" marR="2546116">
              <a:lnSpc>
                <a:spcPts val="515"/>
              </a:lnSpc>
              <a:spcBef>
                <a:spcPts val="125"/>
              </a:spcBef>
            </a:pPr>
            <a:r>
              <a:rPr sz="400" dirty="0">
                <a:latin typeface="Times New Roman"/>
                <a:cs typeface="Times New Roman"/>
              </a:rPr>
              <a:t>Gar</a:t>
            </a:r>
            <a:r>
              <a:rPr sz="400" spc="11" dirty="0">
                <a:latin typeface="Times New Roman"/>
                <a:cs typeface="Times New Roman"/>
              </a:rPr>
              <a:t>d</a:t>
            </a:r>
            <a:r>
              <a:rPr sz="400" spc="5" dirty="0">
                <a:latin typeface="Times New Roman"/>
                <a:cs typeface="Times New Roman"/>
              </a:rPr>
              <a:t>en</a:t>
            </a:r>
            <a:r>
              <a:rPr sz="400" spc="11" dirty="0">
                <a:latin typeface="Times New Roman"/>
                <a:cs typeface="Times New Roman"/>
              </a:rPr>
              <a:t>b</a:t>
            </a:r>
            <a:r>
              <a:rPr sz="400" dirty="0">
                <a:latin typeface="Times New Roman"/>
                <a:cs typeface="Times New Roman"/>
              </a:rPr>
              <a:t>urg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r </a:t>
            </a:r>
            <a:r>
              <a:rPr sz="400" spc="2" dirty="0">
                <a:latin typeface="Times New Roman"/>
                <a:cs typeface="Times New Roman"/>
              </a:rPr>
              <a:t> </a:t>
            </a:r>
            <a:r>
              <a:rPr sz="400" spc="107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</a:t>
            </a:r>
            <a:r>
              <a:rPr sz="400" spc="131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GB</a:t>
            </a:r>
            <a:r>
              <a:rPr sz="400" spc="8" dirty="0">
                <a:latin typeface="Times New Roman"/>
                <a:cs typeface="Times New Roman"/>
              </a:rPr>
              <a:t>U</a:t>
            </a:r>
            <a:r>
              <a:rPr sz="400" dirty="0">
                <a:latin typeface="Times New Roman"/>
                <a:cs typeface="Times New Roman"/>
              </a:rPr>
              <a:t>R                           </a:t>
            </a:r>
            <a:r>
              <a:rPr sz="400" spc="18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6</a:t>
            </a:r>
            <a:r>
              <a:rPr sz="400" dirty="0">
                <a:latin typeface="Times New Roman"/>
                <a:cs typeface="Times New Roman"/>
              </a:rPr>
              <a:t>2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3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6</a:t>
            </a:r>
            <a:r>
              <a:rPr sz="400" dirty="0">
                <a:latin typeface="Times New Roman"/>
                <a:cs typeface="Times New Roman"/>
              </a:rPr>
              <a:t>5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5"/>
              </a:spcBef>
            </a:pPr>
            <a:r>
              <a:rPr sz="400" dirty="0">
                <a:latin typeface="Times New Roman"/>
                <a:cs typeface="Times New Roman"/>
              </a:rPr>
              <a:t>Par</a:t>
            </a:r>
            <a:r>
              <a:rPr sz="400" spc="11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di</a:t>
            </a:r>
            <a:r>
              <a:rPr sz="400" spc="11" dirty="0">
                <a:latin typeface="Times New Roman"/>
                <a:cs typeface="Times New Roman"/>
              </a:rPr>
              <a:t>s</a:t>
            </a:r>
            <a:r>
              <a:rPr sz="400" dirty="0">
                <a:latin typeface="Times New Roman"/>
                <a:cs typeface="Times New Roman"/>
              </a:rPr>
              <a:t>e</a:t>
            </a:r>
            <a:r>
              <a:rPr sz="400" spc="94" dirty="0">
                <a:latin typeface="Times New Roman"/>
                <a:cs typeface="Times New Roman"/>
              </a:rPr>
              <a:t> </a:t>
            </a:r>
            <a:r>
              <a:rPr sz="400" spc="104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  </a:t>
            </a:r>
            <a:r>
              <a:rPr sz="400" spc="4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PA</a:t>
            </a:r>
            <a:r>
              <a:rPr sz="400" spc="8" dirty="0">
                <a:latin typeface="Times New Roman"/>
                <a:cs typeface="Times New Roman"/>
              </a:rPr>
              <a:t>R</a:t>
            </a:r>
            <a:r>
              <a:rPr sz="400" dirty="0">
                <a:latin typeface="Times New Roman"/>
                <a:cs typeface="Times New Roman"/>
              </a:rPr>
              <a:t>F                            </a:t>
            </a:r>
            <a:r>
              <a:rPr sz="400" spc="2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3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5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8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-5" dirty="0">
                <a:latin typeface="Times New Roman"/>
                <a:cs typeface="Times New Roman"/>
              </a:rPr>
              <a:t>A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dirty="0">
                <a:latin typeface="Times New Roman"/>
                <a:cs typeface="Times New Roman"/>
              </a:rPr>
              <a:t>ma</a:t>
            </a:r>
            <a:r>
              <a:rPr sz="400" spc="11" dirty="0">
                <a:latin typeface="Times New Roman"/>
                <a:cs typeface="Times New Roman"/>
              </a:rPr>
              <a:t>n</a:t>
            </a:r>
            <a:r>
              <a:rPr sz="400" dirty="0">
                <a:latin typeface="Times New Roman"/>
                <a:cs typeface="Times New Roman"/>
              </a:rPr>
              <a:t>ino</a:t>
            </a:r>
            <a:r>
              <a:rPr sz="400" spc="100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F</a:t>
            </a:r>
            <a:r>
              <a:rPr sz="400" dirty="0">
                <a:latin typeface="Times New Roman"/>
                <a:cs typeface="Times New Roman"/>
              </a:rPr>
              <a:t>o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ds</a:t>
            </a:r>
            <a:r>
              <a:rPr sz="400" spc="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Dist           </a:t>
            </a:r>
            <a:r>
              <a:rPr sz="400" spc="32" dirty="0">
                <a:latin typeface="Times New Roman"/>
                <a:cs typeface="Times New Roman"/>
              </a:rPr>
              <a:t> </a:t>
            </a:r>
            <a:r>
              <a:rPr sz="400" spc="-4" dirty="0">
                <a:latin typeface="Times New Roman"/>
                <a:cs typeface="Times New Roman"/>
              </a:rPr>
              <a:t>A</a:t>
            </a:r>
            <a:r>
              <a:rPr sz="400" spc="8" dirty="0">
                <a:latin typeface="Times New Roman"/>
                <a:cs typeface="Times New Roman"/>
              </a:rPr>
              <a:t>R</a:t>
            </a:r>
            <a:r>
              <a:rPr sz="400" spc="13" dirty="0">
                <a:latin typeface="Times New Roman"/>
                <a:cs typeface="Times New Roman"/>
              </a:rPr>
              <a:t>M</a:t>
            </a:r>
            <a:r>
              <a:rPr sz="400" spc="5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                         </a:t>
            </a:r>
            <a:r>
              <a:rPr sz="400" spc="38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9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6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7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Vita</a:t>
            </a:r>
            <a:r>
              <a:rPr sz="400" spc="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Fo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d</a:t>
            </a:r>
            <a:r>
              <a:rPr sz="400" spc="-6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Pr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spc="5" dirty="0">
                <a:latin typeface="Times New Roman"/>
                <a:cs typeface="Times New Roman"/>
              </a:rPr>
              <a:t>d</a:t>
            </a:r>
            <a:r>
              <a:rPr sz="400" spc="-1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                   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-4" dirty="0">
                <a:latin typeface="Times New Roman"/>
                <a:cs typeface="Times New Roman"/>
              </a:rPr>
              <a:t>V</a:t>
            </a:r>
            <a:r>
              <a:rPr sz="400" spc="8" dirty="0">
                <a:latin typeface="Times New Roman"/>
                <a:cs typeface="Times New Roman"/>
              </a:rPr>
              <a:t>S</a:t>
            </a:r>
            <a:r>
              <a:rPr sz="400" dirty="0">
                <a:latin typeface="Times New Roman"/>
                <a:cs typeface="Times New Roman"/>
              </a:rPr>
              <a:t>F                              </a:t>
            </a:r>
            <a:r>
              <a:rPr sz="400" spc="10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7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2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3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-5" dirty="0">
                <a:latin typeface="Times New Roman"/>
                <a:cs typeface="Times New Roman"/>
              </a:rPr>
              <a:t>Y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cr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spc="-5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m</a:t>
            </a:r>
            <a:r>
              <a:rPr sz="400" spc="-2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Intl</a:t>
            </a:r>
            <a:r>
              <a:rPr sz="400" spc="59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</a:t>
            </a:r>
            <a:r>
              <a:rPr sz="400" spc="8" dirty="0">
                <a:latin typeface="Times New Roman"/>
                <a:cs typeface="Times New Roman"/>
              </a:rPr>
              <a:t> </a:t>
            </a:r>
            <a:r>
              <a:rPr sz="400" spc="-4" dirty="0">
                <a:latin typeface="Times New Roman"/>
                <a:cs typeface="Times New Roman"/>
              </a:rPr>
              <a:t>Y</a:t>
            </a:r>
            <a:r>
              <a:rPr sz="400" spc="8" dirty="0">
                <a:latin typeface="Times New Roman"/>
                <a:cs typeface="Times New Roman"/>
              </a:rPr>
              <a:t>O</a:t>
            </a:r>
            <a:r>
              <a:rPr sz="400" spc="13" dirty="0">
                <a:latin typeface="Times New Roman"/>
                <a:cs typeface="Times New Roman"/>
              </a:rPr>
              <a:t>C</a:t>
            </a:r>
            <a:r>
              <a:rPr sz="400" spc="2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M                        </a:t>
            </a:r>
            <a:r>
              <a:rPr sz="400" spc="10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3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7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0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dirty="0">
                <a:latin typeface="Times New Roman"/>
                <a:cs typeface="Times New Roman"/>
              </a:rPr>
              <a:t>Al</a:t>
            </a:r>
            <a:r>
              <a:rPr sz="400" spc="11" dirty="0">
                <a:latin typeface="Times New Roman"/>
                <a:cs typeface="Times New Roman"/>
              </a:rPr>
              <a:t>l</a:t>
            </a:r>
            <a:r>
              <a:rPr sz="400" dirty="0">
                <a:latin typeface="Times New Roman"/>
                <a:cs typeface="Times New Roman"/>
              </a:rPr>
              <a:t>er</a:t>
            </a:r>
            <a:r>
              <a:rPr sz="400" spc="11" dirty="0">
                <a:latin typeface="Times New Roman"/>
                <a:cs typeface="Times New Roman"/>
              </a:rPr>
              <a:t>g</a:t>
            </a:r>
            <a:r>
              <a:rPr sz="400" dirty="0">
                <a:latin typeface="Times New Roman"/>
                <a:cs typeface="Times New Roman"/>
              </a:rPr>
              <a:t>y</a:t>
            </a:r>
            <a:r>
              <a:rPr sz="400" spc="26" dirty="0">
                <a:latin typeface="Times New Roman"/>
                <a:cs typeface="Times New Roman"/>
              </a:rPr>
              <a:t> </a:t>
            </a:r>
            <a:r>
              <a:rPr sz="400" spc="4" dirty="0">
                <a:latin typeface="Times New Roman"/>
                <a:cs typeface="Times New Roman"/>
              </a:rPr>
              <a:t>R</a:t>
            </a:r>
            <a:r>
              <a:rPr sz="400" dirty="0">
                <a:latin typeface="Times New Roman"/>
                <a:cs typeface="Times New Roman"/>
              </a:rPr>
              <a:t>es</a:t>
            </a:r>
            <a:r>
              <a:rPr sz="400" spc="8" dirty="0">
                <a:latin typeface="Times New Roman"/>
                <a:cs typeface="Times New Roman"/>
              </a:rPr>
              <a:t>e</a:t>
            </a:r>
            <a:r>
              <a:rPr sz="400" spc="-4" dirty="0">
                <a:latin typeface="Times New Roman"/>
                <a:cs typeface="Times New Roman"/>
              </a:rPr>
              <a:t>a</a:t>
            </a:r>
            <a:r>
              <a:rPr sz="400" spc="8" dirty="0">
                <a:latin typeface="Times New Roman"/>
                <a:cs typeface="Times New Roman"/>
              </a:rPr>
              <a:t>r</a:t>
            </a:r>
            <a:r>
              <a:rPr sz="400" spc="-4" dirty="0">
                <a:latin typeface="Times New Roman"/>
                <a:cs typeface="Times New Roman"/>
              </a:rPr>
              <a:t>c</a:t>
            </a:r>
            <a:r>
              <a:rPr sz="400" dirty="0">
                <a:latin typeface="Times New Roman"/>
                <a:cs typeface="Times New Roman"/>
              </a:rPr>
              <a:t>h</a:t>
            </a:r>
            <a:r>
              <a:rPr sz="400" spc="45" dirty="0">
                <a:latin typeface="Times New Roman"/>
                <a:cs typeface="Times New Roman"/>
              </a:rPr>
              <a:t> </a:t>
            </a:r>
            <a:r>
              <a:rPr sz="400" spc="4" dirty="0">
                <a:latin typeface="Times New Roman"/>
                <a:cs typeface="Times New Roman"/>
              </a:rPr>
              <a:t>Gr</a:t>
            </a:r>
            <a:r>
              <a:rPr sz="400" spc="8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up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spc="95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                   </a:t>
            </a:r>
            <a:r>
              <a:rPr sz="400" spc="6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A</a:t>
            </a:r>
            <a:r>
              <a:rPr sz="400" spc="8" dirty="0">
                <a:latin typeface="Times New Roman"/>
                <a:cs typeface="Times New Roman"/>
              </a:rPr>
              <a:t>LR</a:t>
            </a:r>
            <a:r>
              <a:rPr sz="400" spc="1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                          </a:t>
            </a:r>
            <a:r>
              <a:rPr sz="400" spc="11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2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5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6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Uni</a:t>
            </a:r>
            <a:r>
              <a:rPr sz="400" spc="11" dirty="0">
                <a:latin typeface="Times New Roman"/>
                <a:cs typeface="Times New Roman"/>
              </a:rPr>
              <a:t>m</a:t>
            </a:r>
            <a:r>
              <a:rPr sz="400" spc="-5" dirty="0">
                <a:latin typeface="Times New Roman"/>
                <a:cs typeface="Times New Roman"/>
              </a:rPr>
              <a:t>ar</a:t>
            </a:r>
            <a:r>
              <a:rPr sz="400" dirty="0">
                <a:latin typeface="Times New Roman"/>
                <a:cs typeface="Times New Roman"/>
              </a:rPr>
              <a:t>k</a:t>
            </a:r>
            <a:r>
              <a:rPr sz="400" spc="65" dirty="0">
                <a:latin typeface="Times New Roman"/>
                <a:cs typeface="Times New Roman"/>
              </a:rPr>
              <a:t> </a:t>
            </a:r>
            <a:r>
              <a:rPr sz="400" spc="16" dirty="0">
                <a:latin typeface="Times New Roman"/>
                <a:cs typeface="Times New Roman"/>
              </a:rPr>
              <a:t>G</a:t>
            </a:r>
            <a:r>
              <a:rPr sz="400" spc="5" dirty="0">
                <a:latin typeface="Times New Roman"/>
                <a:cs typeface="Times New Roman"/>
              </a:rPr>
              <a:t>ro</a:t>
            </a:r>
            <a:r>
              <a:rPr sz="400" spc="11" dirty="0">
                <a:latin typeface="Times New Roman"/>
                <a:cs typeface="Times New Roman"/>
              </a:rPr>
              <a:t>u</a:t>
            </a:r>
            <a:r>
              <a:rPr sz="400" dirty="0">
                <a:latin typeface="Times New Roman"/>
                <a:cs typeface="Times New Roman"/>
              </a:rPr>
              <a:t>p</a:t>
            </a:r>
            <a:r>
              <a:rPr sz="400" spc="54" dirty="0">
                <a:latin typeface="Times New Roman"/>
                <a:cs typeface="Times New Roman"/>
              </a:rPr>
              <a:t> </a:t>
            </a:r>
            <a:r>
              <a:rPr sz="400" spc="105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</a:t>
            </a:r>
            <a:r>
              <a:rPr sz="400" spc="9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UN</a:t>
            </a:r>
            <a:r>
              <a:rPr sz="400" spc="8" dirty="0">
                <a:latin typeface="Times New Roman"/>
                <a:cs typeface="Times New Roman"/>
              </a:rPr>
              <a:t>M</a:t>
            </a:r>
            <a:r>
              <a:rPr sz="400" dirty="0">
                <a:latin typeface="Times New Roman"/>
                <a:cs typeface="Times New Roman"/>
              </a:rPr>
              <a:t>G                         </a:t>
            </a:r>
            <a:r>
              <a:rPr sz="400" spc="108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5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2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4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T</a:t>
            </a:r>
            <a:r>
              <a:rPr sz="400" spc="17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fut</a:t>
            </a:r>
            <a:r>
              <a:rPr sz="400" spc="11" dirty="0">
                <a:latin typeface="Times New Roman"/>
                <a:cs typeface="Times New Roman"/>
              </a:rPr>
              <a:t>t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12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Times New Roman"/>
                <a:cs typeface="Times New Roman"/>
              </a:rPr>
              <a:t>B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spc="5" dirty="0">
                <a:latin typeface="Times New Roman"/>
                <a:cs typeface="Times New Roman"/>
              </a:rPr>
              <a:t>a</a:t>
            </a:r>
            <a:r>
              <a:rPr sz="400" spc="11" dirty="0">
                <a:latin typeface="Times New Roman"/>
                <a:cs typeface="Times New Roman"/>
              </a:rPr>
              <a:t>n</a:t>
            </a:r>
            <a:r>
              <a:rPr sz="400" spc="5" dirty="0">
                <a:latin typeface="Times New Roman"/>
                <a:cs typeface="Times New Roman"/>
              </a:rPr>
              <a:t>d</a:t>
            </a:r>
            <a:r>
              <a:rPr sz="400" spc="-6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                    </a:t>
            </a:r>
            <a:r>
              <a:rPr sz="400" spc="136" dirty="0">
                <a:latin typeface="Times New Roman"/>
                <a:cs typeface="Times New Roman"/>
              </a:rPr>
              <a:t> </a:t>
            </a:r>
            <a:r>
              <a:rPr sz="400" spc="84" dirty="0">
                <a:latin typeface="Times New Roman"/>
                <a:cs typeface="Times New Roman"/>
              </a:rPr>
              <a:t>TO</a:t>
            </a:r>
            <a:r>
              <a:rPr sz="400" dirty="0">
                <a:latin typeface="Times New Roman"/>
                <a:cs typeface="Times New Roman"/>
              </a:rPr>
              <a:t>F                             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8</a:t>
            </a:r>
            <a:r>
              <a:rPr sz="400" dirty="0">
                <a:latin typeface="Times New Roman"/>
                <a:cs typeface="Times New Roman"/>
              </a:rPr>
              <a:t>1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5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0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dirty="0">
                <a:latin typeface="Times New Roman"/>
                <a:cs typeface="Times New Roman"/>
              </a:rPr>
              <a:t>Ad</a:t>
            </a:r>
            <a:r>
              <a:rPr sz="400" spc="11" dirty="0">
                <a:latin typeface="Times New Roman"/>
                <a:cs typeface="Times New Roman"/>
              </a:rPr>
              <a:t>v</a:t>
            </a:r>
            <a:r>
              <a:rPr sz="400" dirty="0">
                <a:latin typeface="Times New Roman"/>
                <a:cs typeface="Times New Roman"/>
              </a:rPr>
              <a:t>anc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d</a:t>
            </a:r>
            <a:r>
              <a:rPr sz="400" spc="23" dirty="0">
                <a:latin typeface="Times New Roman"/>
                <a:cs typeface="Times New Roman"/>
              </a:rPr>
              <a:t> </a:t>
            </a:r>
            <a:r>
              <a:rPr sz="400" spc="13" dirty="0">
                <a:latin typeface="Times New Roman"/>
                <a:cs typeface="Times New Roman"/>
              </a:rPr>
              <a:t>N</a:t>
            </a:r>
            <a:r>
              <a:rPr sz="400" dirty="0">
                <a:latin typeface="Times New Roman"/>
                <a:cs typeface="Times New Roman"/>
              </a:rPr>
              <a:t>utr</a:t>
            </a:r>
            <a:r>
              <a:rPr sz="400" spc="8" dirty="0">
                <a:latin typeface="Times New Roman"/>
                <a:cs typeface="Times New Roman"/>
              </a:rPr>
              <a:t>a</a:t>
            </a:r>
            <a:r>
              <a:rPr sz="400" spc="-8" dirty="0">
                <a:latin typeface="Times New Roman"/>
                <a:cs typeface="Times New Roman"/>
              </a:rPr>
              <a:t>c</a:t>
            </a:r>
            <a:r>
              <a:rPr sz="400" spc="8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ut</a:t>
            </a:r>
            <a:r>
              <a:rPr sz="400" spc="8" dirty="0">
                <a:latin typeface="Times New Roman"/>
                <a:cs typeface="Times New Roman"/>
              </a:rPr>
              <a:t>i</a:t>
            </a:r>
            <a:r>
              <a:rPr sz="400" spc="-4" dirty="0">
                <a:latin typeface="Times New Roman"/>
                <a:cs typeface="Times New Roman"/>
              </a:rPr>
              <a:t>c</a:t>
            </a:r>
            <a:r>
              <a:rPr sz="400" spc="8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ls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spc="95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                   </a:t>
            </a:r>
            <a:r>
              <a:rPr sz="400" spc="69" dirty="0">
                <a:latin typeface="Times New Roman"/>
                <a:cs typeface="Times New Roman"/>
              </a:rPr>
              <a:t> </a:t>
            </a:r>
            <a:r>
              <a:rPr sz="400" spc="62" dirty="0">
                <a:latin typeface="Times New Roman"/>
                <a:cs typeface="Times New Roman"/>
              </a:rPr>
              <a:t>ANI</a:t>
            </a:r>
            <a:r>
              <a:rPr sz="400" dirty="0">
                <a:latin typeface="Times New Roman"/>
                <a:cs typeface="Times New Roman"/>
              </a:rPr>
              <a:t>I                            </a:t>
            </a:r>
            <a:r>
              <a:rPr sz="400" spc="1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11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3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0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6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-5" dirty="0">
                <a:latin typeface="Times New Roman"/>
                <a:cs typeface="Times New Roman"/>
              </a:rPr>
              <a:t>S</a:t>
            </a:r>
            <a:r>
              <a:rPr sz="400" spc="11" dirty="0">
                <a:latin typeface="Times New Roman"/>
                <a:cs typeface="Times New Roman"/>
              </a:rPr>
              <a:t>t</a:t>
            </a:r>
            <a:r>
              <a:rPr sz="400" spc="-5" dirty="0">
                <a:latin typeface="Times New Roman"/>
                <a:cs typeface="Times New Roman"/>
              </a:rPr>
              <a:t>er</a:t>
            </a:r>
            <a:r>
              <a:rPr sz="400" spc="11" dirty="0">
                <a:latin typeface="Times New Roman"/>
                <a:cs typeface="Times New Roman"/>
              </a:rPr>
              <a:t>l</a:t>
            </a:r>
            <a:r>
              <a:rPr sz="400" dirty="0">
                <a:latin typeface="Times New Roman"/>
                <a:cs typeface="Times New Roman"/>
              </a:rPr>
              <a:t>ing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spc="4" dirty="0">
                <a:latin typeface="Times New Roman"/>
                <a:cs typeface="Times New Roman"/>
              </a:rPr>
              <a:t>S</a:t>
            </a:r>
            <a:r>
              <a:rPr sz="400" dirty="0">
                <a:latin typeface="Times New Roman"/>
                <a:cs typeface="Times New Roman"/>
              </a:rPr>
              <a:t>u</a:t>
            </a:r>
            <a:r>
              <a:rPr sz="400" spc="13" dirty="0">
                <a:latin typeface="Times New Roman"/>
                <a:cs typeface="Times New Roman"/>
              </a:rPr>
              <a:t>g</a:t>
            </a:r>
            <a:r>
              <a:rPr sz="400" spc="-4" dirty="0">
                <a:latin typeface="Times New Roman"/>
                <a:cs typeface="Times New Roman"/>
              </a:rPr>
              <a:t>ar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45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</a:t>
            </a:r>
            <a:r>
              <a:rPr sz="400" spc="54" dirty="0">
                <a:latin typeface="Times New Roman"/>
                <a:cs typeface="Times New Roman"/>
              </a:rPr>
              <a:t> </a:t>
            </a:r>
            <a:r>
              <a:rPr sz="400" spc="4" dirty="0">
                <a:latin typeface="Times New Roman"/>
                <a:cs typeface="Times New Roman"/>
              </a:rPr>
              <a:t>S</a:t>
            </a:r>
            <a:r>
              <a:rPr sz="400" spc="84" dirty="0">
                <a:latin typeface="Times New Roman"/>
                <a:cs typeface="Times New Roman"/>
              </a:rPr>
              <a:t>SU</a:t>
            </a:r>
            <a:r>
              <a:rPr sz="400" dirty="0">
                <a:latin typeface="Times New Roman"/>
                <a:cs typeface="Times New Roman"/>
              </a:rPr>
              <a:t>G                          </a:t>
            </a:r>
            <a:r>
              <a:rPr sz="400" spc="58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9</a:t>
            </a:r>
            <a:r>
              <a:rPr sz="400" dirty="0">
                <a:latin typeface="Times New Roman"/>
                <a:cs typeface="Times New Roman"/>
              </a:rPr>
              <a:t>6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5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3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Sp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ctr</a:t>
            </a:r>
            <a:r>
              <a:rPr sz="400" spc="11" dirty="0">
                <a:latin typeface="Times New Roman"/>
                <a:cs typeface="Times New Roman"/>
              </a:rPr>
              <a:t>u</a:t>
            </a:r>
            <a:r>
              <a:rPr sz="400" dirty="0">
                <a:latin typeface="Times New Roman"/>
                <a:cs typeface="Times New Roman"/>
              </a:rPr>
              <a:t>m</a:t>
            </a:r>
            <a:r>
              <a:rPr sz="400" spc="7" dirty="0">
                <a:latin typeface="Times New Roman"/>
                <a:cs typeface="Times New Roman"/>
              </a:rPr>
              <a:t> </a:t>
            </a:r>
            <a:r>
              <a:rPr sz="400" spc="8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rga</a:t>
            </a:r>
            <a:r>
              <a:rPr sz="400" spc="8" dirty="0">
                <a:latin typeface="Times New Roman"/>
                <a:cs typeface="Times New Roman"/>
              </a:rPr>
              <a:t>n</a:t>
            </a:r>
            <a:r>
              <a:rPr sz="400" dirty="0">
                <a:latin typeface="Times New Roman"/>
                <a:cs typeface="Times New Roman"/>
              </a:rPr>
              <a:t>ic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dirty="0">
                <a:latin typeface="Times New Roman"/>
                <a:cs typeface="Times New Roman"/>
              </a:rPr>
              <a:t>Pro</a:t>
            </a:r>
            <a:r>
              <a:rPr sz="400" spc="11" dirty="0">
                <a:latin typeface="Times New Roman"/>
                <a:cs typeface="Times New Roman"/>
              </a:rPr>
              <a:t>d</a:t>
            </a:r>
            <a:r>
              <a:rPr sz="400" dirty="0">
                <a:latin typeface="Times New Roman"/>
                <a:cs typeface="Times New Roman"/>
              </a:rPr>
              <a:t>uc</a:t>
            </a:r>
            <a:r>
              <a:rPr sz="400" spc="11" dirty="0">
                <a:latin typeface="Times New Roman"/>
                <a:cs typeface="Times New Roman"/>
              </a:rPr>
              <a:t>t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97" dirty="0">
                <a:latin typeface="Times New Roman"/>
                <a:cs typeface="Times New Roman"/>
              </a:rPr>
              <a:t> </a:t>
            </a:r>
            <a:r>
              <a:rPr sz="400" spc="105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 </a:t>
            </a:r>
            <a:r>
              <a:rPr sz="400" spc="6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SP</a:t>
            </a:r>
            <a:r>
              <a:rPr sz="400" spc="8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P                            </a:t>
            </a:r>
            <a:r>
              <a:rPr sz="400" spc="7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5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2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0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dirty="0">
                <a:latin typeface="Times New Roman"/>
                <a:cs typeface="Times New Roman"/>
              </a:rPr>
              <a:t>Nort</a:t>
            </a:r>
            <a:r>
              <a:rPr sz="400" spc="11" dirty="0">
                <a:latin typeface="Times New Roman"/>
                <a:cs typeface="Times New Roman"/>
              </a:rPr>
              <a:t>h</a:t>
            </a:r>
            <a:r>
              <a:rPr sz="400" dirty="0">
                <a:latin typeface="Times New Roman"/>
                <a:cs typeface="Times New Roman"/>
              </a:rPr>
              <a:t>la</a:t>
            </a:r>
            <a:r>
              <a:rPr sz="400" spc="11" dirty="0">
                <a:latin typeface="Times New Roman"/>
                <a:cs typeface="Times New Roman"/>
              </a:rPr>
              <a:t>n</a:t>
            </a:r>
            <a:r>
              <a:rPr sz="400" dirty="0">
                <a:latin typeface="Times New Roman"/>
                <a:cs typeface="Times New Roman"/>
              </a:rPr>
              <a:t>d</a:t>
            </a:r>
            <a:r>
              <a:rPr sz="400" spc="11" dirty="0">
                <a:latin typeface="Times New Roman"/>
                <a:cs typeface="Times New Roman"/>
              </a:rPr>
              <a:t> </a:t>
            </a:r>
            <a:r>
              <a:rPr sz="400" spc="8" dirty="0">
                <a:latin typeface="Times New Roman"/>
                <a:cs typeface="Times New Roman"/>
              </a:rPr>
              <a:t>C</a:t>
            </a:r>
            <a:r>
              <a:rPr sz="400" spc="4" dirty="0">
                <a:latin typeface="Times New Roman"/>
                <a:cs typeface="Times New Roman"/>
              </a:rPr>
              <a:t>ranb</a:t>
            </a:r>
            <a:r>
              <a:rPr sz="400" spc="8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rr</a:t>
            </a:r>
            <a:r>
              <a:rPr sz="400" spc="8" dirty="0">
                <a:latin typeface="Times New Roman"/>
                <a:cs typeface="Times New Roman"/>
              </a:rPr>
              <a:t>i</a:t>
            </a:r>
            <a:r>
              <a:rPr sz="400" dirty="0">
                <a:latin typeface="Times New Roman"/>
                <a:cs typeface="Times New Roman"/>
              </a:rPr>
              <a:t>es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spc="95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                   </a:t>
            </a:r>
            <a:r>
              <a:rPr sz="400" spc="6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NRC</a:t>
            </a:r>
            <a:r>
              <a:rPr sz="400" spc="8" dirty="0">
                <a:latin typeface="Times New Roman"/>
                <a:cs typeface="Times New Roman"/>
              </a:rPr>
              <a:t>N</a:t>
            </a:r>
            <a:r>
              <a:rPr sz="400" dirty="0">
                <a:latin typeface="Times New Roman"/>
                <a:cs typeface="Times New Roman"/>
              </a:rPr>
              <a:t>A                        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6</a:t>
            </a:r>
            <a:r>
              <a:rPr sz="400" dirty="0">
                <a:latin typeface="Times New Roman"/>
                <a:cs typeface="Times New Roman"/>
              </a:rPr>
              <a:t>6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0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7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dirty="0">
                <a:latin typeface="Times New Roman"/>
                <a:cs typeface="Times New Roman"/>
              </a:rPr>
              <a:t>Sc</a:t>
            </a:r>
            <a:r>
              <a:rPr sz="400" spc="11" dirty="0">
                <a:latin typeface="Times New Roman"/>
                <a:cs typeface="Times New Roman"/>
              </a:rPr>
              <a:t>h</a:t>
            </a:r>
            <a:r>
              <a:rPr sz="400" spc="-5" dirty="0">
                <a:latin typeface="Times New Roman"/>
                <a:cs typeface="Times New Roman"/>
              </a:rPr>
              <a:t>e</a:t>
            </a:r>
            <a:r>
              <a:rPr sz="400" spc="11" dirty="0">
                <a:latin typeface="Times New Roman"/>
                <a:cs typeface="Times New Roman"/>
              </a:rPr>
              <a:t>i</a:t>
            </a:r>
            <a:r>
              <a:rPr sz="400" dirty="0">
                <a:latin typeface="Times New Roman"/>
                <a:cs typeface="Times New Roman"/>
              </a:rPr>
              <a:t>d</a:t>
            </a:r>
            <a:r>
              <a:rPr sz="400" spc="-2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V</a:t>
            </a:r>
            <a:r>
              <a:rPr sz="400" spc="16" dirty="0">
                <a:latin typeface="Times New Roman"/>
                <a:cs typeface="Times New Roman"/>
              </a:rPr>
              <a:t>in</a:t>
            </a:r>
            <a:r>
              <a:rPr sz="400" spc="-5" dirty="0">
                <a:latin typeface="Times New Roman"/>
                <a:cs typeface="Times New Roman"/>
              </a:rPr>
              <a:t>e</a:t>
            </a:r>
            <a:r>
              <a:rPr sz="400" spc="11" dirty="0">
                <a:latin typeface="Times New Roman"/>
                <a:cs typeface="Times New Roman"/>
              </a:rPr>
              <a:t>y</a:t>
            </a:r>
            <a:r>
              <a:rPr sz="400" spc="-5" dirty="0">
                <a:latin typeface="Times New Roman"/>
                <a:cs typeface="Times New Roman"/>
              </a:rPr>
              <a:t>a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spc="5" dirty="0">
                <a:latin typeface="Times New Roman"/>
                <a:cs typeface="Times New Roman"/>
              </a:rPr>
              <a:t>d</a:t>
            </a:r>
            <a:r>
              <a:rPr sz="400" spc="-3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                </a:t>
            </a:r>
            <a:r>
              <a:rPr sz="400" spc="54" dirty="0">
                <a:latin typeface="Times New Roman"/>
                <a:cs typeface="Times New Roman"/>
              </a:rPr>
              <a:t> </a:t>
            </a:r>
            <a:r>
              <a:rPr sz="400" spc="67" dirty="0">
                <a:latin typeface="Times New Roman"/>
                <a:cs typeface="Times New Roman"/>
              </a:rPr>
              <a:t>SVI</a:t>
            </a:r>
            <a:r>
              <a:rPr sz="400" dirty="0">
                <a:latin typeface="Times New Roman"/>
                <a:cs typeface="Times New Roman"/>
              </a:rPr>
              <a:t>N                           </a:t>
            </a:r>
            <a:r>
              <a:rPr sz="400" spc="2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11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7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5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6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16" dirty="0">
                <a:latin typeface="Times New Roman"/>
                <a:cs typeface="Times New Roman"/>
              </a:rPr>
              <a:t>M</a:t>
            </a:r>
            <a:r>
              <a:rPr sz="400" spc="-11" dirty="0">
                <a:latin typeface="Times New Roman"/>
                <a:cs typeface="Times New Roman"/>
              </a:rPr>
              <a:t>e</a:t>
            </a:r>
            <a:r>
              <a:rPr sz="400" spc="11" dirty="0">
                <a:latin typeface="Times New Roman"/>
                <a:cs typeface="Times New Roman"/>
              </a:rPr>
              <a:t>d</a:t>
            </a:r>
            <a:r>
              <a:rPr sz="400" spc="-5" dirty="0">
                <a:latin typeface="Times New Roman"/>
                <a:cs typeface="Times New Roman"/>
              </a:rPr>
              <a:t>i</a:t>
            </a:r>
            <a:r>
              <a:rPr sz="400" spc="11" dirty="0">
                <a:latin typeface="Times New Roman"/>
                <a:cs typeface="Times New Roman"/>
              </a:rPr>
              <a:t>f</a:t>
            </a:r>
            <a:r>
              <a:rPr sz="400" dirty="0">
                <a:latin typeface="Times New Roman"/>
                <a:cs typeface="Times New Roman"/>
              </a:rPr>
              <a:t>ast</a:t>
            </a:r>
            <a:r>
              <a:rPr sz="400" spc="37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   </a:t>
            </a:r>
            <a:r>
              <a:rPr sz="400" spc="13" dirty="0">
                <a:latin typeface="Times New Roman"/>
                <a:cs typeface="Times New Roman"/>
              </a:rPr>
              <a:t> </a:t>
            </a:r>
            <a:r>
              <a:rPr sz="400" spc="90" dirty="0">
                <a:latin typeface="Times New Roman"/>
                <a:cs typeface="Times New Roman"/>
              </a:rPr>
              <a:t>ME</a:t>
            </a:r>
            <a:r>
              <a:rPr sz="400" dirty="0">
                <a:latin typeface="Times New Roman"/>
                <a:cs typeface="Times New Roman"/>
              </a:rPr>
              <a:t>D                           </a:t>
            </a:r>
            <a:r>
              <a:rPr sz="400" spc="9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11" dirty="0">
                <a:latin typeface="Times New Roman"/>
                <a:cs typeface="Times New Roman"/>
              </a:rPr>
              <a:t>4</a:t>
            </a:r>
            <a:r>
              <a:rPr sz="400" dirty="0">
                <a:latin typeface="Times New Roman"/>
                <a:cs typeface="Times New Roman"/>
              </a:rPr>
              <a:t>1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6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4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5" dirty="0">
                <a:latin typeface="Times New Roman"/>
                <a:cs typeface="Times New Roman"/>
              </a:rPr>
              <a:t>Gal</a:t>
            </a:r>
            <a:r>
              <a:rPr sz="400" spc="11" dirty="0">
                <a:latin typeface="Times New Roman"/>
                <a:cs typeface="Times New Roman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x</a:t>
            </a:r>
            <a:r>
              <a:rPr sz="400" dirty="0">
                <a:latin typeface="Times New Roman"/>
                <a:cs typeface="Times New Roman"/>
              </a:rPr>
              <a:t>y</a:t>
            </a:r>
            <a:r>
              <a:rPr sz="400" spc="-48" dirty="0">
                <a:latin typeface="Times New Roman"/>
                <a:cs typeface="Times New Roman"/>
              </a:rPr>
              <a:t> </a:t>
            </a:r>
            <a:r>
              <a:rPr sz="400" spc="16" dirty="0">
                <a:latin typeface="Times New Roman"/>
                <a:cs typeface="Times New Roman"/>
              </a:rPr>
              <a:t>N</a:t>
            </a:r>
            <a:r>
              <a:rPr sz="400" dirty="0">
                <a:latin typeface="Times New Roman"/>
                <a:cs typeface="Times New Roman"/>
              </a:rPr>
              <a:t>ut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dirty="0">
                <a:latin typeface="Times New Roman"/>
                <a:cs typeface="Times New Roman"/>
              </a:rPr>
              <a:t>itio</a:t>
            </a:r>
            <a:r>
              <a:rPr sz="400" spc="11" dirty="0">
                <a:latin typeface="Times New Roman"/>
                <a:cs typeface="Times New Roman"/>
              </a:rPr>
              <a:t>n</a:t>
            </a:r>
            <a:r>
              <a:rPr sz="400" dirty="0">
                <a:latin typeface="Times New Roman"/>
                <a:cs typeface="Times New Roman"/>
              </a:rPr>
              <a:t>al</a:t>
            </a:r>
            <a:r>
              <a:rPr sz="400" spc="118" dirty="0">
                <a:latin typeface="Times New Roman"/>
                <a:cs typeface="Times New Roman"/>
              </a:rPr>
              <a:t> </a:t>
            </a:r>
            <a:r>
              <a:rPr sz="400" spc="8" dirty="0">
                <a:latin typeface="Times New Roman"/>
                <a:cs typeface="Times New Roman"/>
              </a:rPr>
              <a:t>Fo</a:t>
            </a:r>
            <a:r>
              <a:rPr sz="400" spc="-4" dirty="0">
                <a:latin typeface="Times New Roman"/>
                <a:cs typeface="Times New Roman"/>
              </a:rPr>
              <a:t>o</a:t>
            </a:r>
            <a:r>
              <a:rPr sz="400" spc="8" dirty="0">
                <a:latin typeface="Times New Roman"/>
                <a:cs typeface="Times New Roman"/>
              </a:rPr>
              <a:t>d</a:t>
            </a:r>
            <a:r>
              <a:rPr sz="400" dirty="0">
                <a:latin typeface="Times New Roman"/>
                <a:cs typeface="Times New Roman"/>
              </a:rPr>
              <a:t>s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spc="74" dirty="0">
                <a:latin typeface="Times New Roman"/>
                <a:cs typeface="Times New Roman"/>
              </a:rPr>
              <a:t>Inc</a:t>
            </a:r>
            <a:r>
              <a:rPr sz="400" dirty="0">
                <a:latin typeface="Times New Roman"/>
                <a:cs typeface="Times New Roman"/>
              </a:rPr>
              <a:t>.                                         </a:t>
            </a:r>
            <a:r>
              <a:rPr sz="400" spc="87" dirty="0">
                <a:latin typeface="Times New Roman"/>
                <a:cs typeface="Times New Roman"/>
              </a:rPr>
              <a:t> </a:t>
            </a:r>
            <a:r>
              <a:rPr sz="400" spc="84" dirty="0">
                <a:latin typeface="Times New Roman"/>
                <a:cs typeface="Times New Roman"/>
              </a:rPr>
              <a:t>GX</a:t>
            </a:r>
            <a:r>
              <a:rPr sz="400" dirty="0">
                <a:latin typeface="Times New Roman"/>
                <a:cs typeface="Times New Roman"/>
              </a:rPr>
              <a:t>Y                            </a:t>
            </a:r>
            <a:r>
              <a:rPr sz="400" spc="1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11" dirty="0">
                <a:latin typeface="Times New Roman"/>
                <a:cs typeface="Times New Roman"/>
              </a:rPr>
              <a:t>4</a:t>
            </a:r>
            <a:r>
              <a:rPr sz="400" dirty="0">
                <a:latin typeface="Times New Roman"/>
                <a:cs typeface="Times New Roman"/>
              </a:rPr>
              <a:t>4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9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7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dirty="0">
                <a:latin typeface="Times New Roman"/>
                <a:cs typeface="Times New Roman"/>
              </a:rPr>
              <a:t>Nat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spc="-5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l</a:t>
            </a:r>
            <a:r>
              <a:rPr sz="400" spc="73" dirty="0">
                <a:latin typeface="Times New Roman"/>
                <a:cs typeface="Times New Roman"/>
              </a:rPr>
              <a:t> </a:t>
            </a:r>
            <a:r>
              <a:rPr sz="400" spc="104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      </a:t>
            </a:r>
            <a:r>
              <a:rPr sz="400" spc="1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NT</a:t>
            </a:r>
            <a:r>
              <a:rPr sz="400" spc="8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L                           </a:t>
            </a:r>
            <a:r>
              <a:rPr sz="400" spc="5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1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6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5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5" dirty="0">
                <a:latin typeface="Times New Roman"/>
                <a:cs typeface="Times New Roman"/>
              </a:rPr>
              <a:t>Mont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spc="-11" dirty="0">
                <a:latin typeface="Times New Roman"/>
                <a:cs typeface="Times New Roman"/>
              </a:rPr>
              <a:t>r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y</a:t>
            </a:r>
            <a:r>
              <a:rPr sz="400" spc="25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G</a:t>
            </a:r>
            <a:r>
              <a:rPr sz="400" spc="11" dirty="0">
                <a:latin typeface="Times New Roman"/>
                <a:cs typeface="Times New Roman"/>
              </a:rPr>
              <a:t>ou</a:t>
            </a:r>
            <a:r>
              <a:rPr sz="400" dirty="0">
                <a:latin typeface="Times New Roman"/>
                <a:cs typeface="Times New Roman"/>
              </a:rPr>
              <a:t>r</a:t>
            </a:r>
            <a:r>
              <a:rPr sz="400" spc="11" dirty="0">
                <a:latin typeface="Times New Roman"/>
                <a:cs typeface="Times New Roman"/>
              </a:rPr>
              <a:t>m</a:t>
            </a:r>
            <a:r>
              <a:rPr sz="400" spc="-5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t</a:t>
            </a:r>
            <a:r>
              <a:rPr sz="400" spc="30" dirty="0">
                <a:latin typeface="Times New Roman"/>
                <a:cs typeface="Times New Roman"/>
              </a:rPr>
              <a:t> </a:t>
            </a:r>
            <a:r>
              <a:rPr sz="400" spc="8" dirty="0">
                <a:latin typeface="Times New Roman"/>
                <a:cs typeface="Times New Roman"/>
              </a:rPr>
              <a:t>F</a:t>
            </a:r>
            <a:r>
              <a:rPr sz="400" dirty="0">
                <a:latin typeface="Times New Roman"/>
                <a:cs typeface="Times New Roman"/>
              </a:rPr>
              <a:t>o</a:t>
            </a:r>
            <a:r>
              <a:rPr sz="400" spc="8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ds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spc="95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                   </a:t>
            </a:r>
            <a:r>
              <a:rPr sz="400" spc="6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PS</a:t>
            </a:r>
            <a:r>
              <a:rPr sz="400" spc="8" dirty="0">
                <a:latin typeface="Times New Roman"/>
                <a:cs typeface="Times New Roman"/>
              </a:rPr>
              <a:t>T</a:t>
            </a:r>
            <a:r>
              <a:rPr sz="400" dirty="0">
                <a:latin typeface="Times New Roman"/>
                <a:cs typeface="Times New Roman"/>
              </a:rPr>
              <a:t>A                            </a:t>
            </a:r>
            <a:r>
              <a:rPr sz="400" spc="5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6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1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4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ML</a:t>
            </a:r>
            <a:r>
              <a:rPr sz="400" spc="80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M</a:t>
            </a:r>
            <a:r>
              <a:rPr sz="400" dirty="0">
                <a:latin typeface="Times New Roman"/>
                <a:cs typeface="Times New Roman"/>
              </a:rPr>
              <a:t>ac</a:t>
            </a:r>
            <a:r>
              <a:rPr sz="400" spc="11" dirty="0">
                <a:latin typeface="Times New Roman"/>
                <a:cs typeface="Times New Roman"/>
              </a:rPr>
              <a:t>a</a:t>
            </a:r>
            <a:r>
              <a:rPr sz="400" spc="-11" dirty="0">
                <a:latin typeface="Times New Roman"/>
                <a:cs typeface="Times New Roman"/>
              </a:rPr>
              <a:t>d</a:t>
            </a:r>
            <a:r>
              <a:rPr sz="400" spc="11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m</a:t>
            </a:r>
            <a:r>
              <a:rPr sz="400" spc="16" dirty="0">
                <a:latin typeface="Times New Roman"/>
                <a:cs typeface="Times New Roman"/>
              </a:rPr>
              <a:t>i</a:t>
            </a:r>
            <a:r>
              <a:rPr sz="400" dirty="0">
                <a:latin typeface="Times New Roman"/>
                <a:cs typeface="Times New Roman"/>
              </a:rPr>
              <a:t>a</a:t>
            </a:r>
            <a:r>
              <a:rPr sz="400" spc="13" dirty="0">
                <a:latin typeface="Times New Roman"/>
                <a:cs typeface="Times New Roman"/>
              </a:rPr>
              <a:t> O</a:t>
            </a:r>
            <a:r>
              <a:rPr sz="400" dirty="0">
                <a:latin typeface="Times New Roman"/>
                <a:cs typeface="Times New Roman"/>
              </a:rPr>
              <a:t>rc</a:t>
            </a:r>
            <a:r>
              <a:rPr sz="400" spc="8" dirty="0">
                <a:latin typeface="Times New Roman"/>
                <a:cs typeface="Times New Roman"/>
              </a:rPr>
              <a:t>h</a:t>
            </a:r>
            <a:r>
              <a:rPr sz="400" spc="-4" dirty="0">
                <a:latin typeface="Times New Roman"/>
                <a:cs typeface="Times New Roman"/>
              </a:rPr>
              <a:t>a</a:t>
            </a:r>
            <a:r>
              <a:rPr sz="400" spc="8" dirty="0">
                <a:latin typeface="Times New Roman"/>
                <a:cs typeface="Times New Roman"/>
              </a:rPr>
              <a:t>r</a:t>
            </a:r>
            <a:r>
              <a:rPr sz="400" dirty="0">
                <a:latin typeface="Times New Roman"/>
                <a:cs typeface="Times New Roman"/>
              </a:rPr>
              <a:t>ds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spc="4" dirty="0">
                <a:latin typeface="Times New Roman"/>
                <a:cs typeface="Times New Roman"/>
              </a:rPr>
              <a:t>L</a:t>
            </a:r>
            <a:r>
              <a:rPr sz="400" spc="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P                                                    </a:t>
            </a:r>
            <a:r>
              <a:rPr sz="400" spc="94" dirty="0">
                <a:latin typeface="Times New Roman"/>
                <a:cs typeface="Times New Roman"/>
              </a:rPr>
              <a:t> </a:t>
            </a:r>
            <a:r>
              <a:rPr sz="400" spc="90" dirty="0">
                <a:latin typeface="Times New Roman"/>
                <a:cs typeface="Times New Roman"/>
              </a:rPr>
              <a:t>NU</a:t>
            </a:r>
            <a:r>
              <a:rPr sz="400" dirty="0">
                <a:latin typeface="Times New Roman"/>
                <a:cs typeface="Times New Roman"/>
              </a:rPr>
              <a:t>T                            </a:t>
            </a:r>
            <a:r>
              <a:rPr sz="400" spc="6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3.</a:t>
            </a:r>
            <a:r>
              <a:rPr sz="400" spc="11" dirty="0">
                <a:latin typeface="Times New Roman"/>
                <a:cs typeface="Times New Roman"/>
              </a:rPr>
              <a:t>6</a:t>
            </a:r>
            <a:r>
              <a:rPr sz="400" dirty="0">
                <a:latin typeface="Times New Roman"/>
                <a:cs typeface="Times New Roman"/>
              </a:rPr>
              <a:t>4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8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9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spc="5" dirty="0">
                <a:latin typeface="Times New Roman"/>
                <a:cs typeface="Times New Roman"/>
              </a:rPr>
              <a:t>Gol</a:t>
            </a:r>
            <a:r>
              <a:rPr sz="400" spc="11" dirty="0">
                <a:latin typeface="Times New Roman"/>
                <a:cs typeface="Times New Roman"/>
              </a:rPr>
              <a:t>d</a:t>
            </a:r>
            <a:r>
              <a:rPr sz="400" spc="-5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n</a:t>
            </a:r>
            <a:r>
              <a:rPr sz="400" spc="9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En</a:t>
            </a:r>
            <a:r>
              <a:rPr sz="400" spc="11" dirty="0">
                <a:latin typeface="Times New Roman"/>
                <a:cs typeface="Times New Roman"/>
              </a:rPr>
              <a:t>t</a:t>
            </a:r>
            <a:r>
              <a:rPr sz="400" spc="-11" dirty="0">
                <a:latin typeface="Times New Roman"/>
                <a:cs typeface="Times New Roman"/>
              </a:rPr>
              <a:t>e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spc="-5" dirty="0">
                <a:latin typeface="Times New Roman"/>
                <a:cs typeface="Times New Roman"/>
              </a:rPr>
              <a:t>p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dirty="0">
                <a:latin typeface="Times New Roman"/>
                <a:cs typeface="Times New Roman"/>
              </a:rPr>
              <a:t>i</a:t>
            </a:r>
            <a:r>
              <a:rPr sz="400" spc="11" dirty="0">
                <a:latin typeface="Times New Roman"/>
                <a:cs typeface="Times New Roman"/>
              </a:rPr>
              <a:t>s</a:t>
            </a:r>
            <a:r>
              <a:rPr sz="400" spc="14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s             </a:t>
            </a:r>
            <a:r>
              <a:rPr sz="400" spc="125" dirty="0">
                <a:latin typeface="Times New Roman"/>
                <a:cs typeface="Times New Roman"/>
              </a:rPr>
              <a:t> </a:t>
            </a:r>
            <a:r>
              <a:rPr sz="400" spc="4" dirty="0">
                <a:latin typeface="Times New Roman"/>
                <a:cs typeface="Times New Roman"/>
              </a:rPr>
              <a:t>G</a:t>
            </a:r>
            <a:r>
              <a:rPr sz="400" spc="8" dirty="0">
                <a:latin typeface="Times New Roman"/>
                <a:cs typeface="Times New Roman"/>
              </a:rPr>
              <a:t>LD</a:t>
            </a:r>
            <a:r>
              <a:rPr sz="400" spc="3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C                         </a:t>
            </a:r>
            <a:r>
              <a:rPr sz="400" spc="98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0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2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2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Na</a:t>
            </a:r>
            <a:r>
              <a:rPr sz="400" spc="11" dirty="0">
                <a:latin typeface="Times New Roman"/>
                <a:cs typeface="Times New Roman"/>
              </a:rPr>
              <a:t>t</a:t>
            </a:r>
            <a:r>
              <a:rPr sz="400" spc="-5" dirty="0">
                <a:latin typeface="Times New Roman"/>
                <a:cs typeface="Times New Roman"/>
              </a:rPr>
              <a:t>u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spc="-5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l</a:t>
            </a:r>
            <a:r>
              <a:rPr sz="400" spc="17" dirty="0">
                <a:latin typeface="Times New Roman"/>
                <a:cs typeface="Times New Roman"/>
              </a:rPr>
              <a:t> </a:t>
            </a:r>
            <a:r>
              <a:rPr sz="400" spc="8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lt</a:t>
            </a:r>
            <a:r>
              <a:rPr sz="400" spc="8" dirty="0">
                <a:latin typeface="Times New Roman"/>
                <a:cs typeface="Times New Roman"/>
              </a:rPr>
              <a:t>e</a:t>
            </a:r>
            <a:r>
              <a:rPr sz="400" spc="4" dirty="0">
                <a:latin typeface="Times New Roman"/>
                <a:cs typeface="Times New Roman"/>
              </a:rPr>
              <a:t>r</a:t>
            </a:r>
            <a:r>
              <a:rPr sz="400" spc="8" dirty="0">
                <a:latin typeface="Times New Roman"/>
                <a:cs typeface="Times New Roman"/>
              </a:rPr>
              <a:t>n</a:t>
            </a:r>
            <a:r>
              <a:rPr sz="400" dirty="0">
                <a:latin typeface="Times New Roman"/>
                <a:cs typeface="Times New Roman"/>
              </a:rPr>
              <a:t>ati</a:t>
            </a:r>
            <a:r>
              <a:rPr sz="400" spc="8" dirty="0">
                <a:latin typeface="Times New Roman"/>
                <a:cs typeface="Times New Roman"/>
              </a:rPr>
              <a:t>v</a:t>
            </a:r>
            <a:r>
              <a:rPr sz="400" spc="-4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45" dirty="0">
                <a:latin typeface="Times New Roman"/>
                <a:cs typeface="Times New Roman"/>
              </a:rPr>
              <a:t> </a:t>
            </a:r>
            <a:r>
              <a:rPr sz="400" spc="4" dirty="0">
                <a:latin typeface="Times New Roman"/>
                <a:cs typeface="Times New Roman"/>
              </a:rPr>
              <a:t>Intl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spc="74" dirty="0">
                <a:latin typeface="Times New Roman"/>
                <a:cs typeface="Times New Roman"/>
              </a:rPr>
              <a:t>Inc</a:t>
            </a:r>
            <a:r>
              <a:rPr sz="400" dirty="0">
                <a:latin typeface="Times New Roman"/>
                <a:cs typeface="Times New Roman"/>
              </a:rPr>
              <a:t>.                                         </a:t>
            </a:r>
            <a:r>
              <a:rPr sz="400" spc="87" dirty="0">
                <a:latin typeface="Times New Roman"/>
                <a:cs typeface="Times New Roman"/>
              </a:rPr>
              <a:t> </a:t>
            </a:r>
            <a:r>
              <a:rPr sz="400" spc="62" dirty="0">
                <a:latin typeface="Times New Roman"/>
                <a:cs typeface="Times New Roman"/>
              </a:rPr>
              <a:t>NAI</a:t>
            </a:r>
            <a:r>
              <a:rPr sz="400" dirty="0">
                <a:latin typeface="Times New Roman"/>
                <a:cs typeface="Times New Roman"/>
              </a:rPr>
              <a:t>I                            </a:t>
            </a:r>
            <a:r>
              <a:rPr sz="400" spc="1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9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8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8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1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spc="-4" dirty="0">
                <a:latin typeface="Times New Roman"/>
                <a:cs typeface="Times New Roman"/>
              </a:rPr>
              <a:t>Ri</a:t>
            </a:r>
            <a:r>
              <a:rPr sz="400" spc="11" dirty="0">
                <a:latin typeface="Times New Roman"/>
                <a:cs typeface="Times New Roman"/>
              </a:rPr>
              <a:t>c</a:t>
            </a:r>
            <a:r>
              <a:rPr sz="400" dirty="0">
                <a:latin typeface="Times New Roman"/>
                <a:cs typeface="Times New Roman"/>
              </a:rPr>
              <a:t>a</a:t>
            </a:r>
            <a:r>
              <a:rPr sz="400" spc="-9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F</a:t>
            </a:r>
            <a:r>
              <a:rPr sz="400" dirty="0">
                <a:latin typeface="Times New Roman"/>
                <a:cs typeface="Times New Roman"/>
              </a:rPr>
              <a:t>o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spc="-4" dirty="0">
                <a:latin typeface="Times New Roman"/>
                <a:cs typeface="Times New Roman"/>
              </a:rPr>
              <a:t>d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48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             </a:t>
            </a:r>
            <a:r>
              <a:rPr sz="400" spc="43" dirty="0">
                <a:latin typeface="Times New Roman"/>
                <a:cs typeface="Times New Roman"/>
              </a:rPr>
              <a:t> </a:t>
            </a:r>
            <a:r>
              <a:rPr sz="400" spc="84" dirty="0">
                <a:latin typeface="Times New Roman"/>
                <a:cs typeface="Times New Roman"/>
              </a:rPr>
              <a:t>RC</a:t>
            </a:r>
            <a:r>
              <a:rPr sz="400" dirty="0">
                <a:latin typeface="Times New Roman"/>
                <a:cs typeface="Times New Roman"/>
              </a:rPr>
              <a:t>F                             </a:t>
            </a:r>
            <a:r>
              <a:rPr sz="400" spc="3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8</a:t>
            </a:r>
            <a:r>
              <a:rPr sz="400" dirty="0">
                <a:latin typeface="Times New Roman"/>
                <a:cs typeface="Times New Roman"/>
              </a:rPr>
              <a:t>0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6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6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Tasty</a:t>
            </a:r>
            <a:r>
              <a:rPr sz="400" spc="7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Bak</a:t>
            </a:r>
            <a:r>
              <a:rPr sz="400" spc="11" dirty="0">
                <a:latin typeface="Times New Roman"/>
                <a:cs typeface="Times New Roman"/>
              </a:rPr>
              <a:t>in</a:t>
            </a:r>
            <a:r>
              <a:rPr sz="400" spc="-61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g                         </a:t>
            </a:r>
            <a:r>
              <a:rPr sz="400" spc="4" dirty="0">
                <a:latin typeface="Times New Roman"/>
                <a:cs typeface="Times New Roman"/>
              </a:rPr>
              <a:t> </a:t>
            </a:r>
            <a:r>
              <a:rPr sz="400" spc="84" dirty="0">
                <a:latin typeface="Times New Roman"/>
                <a:cs typeface="Times New Roman"/>
              </a:rPr>
              <a:t>TB</a:t>
            </a:r>
            <a:r>
              <a:rPr sz="400" dirty="0">
                <a:latin typeface="Times New Roman"/>
                <a:cs typeface="Times New Roman"/>
              </a:rPr>
              <a:t>C                             </a:t>
            </a:r>
            <a:r>
              <a:rPr sz="400" spc="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2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6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9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Sc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spc="-11" dirty="0">
                <a:latin typeface="Times New Roman"/>
                <a:cs typeface="Times New Roman"/>
              </a:rPr>
              <a:t>p</a:t>
            </a:r>
            <a:r>
              <a:rPr sz="400" dirty="0">
                <a:latin typeface="Times New Roman"/>
                <a:cs typeface="Times New Roman"/>
              </a:rPr>
              <a:t>e</a:t>
            </a:r>
            <a:r>
              <a:rPr sz="400" spc="-26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Ind</a:t>
            </a:r>
            <a:r>
              <a:rPr sz="400" dirty="0">
                <a:latin typeface="Times New Roman"/>
                <a:cs typeface="Times New Roman"/>
              </a:rPr>
              <a:t>ust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spc="-5" dirty="0">
                <a:latin typeface="Times New Roman"/>
                <a:cs typeface="Times New Roman"/>
              </a:rPr>
              <a:t>i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s                   </a:t>
            </a:r>
            <a:r>
              <a:rPr sz="400" spc="5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SC</a:t>
            </a:r>
            <a:r>
              <a:rPr sz="400" spc="8" dirty="0">
                <a:latin typeface="Times New Roman"/>
                <a:cs typeface="Times New Roman"/>
              </a:rPr>
              <a:t>P</a:t>
            </a:r>
            <a:r>
              <a:rPr sz="400" dirty="0">
                <a:latin typeface="Times New Roman"/>
                <a:cs typeface="Times New Roman"/>
              </a:rPr>
              <a:t>J                             </a:t>
            </a:r>
            <a:r>
              <a:rPr sz="400" spc="7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5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7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5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Br</a:t>
            </a:r>
            <a:r>
              <a:rPr sz="400" spc="11" dirty="0">
                <a:latin typeface="Times New Roman"/>
                <a:cs typeface="Times New Roman"/>
              </a:rPr>
              <a:t>i</a:t>
            </a:r>
            <a:r>
              <a:rPr sz="400" dirty="0">
                <a:latin typeface="Times New Roman"/>
                <a:cs typeface="Times New Roman"/>
              </a:rPr>
              <a:t>d</a:t>
            </a:r>
            <a:r>
              <a:rPr sz="400" spc="11" dirty="0">
                <a:latin typeface="Times New Roman"/>
                <a:cs typeface="Times New Roman"/>
              </a:rPr>
              <a:t>g</a:t>
            </a:r>
            <a:r>
              <a:rPr sz="400" dirty="0">
                <a:latin typeface="Times New Roman"/>
                <a:cs typeface="Times New Roman"/>
              </a:rPr>
              <a:t>fo</a:t>
            </a:r>
            <a:r>
              <a:rPr sz="400" spc="11" dirty="0">
                <a:latin typeface="Times New Roman"/>
                <a:cs typeface="Times New Roman"/>
              </a:rPr>
              <a:t>r</a:t>
            </a:r>
            <a:r>
              <a:rPr sz="400" dirty="0">
                <a:latin typeface="Times New Roman"/>
                <a:cs typeface="Times New Roman"/>
              </a:rPr>
              <a:t>d</a:t>
            </a:r>
            <a:r>
              <a:rPr sz="400" spc="3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Fo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spc="5" dirty="0">
                <a:latin typeface="Times New Roman"/>
                <a:cs typeface="Times New Roman"/>
              </a:rPr>
              <a:t>d</a:t>
            </a:r>
            <a:r>
              <a:rPr sz="400" spc="-7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                  </a:t>
            </a:r>
            <a:r>
              <a:rPr sz="400" spc="89" dirty="0">
                <a:latin typeface="Times New Roman"/>
                <a:cs typeface="Times New Roman"/>
              </a:rPr>
              <a:t> </a:t>
            </a:r>
            <a:r>
              <a:rPr sz="400" spc="67" dirty="0">
                <a:latin typeface="Times New Roman"/>
                <a:cs typeface="Times New Roman"/>
              </a:rPr>
              <a:t>BRI</a:t>
            </a:r>
            <a:r>
              <a:rPr sz="400" dirty="0">
                <a:latin typeface="Times New Roman"/>
                <a:cs typeface="Times New Roman"/>
              </a:rPr>
              <a:t>D                           </a:t>
            </a:r>
            <a:r>
              <a:rPr sz="400" spc="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4</a:t>
            </a:r>
            <a:r>
              <a:rPr sz="400" dirty="0">
                <a:latin typeface="Times New Roman"/>
                <a:cs typeface="Times New Roman"/>
              </a:rPr>
              <a:t>7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3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7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dirty="0">
                <a:latin typeface="Times New Roman"/>
                <a:cs typeface="Times New Roman"/>
              </a:rPr>
              <a:t>Po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re</a:t>
            </a:r>
            <a:r>
              <a:rPr sz="400" spc="7" dirty="0">
                <a:latin typeface="Times New Roman"/>
                <a:cs typeface="Times New Roman"/>
              </a:rPr>
              <a:t> </a:t>
            </a:r>
            <a:r>
              <a:rPr sz="400" spc="8" dirty="0">
                <a:latin typeface="Times New Roman"/>
                <a:cs typeface="Times New Roman"/>
              </a:rPr>
              <a:t>Br</a:t>
            </a:r>
            <a:r>
              <a:rPr sz="400" spc="4" dirty="0">
                <a:latin typeface="Times New Roman"/>
                <a:cs typeface="Times New Roman"/>
              </a:rPr>
              <a:t>ot</a:t>
            </a:r>
            <a:r>
              <a:rPr sz="400" spc="8" dirty="0">
                <a:latin typeface="Times New Roman"/>
                <a:cs typeface="Times New Roman"/>
              </a:rPr>
              <a:t>h</a:t>
            </a:r>
            <a:r>
              <a:rPr sz="400" spc="80" dirty="0">
                <a:latin typeface="Times New Roman"/>
                <a:cs typeface="Times New Roman"/>
              </a:rPr>
              <a:t>er</a:t>
            </a:r>
            <a:r>
              <a:rPr sz="400" dirty="0">
                <a:latin typeface="Times New Roman"/>
                <a:cs typeface="Times New Roman"/>
              </a:rPr>
              <a:t>s                          </a:t>
            </a:r>
            <a:r>
              <a:rPr sz="400" spc="-4" dirty="0">
                <a:latin typeface="Times New Roman"/>
                <a:cs typeface="Times New Roman"/>
              </a:rPr>
              <a:t> S</a:t>
            </a:r>
            <a:r>
              <a:rPr sz="400" spc="8" dirty="0">
                <a:latin typeface="Times New Roman"/>
                <a:cs typeface="Times New Roman"/>
              </a:rPr>
              <a:t>NA</a:t>
            </a:r>
            <a:r>
              <a:rPr sz="400" spc="4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K                         </a:t>
            </a:r>
            <a:r>
              <a:rPr sz="400" spc="9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11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2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0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0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High</a:t>
            </a:r>
            <a:r>
              <a:rPr sz="400" spc="2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Lin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r</a:t>
            </a:r>
            <a:r>
              <a:rPr sz="400" spc="36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Fo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spc="-5" dirty="0">
                <a:latin typeface="Times New Roman"/>
                <a:cs typeface="Times New Roman"/>
              </a:rPr>
              <a:t>d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36" dirty="0">
                <a:latin typeface="Times New Roman"/>
                <a:cs typeface="Times New Roman"/>
              </a:rPr>
              <a:t> </a:t>
            </a:r>
            <a:r>
              <a:rPr sz="400" spc="103" dirty="0">
                <a:latin typeface="Times New Roman"/>
                <a:cs typeface="Times New Roman"/>
              </a:rPr>
              <a:t>In</a:t>
            </a:r>
            <a:r>
              <a:rPr sz="400" dirty="0">
                <a:latin typeface="Times New Roman"/>
                <a:cs typeface="Times New Roman"/>
              </a:rPr>
              <a:t>c          </a:t>
            </a:r>
            <a:r>
              <a:rPr sz="400" spc="98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HL</a:t>
            </a:r>
            <a:r>
              <a:rPr sz="400" spc="11" dirty="0">
                <a:latin typeface="Times New Roman"/>
                <a:cs typeface="Times New Roman"/>
              </a:rPr>
              <a:t>F</a:t>
            </a:r>
            <a:r>
              <a:rPr sz="400" spc="-5" dirty="0">
                <a:latin typeface="Times New Roman"/>
                <a:cs typeface="Times New Roman"/>
              </a:rPr>
              <a:t>.</a:t>
            </a:r>
            <a:r>
              <a:rPr sz="400" spc="11" dirty="0">
                <a:latin typeface="Times New Roman"/>
                <a:cs typeface="Times New Roman"/>
              </a:rPr>
              <a:t>T</a:t>
            </a:r>
            <a:r>
              <a:rPr sz="400" dirty="0">
                <a:latin typeface="Times New Roman"/>
                <a:cs typeface="Times New Roman"/>
              </a:rPr>
              <a:t>O                 </a:t>
            </a:r>
            <a:r>
              <a:rPr sz="400" spc="2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4</a:t>
            </a:r>
            <a:r>
              <a:rPr sz="400" dirty="0">
                <a:latin typeface="Times New Roman"/>
                <a:cs typeface="Times New Roman"/>
              </a:rPr>
              <a:t>2                </a:t>
            </a:r>
            <a:r>
              <a:rPr sz="400" spc="8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7           </a:t>
            </a:r>
            <a:r>
              <a:rPr sz="400" spc="113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3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4" dirty="0">
                <a:latin typeface="Times New Roman"/>
                <a:cs typeface="Times New Roman"/>
              </a:rPr>
              <a:t>S</a:t>
            </a:r>
            <a:r>
              <a:rPr sz="400" dirty="0">
                <a:latin typeface="Times New Roman"/>
                <a:cs typeface="Times New Roman"/>
              </a:rPr>
              <a:t>ene</a:t>
            </a:r>
            <a:r>
              <a:rPr sz="400" spc="8" dirty="0">
                <a:latin typeface="Times New Roman"/>
                <a:cs typeface="Times New Roman"/>
              </a:rPr>
              <a:t>c</a:t>
            </a:r>
            <a:r>
              <a:rPr sz="400" dirty="0">
                <a:latin typeface="Times New Roman"/>
                <a:cs typeface="Times New Roman"/>
              </a:rPr>
              <a:t>a</a:t>
            </a:r>
            <a:r>
              <a:rPr sz="400" spc="39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Fo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spc="-5" dirty="0">
                <a:latin typeface="Times New Roman"/>
                <a:cs typeface="Times New Roman"/>
              </a:rPr>
              <a:t>d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23" dirty="0">
                <a:latin typeface="Times New Roman"/>
                <a:cs typeface="Times New Roman"/>
              </a:rPr>
              <a:t> </a:t>
            </a:r>
            <a:r>
              <a:rPr sz="400" spc="4" dirty="0">
                <a:latin typeface="Times New Roman"/>
                <a:cs typeface="Times New Roman"/>
              </a:rPr>
              <a:t>'</a:t>
            </a:r>
            <a:r>
              <a:rPr sz="400" spc="8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'                        </a:t>
            </a:r>
            <a:r>
              <a:rPr sz="400" spc="-48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SEN</a:t>
            </a:r>
            <a:r>
              <a:rPr sz="400" spc="8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A                         </a:t>
            </a:r>
            <a:r>
              <a:rPr sz="400" spc="3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8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7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5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LIF</a:t>
            </a:r>
            <a:r>
              <a:rPr sz="400" spc="8" dirty="0">
                <a:latin typeface="Times New Roman"/>
                <a:cs typeface="Times New Roman"/>
              </a:rPr>
              <a:t>E</a:t>
            </a:r>
            <a:r>
              <a:rPr sz="400" spc="-4" dirty="0">
                <a:latin typeface="Times New Roman"/>
                <a:cs typeface="Times New Roman"/>
              </a:rPr>
              <a:t>W</a:t>
            </a:r>
            <a:r>
              <a:rPr sz="400" spc="8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Y</a:t>
            </a:r>
            <a:r>
              <a:rPr sz="400" spc="6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</a:t>
            </a:r>
            <a:r>
              <a:rPr sz="400" spc="8" dirty="0">
                <a:latin typeface="Times New Roman"/>
                <a:cs typeface="Times New Roman"/>
              </a:rPr>
              <a:t>OOD</a:t>
            </a:r>
            <a:r>
              <a:rPr sz="400" dirty="0">
                <a:latin typeface="Times New Roman"/>
                <a:cs typeface="Times New Roman"/>
              </a:rPr>
              <a:t>S                         </a:t>
            </a:r>
            <a:r>
              <a:rPr sz="400" spc="27" dirty="0">
                <a:latin typeface="Times New Roman"/>
                <a:cs typeface="Times New Roman"/>
              </a:rPr>
              <a:t> </a:t>
            </a:r>
            <a:r>
              <a:rPr sz="400" spc="13" dirty="0">
                <a:latin typeface="Times New Roman"/>
                <a:cs typeface="Times New Roman"/>
              </a:rPr>
              <a:t>L</a:t>
            </a:r>
            <a:r>
              <a:rPr sz="400" spc="-4" dirty="0">
                <a:latin typeface="Times New Roman"/>
                <a:cs typeface="Times New Roman"/>
              </a:rPr>
              <a:t>W</a:t>
            </a:r>
            <a:r>
              <a:rPr sz="400" spc="8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Y                          </a:t>
            </a:r>
            <a:r>
              <a:rPr sz="400" spc="1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5.</a:t>
            </a:r>
            <a:r>
              <a:rPr sz="400" spc="11" dirty="0">
                <a:latin typeface="Times New Roman"/>
                <a:cs typeface="Times New Roman"/>
              </a:rPr>
              <a:t>7</a:t>
            </a:r>
            <a:r>
              <a:rPr sz="400" dirty="0">
                <a:latin typeface="Times New Roman"/>
                <a:cs typeface="Times New Roman"/>
              </a:rPr>
              <a:t>8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2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8" dirty="0">
                <a:latin typeface="Times New Roman"/>
                <a:cs typeface="Times New Roman"/>
              </a:rPr>
              <a:t>9</a:t>
            </a:r>
            <a:r>
              <a:rPr sz="400" dirty="0">
                <a:latin typeface="Times New Roman"/>
                <a:cs typeface="Times New Roman"/>
              </a:rPr>
              <a:t>5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4" dirty="0">
                <a:latin typeface="Times New Roman"/>
                <a:cs typeface="Times New Roman"/>
              </a:rPr>
              <a:t>S</a:t>
            </a:r>
            <a:r>
              <a:rPr sz="400" dirty="0">
                <a:latin typeface="Times New Roman"/>
                <a:cs typeface="Times New Roman"/>
              </a:rPr>
              <a:t>ene</a:t>
            </a:r>
            <a:r>
              <a:rPr sz="400" spc="8" dirty="0">
                <a:latin typeface="Times New Roman"/>
                <a:cs typeface="Times New Roman"/>
              </a:rPr>
              <a:t>c</a:t>
            </a:r>
            <a:r>
              <a:rPr sz="400" dirty="0">
                <a:latin typeface="Times New Roman"/>
                <a:cs typeface="Times New Roman"/>
              </a:rPr>
              <a:t>a</a:t>
            </a:r>
            <a:r>
              <a:rPr sz="400" spc="39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Fo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spc="-5" dirty="0">
                <a:latin typeface="Times New Roman"/>
                <a:cs typeface="Times New Roman"/>
              </a:rPr>
              <a:t>d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23" dirty="0">
                <a:latin typeface="Times New Roman"/>
                <a:cs typeface="Times New Roman"/>
              </a:rPr>
              <a:t> </a:t>
            </a:r>
            <a:r>
              <a:rPr sz="400" spc="4" dirty="0">
                <a:latin typeface="Times New Roman"/>
                <a:cs typeface="Times New Roman"/>
              </a:rPr>
              <a:t>'</a:t>
            </a:r>
            <a:r>
              <a:rPr sz="400" spc="107" dirty="0">
                <a:latin typeface="Times New Roman"/>
                <a:cs typeface="Times New Roman"/>
              </a:rPr>
              <a:t>B</a:t>
            </a:r>
            <a:r>
              <a:rPr sz="400" dirty="0">
                <a:latin typeface="Times New Roman"/>
                <a:cs typeface="Times New Roman"/>
              </a:rPr>
              <a:t>'                       </a:t>
            </a:r>
            <a:r>
              <a:rPr sz="400" spc="2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SEN</a:t>
            </a:r>
            <a:r>
              <a:rPr sz="400" spc="8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B                         </a:t>
            </a:r>
            <a:r>
              <a:rPr sz="400" spc="62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3</a:t>
            </a:r>
            <a:r>
              <a:rPr sz="400" dirty="0">
                <a:latin typeface="Times New Roman"/>
                <a:cs typeface="Times New Roman"/>
              </a:rPr>
              <a:t>8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7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3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dirty="0">
                <a:latin typeface="Times New Roman"/>
                <a:cs typeface="Times New Roman"/>
              </a:rPr>
              <a:t>FPI</a:t>
            </a:r>
            <a:r>
              <a:rPr sz="400" spc="9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L</a:t>
            </a:r>
            <a:r>
              <a:rPr sz="400" spc="11" dirty="0">
                <a:latin typeface="Times New Roman"/>
                <a:cs typeface="Times New Roman"/>
              </a:rPr>
              <a:t>i</a:t>
            </a:r>
            <a:r>
              <a:rPr sz="400" spc="5" dirty="0">
                <a:latin typeface="Times New Roman"/>
                <a:cs typeface="Times New Roman"/>
              </a:rPr>
              <a:t>mit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dirty="0">
                <a:latin typeface="Times New Roman"/>
                <a:cs typeface="Times New Roman"/>
              </a:rPr>
              <a:t>d                           </a:t>
            </a:r>
            <a:r>
              <a:rPr sz="400" spc="135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FP</a:t>
            </a:r>
            <a:r>
              <a:rPr sz="400" spc="8" dirty="0">
                <a:latin typeface="Times New Roman"/>
                <a:cs typeface="Times New Roman"/>
              </a:rPr>
              <a:t>L</a:t>
            </a:r>
            <a:r>
              <a:rPr sz="400" spc="-4" dirty="0">
                <a:latin typeface="Times New Roman"/>
                <a:cs typeface="Times New Roman"/>
              </a:rPr>
              <a:t>.</a:t>
            </a:r>
            <a:r>
              <a:rPr sz="400" spc="8" dirty="0">
                <a:latin typeface="Times New Roman"/>
                <a:cs typeface="Times New Roman"/>
              </a:rPr>
              <a:t>T</a:t>
            </a:r>
            <a:r>
              <a:rPr sz="400" dirty="0">
                <a:latin typeface="Times New Roman"/>
                <a:cs typeface="Times New Roman"/>
              </a:rPr>
              <a:t>O                        </a:t>
            </a:r>
            <a:r>
              <a:rPr sz="400" spc="10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4</a:t>
            </a:r>
            <a:r>
              <a:rPr sz="400" dirty="0">
                <a:latin typeface="Times New Roman"/>
                <a:cs typeface="Times New Roman"/>
              </a:rPr>
              <a:t>0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4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4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spc="-5" dirty="0">
                <a:latin typeface="Times New Roman"/>
                <a:cs typeface="Times New Roman"/>
              </a:rPr>
              <a:t>R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cky</a:t>
            </a:r>
            <a:r>
              <a:rPr sz="400" spc="-33" dirty="0">
                <a:latin typeface="Times New Roman"/>
                <a:cs typeface="Times New Roman"/>
              </a:rPr>
              <a:t> </a:t>
            </a:r>
            <a:r>
              <a:rPr sz="400" spc="11" dirty="0">
                <a:latin typeface="Times New Roman"/>
                <a:cs typeface="Times New Roman"/>
              </a:rPr>
              <a:t>Mo</a:t>
            </a:r>
            <a:r>
              <a:rPr sz="400" dirty="0">
                <a:latin typeface="Times New Roman"/>
                <a:cs typeface="Times New Roman"/>
              </a:rPr>
              <a:t>un</a:t>
            </a:r>
            <a:r>
              <a:rPr sz="400" spc="11" dirty="0">
                <a:latin typeface="Times New Roman"/>
                <a:cs typeface="Times New Roman"/>
              </a:rPr>
              <a:t>t</a:t>
            </a:r>
            <a:r>
              <a:rPr sz="400" dirty="0">
                <a:latin typeface="Times New Roman"/>
                <a:cs typeface="Times New Roman"/>
              </a:rPr>
              <a:t>ain</a:t>
            </a:r>
            <a:r>
              <a:rPr sz="400" spc="9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Ch</a:t>
            </a:r>
            <a:r>
              <a:rPr sz="400" spc="8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c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99"/>
              </a:spcBef>
            </a:pPr>
            <a:r>
              <a:rPr sz="400" spc="-5" dirty="0">
                <a:latin typeface="Times New Roman"/>
                <a:cs typeface="Times New Roman"/>
              </a:rPr>
              <a:t>F</a:t>
            </a:r>
            <a:r>
              <a:rPr sz="400" spc="11" dirty="0">
                <a:latin typeface="Times New Roman"/>
                <a:cs typeface="Times New Roman"/>
              </a:rPr>
              <a:t>a</a:t>
            </a:r>
            <a:r>
              <a:rPr sz="400" dirty="0">
                <a:latin typeface="Times New Roman"/>
                <a:cs typeface="Times New Roman"/>
              </a:rPr>
              <a:t>ct</a:t>
            </a:r>
            <a:r>
              <a:rPr sz="400" spc="11" dirty="0">
                <a:latin typeface="Times New Roman"/>
                <a:cs typeface="Times New Roman"/>
              </a:rPr>
              <a:t>o</a:t>
            </a:r>
            <a:r>
              <a:rPr sz="400" dirty="0">
                <a:latin typeface="Times New Roman"/>
                <a:cs typeface="Times New Roman"/>
              </a:rPr>
              <a:t>r</a:t>
            </a:r>
            <a:r>
              <a:rPr sz="400" spc="-71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y                                </a:t>
            </a:r>
            <a:r>
              <a:rPr sz="400" spc="43" dirty="0">
                <a:latin typeface="Times New Roman"/>
                <a:cs typeface="Times New Roman"/>
              </a:rPr>
              <a:t> </a:t>
            </a:r>
            <a:r>
              <a:rPr sz="400" spc="-4" dirty="0">
                <a:latin typeface="Times New Roman"/>
                <a:cs typeface="Times New Roman"/>
              </a:rPr>
              <a:t>R</a:t>
            </a:r>
            <a:r>
              <a:rPr sz="400" spc="8" dirty="0">
                <a:latin typeface="Times New Roman"/>
                <a:cs typeface="Times New Roman"/>
              </a:rPr>
              <a:t>M</a:t>
            </a:r>
            <a:r>
              <a:rPr sz="400" spc="4" dirty="0">
                <a:latin typeface="Times New Roman"/>
                <a:cs typeface="Times New Roman"/>
              </a:rPr>
              <a:t>C</a:t>
            </a:r>
            <a:r>
              <a:rPr sz="400" spc="66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F                         </a:t>
            </a:r>
            <a:r>
              <a:rPr sz="400" spc="5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6.</a:t>
            </a:r>
            <a:r>
              <a:rPr sz="400" spc="11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4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2</a:t>
            </a:r>
            <a:r>
              <a:rPr sz="400" dirty="0">
                <a:latin typeface="Times New Roman"/>
                <a:cs typeface="Times New Roman"/>
              </a:rPr>
              <a:t>2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8" dirty="0">
                <a:latin typeface="Times New Roman"/>
                <a:cs typeface="Times New Roman"/>
              </a:rPr>
              <a:t>6</a:t>
            </a:r>
            <a:r>
              <a:rPr sz="400" dirty="0">
                <a:latin typeface="Times New Roman"/>
                <a:cs typeface="Times New Roman"/>
              </a:rPr>
              <a:t>5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62"/>
              </a:spcBef>
            </a:pPr>
            <a:r>
              <a:rPr sz="400" dirty="0">
                <a:latin typeface="Times New Roman"/>
                <a:cs typeface="Times New Roman"/>
              </a:rPr>
              <a:t>Ca</a:t>
            </a:r>
            <a:r>
              <a:rPr sz="400" spc="11" dirty="0">
                <a:latin typeface="Times New Roman"/>
                <a:cs typeface="Times New Roman"/>
              </a:rPr>
              <a:t>l</a:t>
            </a:r>
            <a:r>
              <a:rPr sz="400" spc="-5" dirty="0">
                <a:latin typeface="Times New Roman"/>
                <a:cs typeface="Times New Roman"/>
              </a:rPr>
              <a:t>a</a:t>
            </a:r>
            <a:r>
              <a:rPr sz="400" spc="11" dirty="0">
                <a:latin typeface="Times New Roman"/>
                <a:cs typeface="Times New Roman"/>
              </a:rPr>
              <a:t>v</a:t>
            </a:r>
            <a:r>
              <a:rPr sz="400" dirty="0">
                <a:latin typeface="Times New Roman"/>
                <a:cs typeface="Times New Roman"/>
              </a:rPr>
              <a:t>o</a:t>
            </a:r>
            <a:r>
              <a:rPr sz="400" spc="20" dirty="0">
                <a:latin typeface="Times New Roman"/>
                <a:cs typeface="Times New Roman"/>
              </a:rPr>
              <a:t> </a:t>
            </a:r>
            <a:r>
              <a:rPr sz="400" spc="16" dirty="0">
                <a:latin typeface="Times New Roman"/>
                <a:cs typeface="Times New Roman"/>
              </a:rPr>
              <a:t>G</a:t>
            </a:r>
            <a:r>
              <a:rPr sz="400" dirty="0">
                <a:latin typeface="Times New Roman"/>
                <a:cs typeface="Times New Roman"/>
              </a:rPr>
              <a:t>row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spc="-5" dirty="0">
                <a:latin typeface="Times New Roman"/>
                <a:cs typeface="Times New Roman"/>
              </a:rPr>
              <a:t>r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45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In</a:t>
            </a:r>
            <a:r>
              <a:rPr sz="400" spc="11" dirty="0">
                <a:latin typeface="Times New Roman"/>
                <a:cs typeface="Times New Roman"/>
              </a:rPr>
              <a:t>c</a:t>
            </a:r>
            <a:r>
              <a:rPr sz="400" dirty="0">
                <a:latin typeface="Times New Roman"/>
                <a:cs typeface="Times New Roman"/>
              </a:rPr>
              <a:t>.             </a:t>
            </a:r>
            <a:r>
              <a:rPr sz="400" spc="7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CV</a:t>
            </a:r>
            <a:r>
              <a:rPr sz="400" spc="8" dirty="0">
                <a:latin typeface="Times New Roman"/>
                <a:cs typeface="Times New Roman"/>
              </a:rPr>
              <a:t>G</a:t>
            </a:r>
            <a:r>
              <a:rPr sz="400" dirty="0">
                <a:latin typeface="Times New Roman"/>
                <a:cs typeface="Times New Roman"/>
              </a:rPr>
              <a:t>W                           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0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4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8" dirty="0">
                <a:latin typeface="Times New Roman"/>
                <a:cs typeface="Times New Roman"/>
              </a:rPr>
              <a:t>1</a:t>
            </a:r>
            <a:r>
              <a:rPr sz="400" dirty="0">
                <a:latin typeface="Times New Roman"/>
                <a:cs typeface="Times New Roman"/>
              </a:rPr>
              <a:t>3</a:t>
            </a:r>
            <a:endParaRPr sz="400">
              <a:latin typeface="Times New Roman"/>
              <a:cs typeface="Times New Roman"/>
            </a:endParaRPr>
          </a:p>
          <a:p>
            <a:pPr marL="3216493">
              <a:lnSpc>
                <a:spcPct val="95825"/>
              </a:lnSpc>
              <a:spcBef>
                <a:spcPts val="153"/>
              </a:spcBef>
            </a:pPr>
            <a:r>
              <a:rPr sz="400" dirty="0">
                <a:latin typeface="Times New Roman"/>
                <a:cs typeface="Times New Roman"/>
              </a:rPr>
              <a:t>MGP </a:t>
            </a:r>
            <a:r>
              <a:rPr sz="400" spc="1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In</a:t>
            </a:r>
            <a:r>
              <a:rPr sz="400" spc="11" dirty="0">
                <a:latin typeface="Times New Roman"/>
                <a:cs typeface="Times New Roman"/>
              </a:rPr>
              <a:t>g</a:t>
            </a:r>
            <a:r>
              <a:rPr sz="400" spc="-11" dirty="0">
                <a:latin typeface="Times New Roman"/>
                <a:cs typeface="Times New Roman"/>
              </a:rPr>
              <a:t>r</a:t>
            </a:r>
            <a:r>
              <a:rPr sz="400" spc="11" dirty="0">
                <a:latin typeface="Times New Roman"/>
                <a:cs typeface="Times New Roman"/>
              </a:rPr>
              <a:t>e</a:t>
            </a:r>
            <a:r>
              <a:rPr sz="400" spc="-5" dirty="0">
                <a:latin typeface="Times New Roman"/>
                <a:cs typeface="Times New Roman"/>
              </a:rPr>
              <a:t>d</a:t>
            </a:r>
            <a:r>
              <a:rPr sz="400" spc="11" dirty="0">
                <a:latin typeface="Times New Roman"/>
                <a:cs typeface="Times New Roman"/>
              </a:rPr>
              <a:t>i</a:t>
            </a:r>
            <a:r>
              <a:rPr sz="400" dirty="0">
                <a:latin typeface="Times New Roman"/>
                <a:cs typeface="Times New Roman"/>
              </a:rPr>
              <a:t>en</a:t>
            </a:r>
            <a:r>
              <a:rPr sz="400" spc="11" dirty="0">
                <a:latin typeface="Times New Roman"/>
                <a:cs typeface="Times New Roman"/>
              </a:rPr>
              <a:t>t</a:t>
            </a:r>
            <a:r>
              <a:rPr sz="400" dirty="0">
                <a:latin typeface="Times New Roman"/>
                <a:cs typeface="Times New Roman"/>
              </a:rPr>
              <a:t>s</a:t>
            </a:r>
            <a:r>
              <a:rPr sz="400" spc="112" dirty="0">
                <a:latin typeface="Times New Roman"/>
                <a:cs typeface="Times New Roman"/>
              </a:rPr>
              <a:t> </a:t>
            </a:r>
            <a:r>
              <a:rPr sz="400" spc="5" dirty="0">
                <a:latin typeface="Times New Roman"/>
                <a:cs typeface="Times New Roman"/>
              </a:rPr>
              <a:t>In</a:t>
            </a:r>
            <a:r>
              <a:rPr sz="400" spc="11" dirty="0">
                <a:latin typeface="Times New Roman"/>
                <a:cs typeface="Times New Roman"/>
              </a:rPr>
              <a:t>c</a:t>
            </a:r>
            <a:r>
              <a:rPr sz="400" dirty="0">
                <a:latin typeface="Times New Roman"/>
                <a:cs typeface="Times New Roman"/>
              </a:rPr>
              <a:t>.           </a:t>
            </a:r>
            <a:r>
              <a:rPr sz="400" spc="24" dirty="0">
                <a:latin typeface="Times New Roman"/>
                <a:cs typeface="Times New Roman"/>
              </a:rPr>
              <a:t> </a:t>
            </a:r>
            <a:r>
              <a:rPr sz="400" spc="67" dirty="0">
                <a:latin typeface="Times New Roman"/>
                <a:cs typeface="Times New Roman"/>
              </a:rPr>
              <a:t>MGP</a:t>
            </a:r>
            <a:r>
              <a:rPr sz="400" dirty="0">
                <a:latin typeface="Times New Roman"/>
                <a:cs typeface="Times New Roman"/>
              </a:rPr>
              <a:t>I                          </a:t>
            </a:r>
            <a:r>
              <a:rPr sz="400" spc="54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5</a:t>
            </a:r>
            <a:r>
              <a:rPr sz="400" dirty="0">
                <a:latin typeface="Times New Roman"/>
                <a:cs typeface="Times New Roman"/>
              </a:rPr>
              <a:t>5              </a:t>
            </a:r>
            <a:r>
              <a:rPr sz="400" spc="139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0.</a:t>
            </a:r>
            <a:r>
              <a:rPr sz="400" spc="11" dirty="0">
                <a:latin typeface="Times New Roman"/>
                <a:cs typeface="Times New Roman"/>
              </a:rPr>
              <a:t>0</a:t>
            </a:r>
            <a:r>
              <a:rPr sz="400" dirty="0">
                <a:latin typeface="Times New Roman"/>
                <a:cs typeface="Times New Roman"/>
              </a:rPr>
              <a:t>7          </a:t>
            </a:r>
            <a:r>
              <a:rPr sz="400" spc="67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Times New Roman"/>
                <a:cs typeface="Times New Roman"/>
              </a:rPr>
              <a:t>1.</a:t>
            </a:r>
            <a:r>
              <a:rPr sz="400" spc="8" dirty="0">
                <a:latin typeface="Times New Roman"/>
                <a:cs typeface="Times New Roman"/>
              </a:rPr>
              <a:t>8</a:t>
            </a:r>
            <a:r>
              <a:rPr sz="400" dirty="0">
                <a:latin typeface="Times New Roman"/>
                <a:cs typeface="Times New Roman"/>
              </a:rPr>
              <a:t>6</a:t>
            </a:r>
            <a:endParaRPr sz="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99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379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7787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Kristin Kandy</a:t>
            </a:r>
            <a:r>
              <a:rPr sz="2100" spc="-116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s value</a:t>
            </a:r>
            <a:endParaRPr sz="21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Regressing 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EV/Sales 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ratios 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 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3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against 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 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gins 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turnover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599"/>
              </a:lnSpc>
              <a:spcBef>
                <a:spcPts val="407"/>
              </a:spcBef>
            </a:pPr>
            <a:r>
              <a:rPr sz="1400" dirty="0">
                <a:latin typeface="Times New Roman"/>
                <a:cs typeface="Times New Roman"/>
              </a:rPr>
              <a:t>EV/Sales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</a:t>
            </a:r>
            <a:r>
              <a:rPr sz="1400" spc="-53" dirty="0">
                <a:latin typeface="Times New Roman"/>
                <a:cs typeface="Times New Roman"/>
              </a:rPr>
              <a:t>1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10.78 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EBIT/Sales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0.89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spc="-4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urnover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Ratio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0.67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   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baseline="1932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45.04%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22"/>
              </a:spcBef>
            </a:pP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1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            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(0.27</a:t>
            </a:r>
            <a:r>
              <a:rPr sz="1600" spc="-31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2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(3.81</a:t>
            </a:r>
            <a:r>
              <a:rPr sz="1600" spc="-31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                  </a:t>
            </a:r>
            <a:r>
              <a:rPr sz="1600" spc="3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(2.81</a:t>
            </a:r>
            <a:r>
              <a:rPr sz="1600" spc="-31" dirty="0">
                <a:latin typeface="Times New Roman"/>
                <a:cs typeface="Times New Roman"/>
              </a:rPr>
              <a:t>)</a:t>
            </a:r>
            <a:r>
              <a:rPr sz="1600" dirty="0">
                <a:latin typeface="Times New Roman"/>
                <a:cs typeface="Times New Roman"/>
              </a:rPr>
              <a:t>                     </a:t>
            </a:r>
            <a:r>
              <a:rPr sz="1600" spc="3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(1.06)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Kristin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Kandy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pre-tax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25%,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zero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turnover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(to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reflect  its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status 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 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company) </a:t>
            </a:r>
            <a:r>
              <a:rPr sz="1600" spc="1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beta 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(total) 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2.94.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generates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EV/Sales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ratio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0.296.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EV/Sales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</a:t>
            </a:r>
            <a:r>
              <a:rPr sz="1600" spc="-57" dirty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10.78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(.25)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0.89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(0)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0.67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(2.94)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0.835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Multiplying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Kristin</a:t>
            </a:r>
            <a:r>
              <a:rPr sz="1600" spc="1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Kandy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revenues</a:t>
            </a:r>
            <a:r>
              <a:rPr sz="1600" spc="1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$3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recent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financial year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generates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 of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$2.51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million.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already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79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202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77609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433621" marR="3366189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Conclusion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degree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453569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matters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investors.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demand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 </a:t>
            </a:r>
            <a:endParaRPr sz="1600">
              <a:latin typeface="Times New Roman"/>
              <a:cs typeface="Times New Roman"/>
            </a:endParaRPr>
          </a:p>
          <a:p>
            <a:pPr marL="1395001" marR="45356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otherwise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similar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endParaRPr sz="1600">
              <a:latin typeface="Times New Roman"/>
              <a:cs typeface="Times New Roman"/>
            </a:endParaRPr>
          </a:p>
          <a:p>
            <a:pPr marL="1064983" marR="948904" algn="ctr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illiquidity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ways</a:t>
            </a:r>
            <a:endParaRPr sz="1600">
              <a:latin typeface="Times New Roman"/>
              <a:cs typeface="Times New Roman"/>
            </a:endParaRPr>
          </a:p>
          <a:p>
            <a:pPr marL="1749020" marR="524347" indent="-252870">
              <a:lnSpc>
                <a:spcPts val="1599"/>
              </a:lnSpc>
              <a:spcBef>
                <a:spcPts val="39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computed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were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liquid,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adjusted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discount)</a:t>
            </a:r>
            <a:endParaRPr sz="1400">
              <a:latin typeface="Times New Roman"/>
              <a:cs typeface="Times New Roman"/>
            </a:endParaRPr>
          </a:p>
          <a:p>
            <a:pPr marL="1749020" marR="384182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liquid assets</a:t>
            </a:r>
            <a:endParaRPr sz="1400">
              <a:latin typeface="Times New Roman"/>
              <a:cs typeface="Times New Roman"/>
            </a:endParaRPr>
          </a:p>
          <a:p>
            <a:pPr marL="1749020" marR="726656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built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looking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similar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 companies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been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publicly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 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multiples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illiquidity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03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31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2070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Why is there a bid-ask spread?</a:t>
            </a:r>
            <a:endParaRPr sz="2100">
              <a:latin typeface="Times New Roman"/>
              <a:cs typeface="Times New Roman"/>
            </a:endParaRPr>
          </a:p>
          <a:p>
            <a:pPr marL="1395001" marR="270449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 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 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markets, 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 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dealer 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 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maker 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sets 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 </a:t>
            </a:r>
            <a:endParaRPr sz="1600">
              <a:latin typeface="Times New Roman"/>
              <a:cs typeface="Times New Roman"/>
            </a:endParaRPr>
          </a:p>
          <a:p>
            <a:pPr marL="1395001" marR="27044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spread,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types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costs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dealer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faces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270449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designed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cove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9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first</a:t>
            </a:r>
            <a:r>
              <a:rPr sz="1400" spc="-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inventory;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second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processing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orders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final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informed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investors.</a:t>
            </a:r>
            <a:endParaRPr sz="1400">
              <a:latin typeface="Times New Roman"/>
              <a:cs typeface="Times New Roman"/>
            </a:endParaRPr>
          </a:p>
          <a:p>
            <a:pPr marL="1395001" marR="270450" indent="-303444" algn="just">
              <a:lnSpc>
                <a:spcPts val="1806"/>
              </a:lnSpc>
              <a:spcBef>
                <a:spcPts val="711"/>
              </a:spcBef>
              <a:tabLst>
                <a:tab pos="1436019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enough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cover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costs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reasonable </a:t>
            </a:r>
            <a:endParaRPr sz="1600">
              <a:latin typeface="Times New Roman"/>
              <a:cs typeface="Times New Roman"/>
            </a:endParaRPr>
          </a:p>
          <a:p>
            <a:pPr marL="1395001" marR="270450" algn="just">
              <a:lnSpc>
                <a:spcPts val="1806"/>
              </a:lnSpc>
              <a:spcBef>
                <a:spcPts val="229"/>
              </a:spcBef>
              <a:tabLst>
                <a:tab pos="1436019" algn="l"/>
              </a:tabLst>
            </a:pPr>
            <a:r>
              <a:rPr sz="1600" dirty="0">
                <a:latin typeface="Times New Roman"/>
                <a:cs typeface="Times New Roman"/>
              </a:rPr>
              <a:t>profit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maker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profession.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13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68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8023" y="2039471"/>
            <a:ext cx="6950604" cy="3646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9920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Magnitude of the Spread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01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5453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More Evidence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Bid-Ask Spreads</a:t>
            </a:r>
            <a:endParaRPr sz="21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U.S.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government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securities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United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States.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typical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reasury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0.1%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 </a:t>
            </a:r>
            <a:r>
              <a:rPr sz="1600" spc="2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r>
              <a:rPr sz="1600" spc="1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 </a:t>
            </a:r>
            <a:r>
              <a:rPr sz="1600" spc="2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 </a:t>
            </a:r>
            <a:r>
              <a:rPr sz="1600" spc="2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 </a:t>
            </a:r>
            <a:r>
              <a:rPr sz="1600" spc="1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r>
              <a:rPr sz="1600" spc="1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ger </a:t>
            </a:r>
            <a:r>
              <a:rPr sz="1600" spc="2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 </a:t>
            </a:r>
            <a:r>
              <a:rPr sz="1600" spc="1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 </a:t>
            </a:r>
            <a:r>
              <a:rPr sz="1600" spc="2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government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bonds,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safer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(higher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rated) 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more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having 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 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 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riskier 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(lower 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rated) 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 less  liquid 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bonds.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2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non-U.S.</a:t>
            </a:r>
            <a:r>
              <a:rPr sz="1600" spc="2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2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generally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2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2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U.S.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reflecting the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those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smaller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capitalization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1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1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commodity</a:t>
            </a:r>
            <a:r>
              <a:rPr sz="1600" spc="1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similar</a:t>
            </a:r>
            <a:r>
              <a:rPr sz="1600" spc="1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those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2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markets,</a:t>
            </a:r>
            <a:r>
              <a:rPr sz="1600" spc="3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3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3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3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(real</a:t>
            </a:r>
            <a:r>
              <a:rPr sz="1600" spc="3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estate,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art...)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-84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1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2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6617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Determinants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the Bid-Ask Spread</a:t>
            </a:r>
            <a:endParaRPr sz="21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Studies  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  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inic  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 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est  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(1972),  </a:t>
            </a:r>
            <a:r>
              <a:rPr sz="1600" spc="1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Stoll  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(1978)  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 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Jegadeesh  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Subrahmanyam 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(1993) 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 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 percentage 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 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correlated</a:t>
            </a:r>
            <a:r>
              <a:rPr sz="1600" u="sng" spc="4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negatively</a:t>
            </a:r>
            <a:r>
              <a:rPr sz="1600" u="sng" spc="5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with</a:t>
            </a:r>
            <a:r>
              <a:rPr sz="1600" u="sng" spc="1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price</a:t>
            </a:r>
            <a:r>
              <a:rPr sz="1600" u="sng" spc="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level,</a:t>
            </a:r>
            <a:r>
              <a:rPr sz="1600" u="sng" spc="2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volume</a:t>
            </a:r>
            <a:r>
              <a:rPr sz="1600" u="sng" spc="3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and</a:t>
            </a:r>
            <a:r>
              <a:rPr sz="1600" u="sng" spc="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number</a:t>
            </a:r>
            <a:r>
              <a:rPr sz="1600" u="sng" spc="3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 market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makers,</a:t>
            </a:r>
            <a:r>
              <a:rPr sz="1600" u="sng" spc="8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and</a:t>
            </a:r>
            <a:r>
              <a:rPr sz="1600" u="sng" spc="5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positively</a:t>
            </a:r>
            <a:r>
              <a:rPr sz="1600" u="sng" spc="9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with</a:t>
            </a:r>
            <a:r>
              <a:rPr sz="1600" u="sng" spc="5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volatilit</a:t>
            </a:r>
            <a:r>
              <a:rPr sz="1600" u="sng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findings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consistent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theory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study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Kothare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Laux,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NASDAQ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1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looked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ferences</a:t>
            </a:r>
            <a:r>
              <a:rPr sz="1600" spc="2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1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</a:t>
            </a:r>
            <a:r>
              <a:rPr sz="1600" spc="1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1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</a:t>
            </a:r>
            <a:r>
              <a:rPr sz="1600" spc="1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NASDAQ.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addition</a:t>
            </a:r>
            <a:r>
              <a:rPr sz="1600" spc="2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2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noting</a:t>
            </a:r>
            <a:r>
              <a:rPr sz="1600" spc="2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similar</a:t>
            </a:r>
            <a:r>
              <a:rPr sz="1600" spc="2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correlations</a:t>
            </a:r>
            <a:r>
              <a:rPr sz="1600" spc="3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2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bid-ask</a:t>
            </a:r>
            <a:r>
              <a:rPr sz="1600" spc="2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spreads,</a:t>
            </a:r>
            <a:r>
              <a:rPr sz="1600" spc="2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level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volume,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uncovered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 interesting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variable.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found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institutional</a:t>
            </a:r>
            <a:r>
              <a:rPr sz="1600" u="sng" spc="5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activity</a:t>
            </a:r>
            <a:r>
              <a:rPr sz="1600" u="sng" spc="2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increased</a:t>
            </a:r>
            <a:r>
              <a:rPr sz="1600" u="sng" spc="3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significantlyhad the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biggest</a:t>
            </a:r>
            <a:r>
              <a:rPr sz="1600" u="sng" spc="8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increase</a:t>
            </a:r>
            <a:r>
              <a:rPr sz="1600" u="sng" spc="9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</a:t>
            </a:r>
            <a:r>
              <a:rPr sz="1600" u="sng" spc="5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bid-ask</a:t>
            </a:r>
            <a:r>
              <a:rPr sz="1600" u="sng" spc="8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spreads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might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 the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perception</a:t>
            </a:r>
            <a:r>
              <a:rPr sz="1600" spc="1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part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market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makers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institutional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be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informed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better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95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05666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3632144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069408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4392698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875192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5397611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6085236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454056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6777346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7476279" y="2667622"/>
            <a:ext cx="7292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7719916" y="2667622"/>
            <a:ext cx="729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2529552" y="2932828"/>
            <a:ext cx="5484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2880288" y="2932828"/>
            <a:ext cx="5484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3743453" y="2932828"/>
            <a:ext cx="5484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4162633" y="2932828"/>
            <a:ext cx="5484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997357" y="4501962"/>
            <a:ext cx="8333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695284" y="4501962"/>
            <a:ext cx="833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552314" y="4501962"/>
            <a:ext cx="833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7648899" y="4501962"/>
            <a:ext cx="8333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8028121" y="4501962"/>
            <a:ext cx="833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478519" y="4756119"/>
            <a:ext cx="63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213710" y="4756119"/>
            <a:ext cx="63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437071" y="4756119"/>
            <a:ext cx="63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104318" y="4756119"/>
            <a:ext cx="6395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53531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21932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3318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Why is there a price impact?</a:t>
            </a:r>
            <a:endParaRPr sz="21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first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1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are</a:t>
            </a:r>
            <a:r>
              <a:rPr sz="1600" u="sng" spc="11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not</a:t>
            </a:r>
            <a:r>
              <a:rPr sz="1600" u="sng" spc="1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completely</a:t>
            </a:r>
            <a:r>
              <a:rPr sz="1600" u="sng" spc="16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liquid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imbalance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orders,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which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imbalance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3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resolved</a:t>
            </a:r>
            <a:r>
              <a:rPr sz="1600" spc="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3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change.</a:t>
            </a:r>
            <a:r>
              <a:rPr sz="1600" spc="3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change,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arises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1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lack</a:t>
            </a:r>
            <a:r>
              <a:rPr sz="1600" spc="1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generally</a:t>
            </a:r>
            <a:r>
              <a:rPr sz="1600" spc="1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temporary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reversed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liquidity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second</a:t>
            </a:r>
            <a:r>
              <a:rPr sz="1600" spc="1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</a:t>
            </a:r>
            <a:r>
              <a:rPr sz="1600" spc="1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impact</a:t>
            </a:r>
            <a:r>
              <a:rPr sz="1600" spc="1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13" dirty="0">
                <a:latin typeface="Times New Roman"/>
                <a:cs typeface="Times New Roman"/>
              </a:rPr>
              <a:t>s</a:t>
            </a:r>
            <a:r>
              <a:rPr sz="1600" u="sng" spc="9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informational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1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</a:t>
            </a:r>
            <a:r>
              <a:rPr sz="1600" spc="1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attracts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attention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 might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motivated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 new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trader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possesses.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will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generally</a:t>
            </a:r>
            <a:r>
              <a:rPr sz="1600" u="sng" spc="35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not</a:t>
            </a:r>
            <a:r>
              <a:rPr sz="1600" u="sng" spc="3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</a:t>
            </a:r>
            <a:r>
              <a:rPr sz="1600" u="sng" spc="31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temporar</a:t>
            </a:r>
            <a:r>
              <a:rPr sz="1600" u="sng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especially</a:t>
            </a:r>
            <a:r>
              <a:rPr sz="1600" spc="3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3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</a:t>
            </a:r>
            <a:r>
              <a:rPr sz="1600" spc="3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stocks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3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such</a:t>
            </a:r>
            <a:r>
              <a:rPr sz="1600" spc="3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trades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3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made.</a:t>
            </a:r>
            <a:r>
              <a:rPr sz="1600" spc="3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3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 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3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likely</a:t>
            </a:r>
            <a:r>
              <a:rPr sz="1600" spc="3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wrong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fair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proportion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informational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block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trades,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believe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almost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99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3049" y="2159311"/>
            <a:ext cx="632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508144" y="2159311"/>
            <a:ext cx="632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481856" y="2159311"/>
            <a:ext cx="63226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347609" y="3485340"/>
            <a:ext cx="6140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648929" y="4247807"/>
            <a:ext cx="891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999923" y="4247807"/>
            <a:ext cx="891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282472" y="4247807"/>
            <a:ext cx="8912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81705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1503</Words>
  <Application>Microsoft Office PowerPoint</Application>
  <PresentationFormat>On-screen Show (4:3)</PresentationFormat>
  <Paragraphs>734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2017-09-26T06:01:56Z</dcterms:modified>
</cp:coreProperties>
</file>