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3371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 Incorporating Cash into the DCF valuation</a:t>
            </a:r>
            <a:endParaRPr sz="2100">
              <a:latin typeface="Times New Roman"/>
              <a:cs typeface="Times New Roman"/>
            </a:endParaRPr>
          </a:p>
          <a:p>
            <a:pPr marL="1395001" marR="27995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valuations,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incorporated </a:t>
            </a:r>
            <a:endParaRPr sz="1600">
              <a:latin typeface="Times New Roman"/>
              <a:cs typeface="Times New Roman"/>
            </a:endParaRPr>
          </a:p>
          <a:p>
            <a:pPr marL="1395001" marR="27995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free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flows.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995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resulting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endParaRPr sz="1600">
              <a:latin typeface="Times New Roman"/>
              <a:cs typeface="Times New Roman"/>
            </a:endParaRPr>
          </a:p>
          <a:p>
            <a:pPr marL="1395001" marR="54992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54992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(because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income). </a:t>
            </a:r>
            <a:endParaRPr sz="1600">
              <a:latin typeface="Times New Roman"/>
              <a:cs typeface="Times New Roman"/>
            </a:endParaRPr>
          </a:p>
          <a:p>
            <a:pPr marL="1395001" marR="54992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54992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unlevered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weighted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54992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(zero).</a:t>
            </a:r>
            <a:endParaRPr sz="1600">
              <a:latin typeface="Times New Roman"/>
              <a:cs typeface="Times New Roman"/>
            </a:endParaRPr>
          </a:p>
          <a:p>
            <a:pPr marL="1395001" marR="38600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danger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38600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remain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unchanged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7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50430" marR="2982871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of Cash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Implicitl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here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555326">
              <a:lnSpc>
                <a:spcPts val="1806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whose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marketable </a:t>
            </a:r>
            <a:endParaRPr sz="1600">
              <a:latin typeface="Times New Roman"/>
              <a:cs typeface="Times New Roman"/>
            </a:endParaRPr>
          </a:p>
          <a:p>
            <a:pPr marL="1395001" marR="555326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worth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scenario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 </a:t>
            </a:r>
            <a:endParaRPr sz="1600">
              <a:latin typeface="Times New Roman"/>
              <a:cs typeface="Times New Roman"/>
            </a:endParaRPr>
          </a:p>
          <a:p>
            <a:pPr marL="1395001" marR="555326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scenario(s)?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3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02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5886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05233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 Case of Closed End Funds</a:t>
            </a:r>
            <a:endParaRPr sz="2100">
              <a:latin typeface="Times New Roman"/>
              <a:cs typeface="Times New Roman"/>
            </a:endParaRPr>
          </a:p>
          <a:p>
            <a:pPr marL="1395001" marR="392911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mutual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fixed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shares.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Unlike </a:t>
            </a:r>
            <a:endParaRPr sz="1600">
              <a:latin typeface="Times New Roman"/>
              <a:cs typeface="Times New Roman"/>
            </a:endParaRPr>
          </a:p>
          <a:p>
            <a:pPr marL="1395001" marR="392911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regular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mutual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(which </a:t>
            </a:r>
            <a:endParaRPr sz="1600">
              <a:latin typeface="Times New Roman"/>
              <a:cs typeface="Times New Roman"/>
            </a:endParaRPr>
          </a:p>
          <a:p>
            <a:pPr marL="1395001" marR="392911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fund),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92911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always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(of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20%)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19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4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5246" y="2039471"/>
            <a:ext cx="5494734" cy="3646580"/>
          </a:xfrm>
          <a:custGeom>
            <a:avLst/>
            <a:gdLst/>
            <a:ahLst/>
            <a:cxnLst/>
            <a:rect l="l" t="t" r="r" b="b"/>
            <a:pathLst>
              <a:path w="6044207" h="4132791">
                <a:moveTo>
                  <a:pt x="0" y="0"/>
                </a:moveTo>
                <a:lnTo>
                  <a:pt x="0" y="4132791"/>
                </a:lnTo>
                <a:lnTo>
                  <a:pt x="6044207" y="4132791"/>
                </a:lnTo>
                <a:lnTo>
                  <a:pt x="6044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52323" y="5077038"/>
            <a:ext cx="4591173" cy="93694"/>
          </a:xfrm>
          <a:custGeom>
            <a:avLst/>
            <a:gdLst/>
            <a:ahLst/>
            <a:cxnLst/>
            <a:rect l="l" t="t" r="r" b="b"/>
            <a:pathLst>
              <a:path w="5050290" h="106186">
                <a:moveTo>
                  <a:pt x="140167" y="0"/>
                </a:moveTo>
                <a:lnTo>
                  <a:pt x="0" y="106186"/>
                </a:lnTo>
                <a:lnTo>
                  <a:pt x="4910122" y="106186"/>
                </a:lnTo>
                <a:lnTo>
                  <a:pt x="5050290" y="0"/>
                </a:lnTo>
                <a:lnTo>
                  <a:pt x="140167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52323" y="2434860"/>
            <a:ext cx="127425" cy="2735872"/>
          </a:xfrm>
          <a:custGeom>
            <a:avLst/>
            <a:gdLst/>
            <a:ahLst/>
            <a:cxnLst/>
            <a:rect l="l" t="t" r="r" b="b"/>
            <a:pathLst>
              <a:path w="140167" h="3100655">
                <a:moveTo>
                  <a:pt x="0" y="106186"/>
                </a:moveTo>
                <a:lnTo>
                  <a:pt x="0" y="3100655"/>
                </a:lnTo>
                <a:lnTo>
                  <a:pt x="140167" y="2994469"/>
                </a:lnTo>
                <a:lnTo>
                  <a:pt x="140167" y="0"/>
                </a:lnTo>
                <a:lnTo>
                  <a:pt x="0" y="1061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9748" y="2434860"/>
            <a:ext cx="4463747" cy="2642179"/>
          </a:xfrm>
          <a:custGeom>
            <a:avLst/>
            <a:gdLst/>
            <a:ahLst/>
            <a:cxnLst/>
            <a:rect l="l" t="t" r="r" b="b"/>
            <a:pathLst>
              <a:path w="4910122" h="2994469">
                <a:moveTo>
                  <a:pt x="0" y="0"/>
                </a:moveTo>
                <a:lnTo>
                  <a:pt x="0" y="2994469"/>
                </a:lnTo>
                <a:lnTo>
                  <a:pt x="4910122" y="2994469"/>
                </a:lnTo>
                <a:lnTo>
                  <a:pt x="4910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52323" y="2434860"/>
            <a:ext cx="127425" cy="2735873"/>
          </a:xfrm>
          <a:custGeom>
            <a:avLst/>
            <a:gdLst/>
            <a:ahLst/>
            <a:cxnLst/>
            <a:rect l="l" t="t" r="r" b="b"/>
            <a:pathLst>
              <a:path w="140167" h="3100656">
                <a:moveTo>
                  <a:pt x="0" y="3100656"/>
                </a:moveTo>
                <a:lnTo>
                  <a:pt x="0" y="106187"/>
                </a:lnTo>
                <a:lnTo>
                  <a:pt x="140167" y="0"/>
                </a:lnTo>
                <a:lnTo>
                  <a:pt x="140167" y="2994469"/>
                </a:lnTo>
                <a:lnTo>
                  <a:pt x="0" y="3100656"/>
                </a:lnTo>
                <a:close/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79748" y="2434860"/>
            <a:ext cx="4463747" cy="2642179"/>
          </a:xfrm>
          <a:custGeom>
            <a:avLst/>
            <a:gdLst/>
            <a:ahLst/>
            <a:cxnLst/>
            <a:rect l="l" t="t" r="r" b="b"/>
            <a:pathLst>
              <a:path w="4910122" h="2994469">
                <a:moveTo>
                  <a:pt x="0" y="2994469"/>
                </a:moveTo>
                <a:lnTo>
                  <a:pt x="0" y="0"/>
                </a:lnTo>
                <a:lnTo>
                  <a:pt x="4910122" y="0"/>
                </a:lnTo>
                <a:lnTo>
                  <a:pt x="4910122" y="2994469"/>
                </a:lnTo>
                <a:lnTo>
                  <a:pt x="0" y="2994469"/>
                </a:lnTo>
                <a:close/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51580" y="4160708"/>
            <a:ext cx="50197" cy="981916"/>
          </a:xfrm>
          <a:custGeom>
            <a:avLst/>
            <a:gdLst/>
            <a:ahLst/>
            <a:cxnLst/>
            <a:rect l="l" t="t" r="r" b="b"/>
            <a:pathLst>
              <a:path w="55217" h="1112838">
                <a:moveTo>
                  <a:pt x="0" y="42474"/>
                </a:moveTo>
                <a:lnTo>
                  <a:pt x="0" y="1112838"/>
                </a:lnTo>
                <a:lnTo>
                  <a:pt x="55217" y="1070363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51580" y="4160709"/>
            <a:ext cx="50197" cy="981916"/>
          </a:xfrm>
          <a:custGeom>
            <a:avLst/>
            <a:gdLst/>
            <a:ahLst/>
            <a:cxnLst/>
            <a:rect l="l" t="t" r="r" b="b"/>
            <a:pathLst>
              <a:path w="55217" h="1112838">
                <a:moveTo>
                  <a:pt x="0" y="1112838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1070363"/>
                </a:lnTo>
                <a:lnTo>
                  <a:pt x="0" y="1112838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02917" y="4198186"/>
            <a:ext cx="148663" cy="944438"/>
          </a:xfrm>
          <a:custGeom>
            <a:avLst/>
            <a:gdLst/>
            <a:ahLst/>
            <a:cxnLst/>
            <a:rect l="l" t="t" r="r" b="b"/>
            <a:pathLst>
              <a:path w="163529" h="1070363">
                <a:moveTo>
                  <a:pt x="0" y="0"/>
                </a:moveTo>
                <a:lnTo>
                  <a:pt x="0" y="1070363"/>
                </a:lnTo>
                <a:lnTo>
                  <a:pt x="163529" y="1070363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02917" y="4198187"/>
            <a:ext cx="148663" cy="944438"/>
          </a:xfrm>
          <a:custGeom>
            <a:avLst/>
            <a:gdLst/>
            <a:ahLst/>
            <a:cxnLst/>
            <a:rect l="l" t="t" r="r" b="b"/>
            <a:pathLst>
              <a:path w="163529" h="1070363">
                <a:moveTo>
                  <a:pt x="0" y="1070363"/>
                </a:moveTo>
                <a:lnTo>
                  <a:pt x="0" y="0"/>
                </a:lnTo>
                <a:lnTo>
                  <a:pt x="163529" y="0"/>
                </a:lnTo>
                <a:lnTo>
                  <a:pt x="163529" y="1070363"/>
                </a:lnTo>
                <a:lnTo>
                  <a:pt x="0" y="1070363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02916" y="4160708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2916" y="4160709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22272" y="3407406"/>
            <a:ext cx="52128" cy="1735218"/>
          </a:xfrm>
          <a:custGeom>
            <a:avLst/>
            <a:gdLst/>
            <a:ahLst/>
            <a:cxnLst/>
            <a:rect l="l" t="t" r="r" b="b"/>
            <a:pathLst>
              <a:path w="57341" h="1966580">
                <a:moveTo>
                  <a:pt x="0" y="42474"/>
                </a:moveTo>
                <a:lnTo>
                  <a:pt x="0" y="1966580"/>
                </a:lnTo>
                <a:lnTo>
                  <a:pt x="57341" y="1924105"/>
                </a:lnTo>
                <a:lnTo>
                  <a:pt x="57341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22271" y="3407407"/>
            <a:ext cx="52128" cy="1735218"/>
          </a:xfrm>
          <a:custGeom>
            <a:avLst/>
            <a:gdLst/>
            <a:ahLst/>
            <a:cxnLst/>
            <a:rect l="l" t="t" r="r" b="b"/>
            <a:pathLst>
              <a:path w="57341" h="1966580">
                <a:moveTo>
                  <a:pt x="0" y="1966580"/>
                </a:moveTo>
                <a:lnTo>
                  <a:pt x="0" y="42474"/>
                </a:lnTo>
                <a:lnTo>
                  <a:pt x="57341" y="0"/>
                </a:lnTo>
                <a:lnTo>
                  <a:pt x="57341" y="1924105"/>
                </a:lnTo>
                <a:lnTo>
                  <a:pt x="0" y="1966580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3609" y="3444884"/>
            <a:ext cx="148663" cy="1697740"/>
          </a:xfrm>
          <a:custGeom>
            <a:avLst/>
            <a:gdLst/>
            <a:ahLst/>
            <a:cxnLst/>
            <a:rect l="l" t="t" r="r" b="b"/>
            <a:pathLst>
              <a:path w="163529" h="1924105">
                <a:moveTo>
                  <a:pt x="0" y="0"/>
                </a:moveTo>
                <a:lnTo>
                  <a:pt x="0" y="1924105"/>
                </a:lnTo>
                <a:lnTo>
                  <a:pt x="163529" y="1924105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3609" y="3444884"/>
            <a:ext cx="148663" cy="1697740"/>
          </a:xfrm>
          <a:custGeom>
            <a:avLst/>
            <a:gdLst/>
            <a:ahLst/>
            <a:cxnLst/>
            <a:rect l="l" t="t" r="r" b="b"/>
            <a:pathLst>
              <a:path w="163529" h="1924105">
                <a:moveTo>
                  <a:pt x="0" y="1924105"/>
                </a:moveTo>
                <a:lnTo>
                  <a:pt x="0" y="0"/>
                </a:lnTo>
                <a:lnTo>
                  <a:pt x="163529" y="0"/>
                </a:lnTo>
                <a:lnTo>
                  <a:pt x="163529" y="1924105"/>
                </a:lnTo>
                <a:lnTo>
                  <a:pt x="0" y="1924105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73608" y="3407406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57341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20870" y="0"/>
                </a:lnTo>
                <a:lnTo>
                  <a:pt x="57341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73608" y="3407407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163529" y="42474"/>
                </a:moveTo>
                <a:lnTo>
                  <a:pt x="220870" y="0"/>
                </a:lnTo>
                <a:lnTo>
                  <a:pt x="57341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94894" y="3746580"/>
            <a:ext cx="50197" cy="1396044"/>
          </a:xfrm>
          <a:custGeom>
            <a:avLst/>
            <a:gdLst/>
            <a:ahLst/>
            <a:cxnLst/>
            <a:rect l="l" t="t" r="r" b="b"/>
            <a:pathLst>
              <a:path w="55217" h="1582183">
                <a:moveTo>
                  <a:pt x="0" y="42474"/>
                </a:moveTo>
                <a:lnTo>
                  <a:pt x="0" y="1582183"/>
                </a:lnTo>
                <a:lnTo>
                  <a:pt x="55217" y="1539708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94894" y="3746580"/>
            <a:ext cx="50197" cy="1396044"/>
          </a:xfrm>
          <a:custGeom>
            <a:avLst/>
            <a:gdLst/>
            <a:ahLst/>
            <a:cxnLst/>
            <a:rect l="l" t="t" r="r" b="b"/>
            <a:pathLst>
              <a:path w="55217" h="1582183">
                <a:moveTo>
                  <a:pt x="0" y="1582183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1539709"/>
                </a:lnTo>
                <a:lnTo>
                  <a:pt x="0" y="1582183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46231" y="3784057"/>
            <a:ext cx="148663" cy="1358567"/>
          </a:xfrm>
          <a:custGeom>
            <a:avLst/>
            <a:gdLst/>
            <a:ahLst/>
            <a:cxnLst/>
            <a:rect l="l" t="t" r="r" b="b"/>
            <a:pathLst>
              <a:path w="163529" h="1539709">
                <a:moveTo>
                  <a:pt x="0" y="0"/>
                </a:moveTo>
                <a:lnTo>
                  <a:pt x="0" y="1539709"/>
                </a:lnTo>
                <a:lnTo>
                  <a:pt x="163529" y="1539709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46231" y="3784058"/>
            <a:ext cx="148663" cy="1358567"/>
          </a:xfrm>
          <a:custGeom>
            <a:avLst/>
            <a:gdLst/>
            <a:ahLst/>
            <a:cxnLst/>
            <a:rect l="l" t="t" r="r" b="b"/>
            <a:pathLst>
              <a:path w="163529" h="1539709">
                <a:moveTo>
                  <a:pt x="0" y="1539709"/>
                </a:moveTo>
                <a:lnTo>
                  <a:pt x="0" y="0"/>
                </a:lnTo>
                <a:lnTo>
                  <a:pt x="163529" y="0"/>
                </a:lnTo>
                <a:lnTo>
                  <a:pt x="163529" y="1539709"/>
                </a:lnTo>
                <a:lnTo>
                  <a:pt x="0" y="1539709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46231" y="3746580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6231" y="3746580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67517" y="2727186"/>
            <a:ext cx="50197" cy="2415438"/>
          </a:xfrm>
          <a:custGeom>
            <a:avLst/>
            <a:gdLst/>
            <a:ahLst/>
            <a:cxnLst/>
            <a:rect l="l" t="t" r="r" b="b"/>
            <a:pathLst>
              <a:path w="55217" h="2737496">
                <a:moveTo>
                  <a:pt x="0" y="42474"/>
                </a:moveTo>
                <a:lnTo>
                  <a:pt x="0" y="2737496"/>
                </a:lnTo>
                <a:lnTo>
                  <a:pt x="55217" y="2695021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67517" y="2727187"/>
            <a:ext cx="50197" cy="2415438"/>
          </a:xfrm>
          <a:custGeom>
            <a:avLst/>
            <a:gdLst/>
            <a:ahLst/>
            <a:cxnLst/>
            <a:rect l="l" t="t" r="r" b="b"/>
            <a:pathLst>
              <a:path w="55217" h="2737496">
                <a:moveTo>
                  <a:pt x="0" y="2737496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2695021"/>
                </a:lnTo>
                <a:lnTo>
                  <a:pt x="0" y="2737496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18854" y="2764663"/>
            <a:ext cx="148663" cy="2377961"/>
          </a:xfrm>
          <a:custGeom>
            <a:avLst/>
            <a:gdLst/>
            <a:ahLst/>
            <a:cxnLst/>
            <a:rect l="l" t="t" r="r" b="b"/>
            <a:pathLst>
              <a:path w="163529" h="2695022">
                <a:moveTo>
                  <a:pt x="0" y="0"/>
                </a:moveTo>
                <a:lnTo>
                  <a:pt x="0" y="2695022"/>
                </a:lnTo>
                <a:lnTo>
                  <a:pt x="163529" y="2695022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18854" y="2764664"/>
            <a:ext cx="148662" cy="2377961"/>
          </a:xfrm>
          <a:custGeom>
            <a:avLst/>
            <a:gdLst/>
            <a:ahLst/>
            <a:cxnLst/>
            <a:rect l="l" t="t" r="r" b="b"/>
            <a:pathLst>
              <a:path w="163528" h="2695022">
                <a:moveTo>
                  <a:pt x="0" y="2695022"/>
                </a:moveTo>
                <a:lnTo>
                  <a:pt x="0" y="0"/>
                </a:lnTo>
                <a:lnTo>
                  <a:pt x="163528" y="0"/>
                </a:lnTo>
                <a:lnTo>
                  <a:pt x="163528" y="2695022"/>
                </a:lnTo>
                <a:lnTo>
                  <a:pt x="0" y="2695022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18854" y="2727186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18854" y="2727187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8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8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38209" y="2575401"/>
            <a:ext cx="52128" cy="2567223"/>
          </a:xfrm>
          <a:custGeom>
            <a:avLst/>
            <a:gdLst/>
            <a:ahLst/>
            <a:cxnLst/>
            <a:rect l="l" t="t" r="r" b="b"/>
            <a:pathLst>
              <a:path w="57341" h="2909519">
                <a:moveTo>
                  <a:pt x="0" y="42474"/>
                </a:moveTo>
                <a:lnTo>
                  <a:pt x="0" y="2909519"/>
                </a:lnTo>
                <a:lnTo>
                  <a:pt x="57341" y="2867044"/>
                </a:lnTo>
                <a:lnTo>
                  <a:pt x="57341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38209" y="2575402"/>
            <a:ext cx="52128" cy="2567223"/>
          </a:xfrm>
          <a:custGeom>
            <a:avLst/>
            <a:gdLst/>
            <a:ahLst/>
            <a:cxnLst/>
            <a:rect l="l" t="t" r="r" b="b"/>
            <a:pathLst>
              <a:path w="57341" h="2909519">
                <a:moveTo>
                  <a:pt x="0" y="2909519"/>
                </a:moveTo>
                <a:lnTo>
                  <a:pt x="0" y="42474"/>
                </a:lnTo>
                <a:lnTo>
                  <a:pt x="57341" y="0"/>
                </a:lnTo>
                <a:lnTo>
                  <a:pt x="57341" y="2867044"/>
                </a:lnTo>
                <a:lnTo>
                  <a:pt x="0" y="2909519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89546" y="2612879"/>
            <a:ext cx="148663" cy="2529745"/>
          </a:xfrm>
          <a:custGeom>
            <a:avLst/>
            <a:gdLst/>
            <a:ahLst/>
            <a:cxnLst/>
            <a:rect l="l" t="t" r="r" b="b"/>
            <a:pathLst>
              <a:path w="163529" h="2867044">
                <a:moveTo>
                  <a:pt x="0" y="0"/>
                </a:moveTo>
                <a:lnTo>
                  <a:pt x="0" y="2867044"/>
                </a:lnTo>
                <a:lnTo>
                  <a:pt x="163529" y="2867044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89546" y="2612879"/>
            <a:ext cx="148663" cy="2529745"/>
          </a:xfrm>
          <a:custGeom>
            <a:avLst/>
            <a:gdLst/>
            <a:ahLst/>
            <a:cxnLst/>
            <a:rect l="l" t="t" r="r" b="b"/>
            <a:pathLst>
              <a:path w="163529" h="2867044">
                <a:moveTo>
                  <a:pt x="0" y="2867044"/>
                </a:moveTo>
                <a:lnTo>
                  <a:pt x="0" y="0"/>
                </a:lnTo>
                <a:lnTo>
                  <a:pt x="163529" y="0"/>
                </a:lnTo>
                <a:lnTo>
                  <a:pt x="163529" y="2867044"/>
                </a:lnTo>
                <a:lnTo>
                  <a:pt x="0" y="2867044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89545" y="2575401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57341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20870" y="0"/>
                </a:lnTo>
                <a:lnTo>
                  <a:pt x="57341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89545" y="2575402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163529" y="42474"/>
                </a:moveTo>
                <a:lnTo>
                  <a:pt x="220870" y="0"/>
                </a:lnTo>
                <a:lnTo>
                  <a:pt x="57341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10832" y="2462968"/>
            <a:ext cx="50197" cy="2679656"/>
          </a:xfrm>
          <a:custGeom>
            <a:avLst/>
            <a:gdLst/>
            <a:ahLst/>
            <a:cxnLst/>
            <a:rect l="l" t="t" r="r" b="b"/>
            <a:pathLst>
              <a:path w="55217" h="3036943">
                <a:moveTo>
                  <a:pt x="0" y="42474"/>
                </a:moveTo>
                <a:lnTo>
                  <a:pt x="0" y="3036943"/>
                </a:lnTo>
                <a:lnTo>
                  <a:pt x="55217" y="2994468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10832" y="2462968"/>
            <a:ext cx="50197" cy="2679656"/>
          </a:xfrm>
          <a:custGeom>
            <a:avLst/>
            <a:gdLst/>
            <a:ahLst/>
            <a:cxnLst/>
            <a:rect l="l" t="t" r="r" b="b"/>
            <a:pathLst>
              <a:path w="55217" h="3036943">
                <a:moveTo>
                  <a:pt x="0" y="3036943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2994468"/>
                </a:lnTo>
                <a:lnTo>
                  <a:pt x="0" y="3036943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62169" y="2500446"/>
            <a:ext cx="148663" cy="2642179"/>
          </a:xfrm>
          <a:custGeom>
            <a:avLst/>
            <a:gdLst/>
            <a:ahLst/>
            <a:cxnLst/>
            <a:rect l="l" t="t" r="r" b="b"/>
            <a:pathLst>
              <a:path w="163529" h="2994469">
                <a:moveTo>
                  <a:pt x="0" y="0"/>
                </a:moveTo>
                <a:lnTo>
                  <a:pt x="0" y="2994469"/>
                </a:lnTo>
                <a:lnTo>
                  <a:pt x="163529" y="2994469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62169" y="2500446"/>
            <a:ext cx="148663" cy="2642178"/>
          </a:xfrm>
          <a:custGeom>
            <a:avLst/>
            <a:gdLst/>
            <a:ahLst/>
            <a:cxnLst/>
            <a:rect l="l" t="t" r="r" b="b"/>
            <a:pathLst>
              <a:path w="163529" h="2994468">
                <a:moveTo>
                  <a:pt x="0" y="2994468"/>
                </a:moveTo>
                <a:lnTo>
                  <a:pt x="0" y="0"/>
                </a:lnTo>
                <a:lnTo>
                  <a:pt x="163529" y="0"/>
                </a:lnTo>
                <a:lnTo>
                  <a:pt x="163529" y="2994468"/>
                </a:lnTo>
                <a:lnTo>
                  <a:pt x="0" y="2994468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62168" y="2462968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62168" y="2462968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83453" y="3103837"/>
            <a:ext cx="50197" cy="2038787"/>
          </a:xfrm>
          <a:custGeom>
            <a:avLst/>
            <a:gdLst/>
            <a:ahLst/>
            <a:cxnLst/>
            <a:rect l="l" t="t" r="r" b="b"/>
            <a:pathLst>
              <a:path w="55217" h="2310625">
                <a:moveTo>
                  <a:pt x="0" y="42474"/>
                </a:moveTo>
                <a:lnTo>
                  <a:pt x="0" y="2310625"/>
                </a:lnTo>
                <a:lnTo>
                  <a:pt x="55217" y="2268150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83454" y="3103837"/>
            <a:ext cx="50197" cy="2038787"/>
          </a:xfrm>
          <a:custGeom>
            <a:avLst/>
            <a:gdLst/>
            <a:ahLst/>
            <a:cxnLst/>
            <a:rect l="l" t="t" r="r" b="b"/>
            <a:pathLst>
              <a:path w="55217" h="2310625">
                <a:moveTo>
                  <a:pt x="0" y="2310625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2268150"/>
                </a:lnTo>
                <a:lnTo>
                  <a:pt x="0" y="2310625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34790" y="3141315"/>
            <a:ext cx="148663" cy="2001309"/>
          </a:xfrm>
          <a:custGeom>
            <a:avLst/>
            <a:gdLst/>
            <a:ahLst/>
            <a:cxnLst/>
            <a:rect l="l" t="t" r="r" b="b"/>
            <a:pathLst>
              <a:path w="163529" h="2268150">
                <a:moveTo>
                  <a:pt x="0" y="0"/>
                </a:moveTo>
                <a:lnTo>
                  <a:pt x="0" y="2268150"/>
                </a:lnTo>
                <a:lnTo>
                  <a:pt x="163529" y="2268150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34790" y="3141315"/>
            <a:ext cx="148663" cy="2001309"/>
          </a:xfrm>
          <a:custGeom>
            <a:avLst/>
            <a:gdLst/>
            <a:ahLst/>
            <a:cxnLst/>
            <a:rect l="l" t="t" r="r" b="b"/>
            <a:pathLst>
              <a:path w="163529" h="2268150">
                <a:moveTo>
                  <a:pt x="0" y="2268150"/>
                </a:moveTo>
                <a:lnTo>
                  <a:pt x="0" y="0"/>
                </a:lnTo>
                <a:lnTo>
                  <a:pt x="163529" y="0"/>
                </a:lnTo>
                <a:lnTo>
                  <a:pt x="163529" y="2268150"/>
                </a:lnTo>
                <a:lnTo>
                  <a:pt x="0" y="2268150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4790" y="3103837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34790" y="3103837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54146" y="3482362"/>
            <a:ext cx="52127" cy="1660262"/>
          </a:xfrm>
          <a:custGeom>
            <a:avLst/>
            <a:gdLst/>
            <a:ahLst/>
            <a:cxnLst/>
            <a:rect l="l" t="t" r="r" b="b"/>
            <a:pathLst>
              <a:path w="57340" h="1881630">
                <a:moveTo>
                  <a:pt x="0" y="42474"/>
                </a:moveTo>
                <a:lnTo>
                  <a:pt x="0" y="1881630"/>
                </a:lnTo>
                <a:lnTo>
                  <a:pt x="57340" y="1839155"/>
                </a:lnTo>
                <a:lnTo>
                  <a:pt x="57340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54146" y="3482362"/>
            <a:ext cx="52128" cy="1660262"/>
          </a:xfrm>
          <a:custGeom>
            <a:avLst/>
            <a:gdLst/>
            <a:ahLst/>
            <a:cxnLst/>
            <a:rect l="l" t="t" r="r" b="b"/>
            <a:pathLst>
              <a:path w="57341" h="1881630">
                <a:moveTo>
                  <a:pt x="0" y="1881630"/>
                </a:moveTo>
                <a:lnTo>
                  <a:pt x="0" y="42474"/>
                </a:lnTo>
                <a:lnTo>
                  <a:pt x="57341" y="0"/>
                </a:lnTo>
                <a:lnTo>
                  <a:pt x="57341" y="1839155"/>
                </a:lnTo>
                <a:lnTo>
                  <a:pt x="0" y="1881630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05482" y="3519840"/>
            <a:ext cx="148663" cy="1622785"/>
          </a:xfrm>
          <a:custGeom>
            <a:avLst/>
            <a:gdLst/>
            <a:ahLst/>
            <a:cxnLst/>
            <a:rect l="l" t="t" r="r" b="b"/>
            <a:pathLst>
              <a:path w="163529" h="1839156">
                <a:moveTo>
                  <a:pt x="0" y="0"/>
                </a:moveTo>
                <a:lnTo>
                  <a:pt x="0" y="1839156"/>
                </a:lnTo>
                <a:lnTo>
                  <a:pt x="163529" y="1839156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05482" y="3519840"/>
            <a:ext cx="148663" cy="1622785"/>
          </a:xfrm>
          <a:custGeom>
            <a:avLst/>
            <a:gdLst/>
            <a:ahLst/>
            <a:cxnLst/>
            <a:rect l="l" t="t" r="r" b="b"/>
            <a:pathLst>
              <a:path w="163529" h="1839156">
                <a:moveTo>
                  <a:pt x="0" y="1839156"/>
                </a:moveTo>
                <a:lnTo>
                  <a:pt x="0" y="0"/>
                </a:lnTo>
                <a:lnTo>
                  <a:pt x="163529" y="0"/>
                </a:lnTo>
                <a:lnTo>
                  <a:pt x="163529" y="1839156"/>
                </a:lnTo>
                <a:lnTo>
                  <a:pt x="0" y="1839156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05482" y="3482362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57341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20870" y="0"/>
                </a:lnTo>
                <a:lnTo>
                  <a:pt x="57341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05482" y="3482362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163529" y="42474"/>
                </a:moveTo>
                <a:lnTo>
                  <a:pt x="220870" y="0"/>
                </a:lnTo>
                <a:lnTo>
                  <a:pt x="57341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26768" y="4275015"/>
            <a:ext cx="50197" cy="867609"/>
          </a:xfrm>
          <a:custGeom>
            <a:avLst/>
            <a:gdLst/>
            <a:ahLst/>
            <a:cxnLst/>
            <a:rect l="l" t="t" r="r" b="b"/>
            <a:pathLst>
              <a:path w="55217" h="983290">
                <a:moveTo>
                  <a:pt x="0" y="42474"/>
                </a:moveTo>
                <a:lnTo>
                  <a:pt x="0" y="983290"/>
                </a:lnTo>
                <a:lnTo>
                  <a:pt x="55217" y="940815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26768" y="4275016"/>
            <a:ext cx="50197" cy="867609"/>
          </a:xfrm>
          <a:custGeom>
            <a:avLst/>
            <a:gdLst/>
            <a:ahLst/>
            <a:cxnLst/>
            <a:rect l="l" t="t" r="r" b="b"/>
            <a:pathLst>
              <a:path w="55217" h="983290">
                <a:moveTo>
                  <a:pt x="0" y="983290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940815"/>
                </a:lnTo>
                <a:lnTo>
                  <a:pt x="0" y="983290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8105" y="4312493"/>
            <a:ext cx="148663" cy="830131"/>
          </a:xfrm>
          <a:custGeom>
            <a:avLst/>
            <a:gdLst/>
            <a:ahLst/>
            <a:cxnLst/>
            <a:rect l="l" t="t" r="r" b="b"/>
            <a:pathLst>
              <a:path w="163529" h="940815">
                <a:moveTo>
                  <a:pt x="0" y="0"/>
                </a:moveTo>
                <a:lnTo>
                  <a:pt x="0" y="940815"/>
                </a:lnTo>
                <a:lnTo>
                  <a:pt x="163529" y="940815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78105" y="4312493"/>
            <a:ext cx="148663" cy="830131"/>
          </a:xfrm>
          <a:custGeom>
            <a:avLst/>
            <a:gdLst/>
            <a:ahLst/>
            <a:cxnLst/>
            <a:rect l="l" t="t" r="r" b="b"/>
            <a:pathLst>
              <a:path w="163529" h="940815">
                <a:moveTo>
                  <a:pt x="0" y="940815"/>
                </a:moveTo>
                <a:lnTo>
                  <a:pt x="0" y="0"/>
                </a:lnTo>
                <a:lnTo>
                  <a:pt x="163529" y="0"/>
                </a:lnTo>
                <a:lnTo>
                  <a:pt x="163529" y="940815"/>
                </a:lnTo>
                <a:lnTo>
                  <a:pt x="0" y="940815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78105" y="4275015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78105" y="4275016"/>
            <a:ext cx="198861" cy="37477"/>
          </a:xfrm>
          <a:custGeom>
            <a:avLst/>
            <a:gdLst/>
            <a:ahLst/>
            <a:cxnLst/>
            <a:rect l="l" t="t" r="r" b="b"/>
            <a:pathLst>
              <a:path w="218747" h="42474">
                <a:moveTo>
                  <a:pt x="163529" y="42474"/>
                </a:moveTo>
                <a:lnTo>
                  <a:pt x="218747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99391" y="4464278"/>
            <a:ext cx="50197" cy="678346"/>
          </a:xfrm>
          <a:custGeom>
            <a:avLst/>
            <a:gdLst/>
            <a:ahLst/>
            <a:cxnLst/>
            <a:rect l="l" t="t" r="r" b="b"/>
            <a:pathLst>
              <a:path w="55217" h="768792">
                <a:moveTo>
                  <a:pt x="0" y="42474"/>
                </a:moveTo>
                <a:lnTo>
                  <a:pt x="0" y="768792"/>
                </a:lnTo>
                <a:lnTo>
                  <a:pt x="55217" y="726317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99391" y="4464278"/>
            <a:ext cx="50197" cy="678346"/>
          </a:xfrm>
          <a:custGeom>
            <a:avLst/>
            <a:gdLst/>
            <a:ahLst/>
            <a:cxnLst/>
            <a:rect l="l" t="t" r="r" b="b"/>
            <a:pathLst>
              <a:path w="55217" h="768792">
                <a:moveTo>
                  <a:pt x="0" y="768792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726317"/>
                </a:lnTo>
                <a:lnTo>
                  <a:pt x="0" y="768792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50727" y="4501755"/>
            <a:ext cx="148662" cy="640869"/>
          </a:xfrm>
          <a:custGeom>
            <a:avLst/>
            <a:gdLst/>
            <a:ahLst/>
            <a:cxnLst/>
            <a:rect l="l" t="t" r="r" b="b"/>
            <a:pathLst>
              <a:path w="163528" h="726318">
                <a:moveTo>
                  <a:pt x="0" y="0"/>
                </a:moveTo>
                <a:lnTo>
                  <a:pt x="0" y="726318"/>
                </a:lnTo>
                <a:lnTo>
                  <a:pt x="163528" y="726318"/>
                </a:lnTo>
                <a:lnTo>
                  <a:pt x="163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50728" y="4501756"/>
            <a:ext cx="148663" cy="640868"/>
          </a:xfrm>
          <a:custGeom>
            <a:avLst/>
            <a:gdLst/>
            <a:ahLst/>
            <a:cxnLst/>
            <a:rect l="l" t="t" r="r" b="b"/>
            <a:pathLst>
              <a:path w="163529" h="726317">
                <a:moveTo>
                  <a:pt x="0" y="726317"/>
                </a:moveTo>
                <a:lnTo>
                  <a:pt x="0" y="0"/>
                </a:lnTo>
                <a:lnTo>
                  <a:pt x="163529" y="0"/>
                </a:lnTo>
                <a:lnTo>
                  <a:pt x="163529" y="726317"/>
                </a:lnTo>
                <a:lnTo>
                  <a:pt x="0" y="726317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50727" y="4464278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8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50727" y="4464278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70082" y="4576711"/>
            <a:ext cx="52127" cy="565913"/>
          </a:xfrm>
          <a:custGeom>
            <a:avLst/>
            <a:gdLst/>
            <a:ahLst/>
            <a:cxnLst/>
            <a:rect l="l" t="t" r="r" b="b"/>
            <a:pathLst>
              <a:path w="57340" h="641368">
                <a:moveTo>
                  <a:pt x="0" y="42474"/>
                </a:moveTo>
                <a:lnTo>
                  <a:pt x="0" y="641368"/>
                </a:lnTo>
                <a:lnTo>
                  <a:pt x="57340" y="598893"/>
                </a:lnTo>
                <a:lnTo>
                  <a:pt x="57340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70082" y="4576712"/>
            <a:ext cx="52128" cy="565913"/>
          </a:xfrm>
          <a:custGeom>
            <a:avLst/>
            <a:gdLst/>
            <a:ahLst/>
            <a:cxnLst/>
            <a:rect l="l" t="t" r="r" b="b"/>
            <a:pathLst>
              <a:path w="57341" h="641368">
                <a:moveTo>
                  <a:pt x="0" y="641368"/>
                </a:moveTo>
                <a:lnTo>
                  <a:pt x="0" y="42474"/>
                </a:lnTo>
                <a:lnTo>
                  <a:pt x="57341" y="0"/>
                </a:lnTo>
                <a:lnTo>
                  <a:pt x="57341" y="598893"/>
                </a:lnTo>
                <a:lnTo>
                  <a:pt x="0" y="641368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21419" y="4614189"/>
            <a:ext cx="148663" cy="528435"/>
          </a:xfrm>
          <a:custGeom>
            <a:avLst/>
            <a:gdLst/>
            <a:ahLst/>
            <a:cxnLst/>
            <a:rect l="l" t="t" r="r" b="b"/>
            <a:pathLst>
              <a:path w="163529" h="598893">
                <a:moveTo>
                  <a:pt x="0" y="0"/>
                </a:moveTo>
                <a:lnTo>
                  <a:pt x="0" y="598893"/>
                </a:lnTo>
                <a:lnTo>
                  <a:pt x="163529" y="598893"/>
                </a:lnTo>
                <a:lnTo>
                  <a:pt x="16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21419" y="4614189"/>
            <a:ext cx="148663" cy="528435"/>
          </a:xfrm>
          <a:custGeom>
            <a:avLst/>
            <a:gdLst/>
            <a:ahLst/>
            <a:cxnLst/>
            <a:rect l="l" t="t" r="r" b="b"/>
            <a:pathLst>
              <a:path w="163529" h="598893">
                <a:moveTo>
                  <a:pt x="0" y="598893"/>
                </a:moveTo>
                <a:lnTo>
                  <a:pt x="0" y="0"/>
                </a:lnTo>
                <a:lnTo>
                  <a:pt x="163529" y="0"/>
                </a:lnTo>
                <a:lnTo>
                  <a:pt x="163529" y="598893"/>
                </a:lnTo>
                <a:lnTo>
                  <a:pt x="0" y="598893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21420" y="4576711"/>
            <a:ext cx="200790" cy="37477"/>
          </a:xfrm>
          <a:custGeom>
            <a:avLst/>
            <a:gdLst/>
            <a:ahLst/>
            <a:cxnLst/>
            <a:rect l="l" t="t" r="r" b="b"/>
            <a:pathLst>
              <a:path w="220869" h="42474">
                <a:moveTo>
                  <a:pt x="57341" y="0"/>
                </a:moveTo>
                <a:lnTo>
                  <a:pt x="0" y="42474"/>
                </a:lnTo>
                <a:lnTo>
                  <a:pt x="163529" y="42474"/>
                </a:lnTo>
                <a:lnTo>
                  <a:pt x="220869" y="0"/>
                </a:lnTo>
                <a:lnTo>
                  <a:pt x="57341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21419" y="4576712"/>
            <a:ext cx="200791" cy="37477"/>
          </a:xfrm>
          <a:custGeom>
            <a:avLst/>
            <a:gdLst/>
            <a:ahLst/>
            <a:cxnLst/>
            <a:rect l="l" t="t" r="r" b="b"/>
            <a:pathLst>
              <a:path w="220870" h="42474">
                <a:moveTo>
                  <a:pt x="163529" y="42474"/>
                </a:moveTo>
                <a:lnTo>
                  <a:pt x="220870" y="0"/>
                </a:lnTo>
                <a:lnTo>
                  <a:pt x="57341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42705" y="4048275"/>
            <a:ext cx="50197" cy="1094349"/>
          </a:xfrm>
          <a:custGeom>
            <a:avLst/>
            <a:gdLst/>
            <a:ahLst/>
            <a:cxnLst/>
            <a:rect l="l" t="t" r="r" b="b"/>
            <a:pathLst>
              <a:path w="55217" h="1240262">
                <a:moveTo>
                  <a:pt x="0" y="42474"/>
                </a:moveTo>
                <a:lnTo>
                  <a:pt x="0" y="1240262"/>
                </a:lnTo>
                <a:lnTo>
                  <a:pt x="55217" y="1197787"/>
                </a:lnTo>
                <a:lnTo>
                  <a:pt x="55217" y="0"/>
                </a:lnTo>
                <a:lnTo>
                  <a:pt x="0" y="42474"/>
                </a:lnTo>
                <a:close/>
              </a:path>
            </a:pathLst>
          </a:custGeom>
          <a:solidFill>
            <a:srgbClr val="5F6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42705" y="4048276"/>
            <a:ext cx="50197" cy="1094349"/>
          </a:xfrm>
          <a:custGeom>
            <a:avLst/>
            <a:gdLst/>
            <a:ahLst/>
            <a:cxnLst/>
            <a:rect l="l" t="t" r="r" b="b"/>
            <a:pathLst>
              <a:path w="55217" h="1240262">
                <a:moveTo>
                  <a:pt x="0" y="1240262"/>
                </a:moveTo>
                <a:lnTo>
                  <a:pt x="0" y="42474"/>
                </a:lnTo>
                <a:lnTo>
                  <a:pt x="55217" y="0"/>
                </a:lnTo>
                <a:lnTo>
                  <a:pt x="55217" y="1197787"/>
                </a:lnTo>
                <a:lnTo>
                  <a:pt x="0" y="1240262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94042" y="4085753"/>
            <a:ext cx="148662" cy="1056871"/>
          </a:xfrm>
          <a:custGeom>
            <a:avLst/>
            <a:gdLst/>
            <a:ahLst/>
            <a:cxnLst/>
            <a:rect l="l" t="t" r="r" b="b"/>
            <a:pathLst>
              <a:path w="163528" h="1197787">
                <a:moveTo>
                  <a:pt x="0" y="0"/>
                </a:moveTo>
                <a:lnTo>
                  <a:pt x="0" y="1197787"/>
                </a:lnTo>
                <a:lnTo>
                  <a:pt x="163528" y="1197787"/>
                </a:lnTo>
                <a:lnTo>
                  <a:pt x="163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94042" y="4085753"/>
            <a:ext cx="148663" cy="1056871"/>
          </a:xfrm>
          <a:custGeom>
            <a:avLst/>
            <a:gdLst/>
            <a:ahLst/>
            <a:cxnLst/>
            <a:rect l="l" t="t" r="r" b="b"/>
            <a:pathLst>
              <a:path w="163529" h="1197787">
                <a:moveTo>
                  <a:pt x="0" y="1197787"/>
                </a:moveTo>
                <a:lnTo>
                  <a:pt x="0" y="0"/>
                </a:lnTo>
                <a:lnTo>
                  <a:pt x="163529" y="0"/>
                </a:lnTo>
                <a:lnTo>
                  <a:pt x="163529" y="1197787"/>
                </a:lnTo>
                <a:lnTo>
                  <a:pt x="0" y="1197787"/>
                </a:lnTo>
                <a:close/>
              </a:path>
            </a:pathLst>
          </a:custGeom>
          <a:ln w="8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94042" y="4048275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55217" y="0"/>
                </a:moveTo>
                <a:lnTo>
                  <a:pt x="0" y="42474"/>
                </a:lnTo>
                <a:lnTo>
                  <a:pt x="163528" y="42474"/>
                </a:lnTo>
                <a:lnTo>
                  <a:pt x="218746" y="0"/>
                </a:lnTo>
                <a:lnTo>
                  <a:pt x="55217" y="0"/>
                </a:lnTo>
                <a:close/>
              </a:path>
            </a:pathLst>
          </a:custGeom>
          <a:solidFill>
            <a:srgbClr val="868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94042" y="4048276"/>
            <a:ext cx="198860" cy="37477"/>
          </a:xfrm>
          <a:custGeom>
            <a:avLst/>
            <a:gdLst/>
            <a:ahLst/>
            <a:cxnLst/>
            <a:rect l="l" t="t" r="r" b="b"/>
            <a:pathLst>
              <a:path w="218746" h="42474">
                <a:moveTo>
                  <a:pt x="163529" y="42474"/>
                </a:moveTo>
                <a:lnTo>
                  <a:pt x="218746" y="0"/>
                </a:lnTo>
                <a:lnTo>
                  <a:pt x="55217" y="0"/>
                </a:lnTo>
                <a:lnTo>
                  <a:pt x="0" y="42474"/>
                </a:lnTo>
                <a:lnTo>
                  <a:pt x="163529" y="42474"/>
                </a:lnTo>
                <a:close/>
              </a:path>
            </a:pathLst>
          </a:custGeom>
          <a:ln w="8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54571" y="5142215"/>
            <a:ext cx="18688" cy="53608"/>
          </a:xfrm>
          <a:custGeom>
            <a:avLst/>
            <a:gdLst/>
            <a:ahLst/>
            <a:cxnLst/>
            <a:rect l="l" t="t" r="r" b="b"/>
            <a:pathLst>
              <a:path w="20557" h="60756">
                <a:moveTo>
                  <a:pt x="10104" y="47255"/>
                </a:moveTo>
                <a:lnTo>
                  <a:pt x="9610" y="58158"/>
                </a:lnTo>
                <a:lnTo>
                  <a:pt x="14314" y="60756"/>
                </a:lnTo>
                <a:lnTo>
                  <a:pt x="20034" y="60756"/>
                </a:lnTo>
                <a:lnTo>
                  <a:pt x="20557" y="58317"/>
                </a:lnTo>
                <a:lnTo>
                  <a:pt x="15446" y="58317"/>
                </a:lnTo>
                <a:lnTo>
                  <a:pt x="11962" y="54630"/>
                </a:lnTo>
                <a:lnTo>
                  <a:pt x="10104" y="47255"/>
                </a:lnTo>
                <a:close/>
              </a:path>
              <a:path w="20557" h="60756">
                <a:moveTo>
                  <a:pt x="28397" y="60756"/>
                </a:moveTo>
                <a:lnTo>
                  <a:pt x="34276" y="55951"/>
                </a:lnTo>
                <a:lnTo>
                  <a:pt x="37673" y="46340"/>
                </a:lnTo>
                <a:lnTo>
                  <a:pt x="39474" y="41230"/>
                </a:lnTo>
                <a:lnTo>
                  <a:pt x="40374" y="35786"/>
                </a:lnTo>
                <a:lnTo>
                  <a:pt x="40374" y="22662"/>
                </a:lnTo>
                <a:lnTo>
                  <a:pt x="38907" y="16158"/>
                </a:lnTo>
                <a:lnTo>
                  <a:pt x="35975" y="10496"/>
                </a:lnTo>
                <a:lnTo>
                  <a:pt x="32287" y="3498"/>
                </a:lnTo>
                <a:lnTo>
                  <a:pt x="27104" y="0"/>
                </a:lnTo>
                <a:lnTo>
                  <a:pt x="13022" y="0"/>
                </a:lnTo>
                <a:lnTo>
                  <a:pt x="7534" y="3673"/>
                </a:lnTo>
                <a:lnTo>
                  <a:pt x="3963" y="11018"/>
                </a:lnTo>
                <a:lnTo>
                  <a:pt x="1321" y="16419"/>
                </a:lnTo>
                <a:lnTo>
                  <a:pt x="0" y="22865"/>
                </a:lnTo>
                <a:lnTo>
                  <a:pt x="0" y="39880"/>
                </a:lnTo>
                <a:lnTo>
                  <a:pt x="1974" y="47414"/>
                </a:lnTo>
                <a:lnTo>
                  <a:pt x="5923" y="52960"/>
                </a:lnTo>
                <a:lnTo>
                  <a:pt x="9610" y="58158"/>
                </a:lnTo>
                <a:lnTo>
                  <a:pt x="10104" y="47255"/>
                </a:lnTo>
                <a:lnTo>
                  <a:pt x="9117" y="43306"/>
                </a:lnTo>
                <a:lnTo>
                  <a:pt x="8623" y="38036"/>
                </a:lnTo>
                <a:lnTo>
                  <a:pt x="8623" y="24418"/>
                </a:lnTo>
                <a:lnTo>
                  <a:pt x="9102" y="18756"/>
                </a:lnTo>
                <a:lnTo>
                  <a:pt x="10060" y="14459"/>
                </a:lnTo>
                <a:lnTo>
                  <a:pt x="11890" y="6387"/>
                </a:lnTo>
                <a:lnTo>
                  <a:pt x="15272" y="2351"/>
                </a:lnTo>
                <a:lnTo>
                  <a:pt x="25144" y="2351"/>
                </a:lnTo>
                <a:lnTo>
                  <a:pt x="28513" y="6271"/>
                </a:lnTo>
                <a:lnTo>
                  <a:pt x="30313" y="14111"/>
                </a:lnTo>
                <a:lnTo>
                  <a:pt x="31271" y="18321"/>
                </a:lnTo>
                <a:lnTo>
                  <a:pt x="31750" y="23954"/>
                </a:lnTo>
                <a:lnTo>
                  <a:pt x="31750" y="39865"/>
                </a:lnTo>
                <a:lnTo>
                  <a:pt x="30952" y="46630"/>
                </a:lnTo>
                <a:lnTo>
                  <a:pt x="29355" y="51305"/>
                </a:lnTo>
                <a:lnTo>
                  <a:pt x="27758" y="55980"/>
                </a:lnTo>
                <a:lnTo>
                  <a:pt x="24825" y="58317"/>
                </a:lnTo>
                <a:lnTo>
                  <a:pt x="20557" y="58317"/>
                </a:lnTo>
                <a:lnTo>
                  <a:pt x="20034" y="60756"/>
                </a:lnTo>
                <a:lnTo>
                  <a:pt x="28397" y="60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22302" y="4765640"/>
            <a:ext cx="68973" cy="53608"/>
          </a:xfrm>
          <a:custGeom>
            <a:avLst/>
            <a:gdLst/>
            <a:ahLst/>
            <a:cxnLst/>
            <a:rect l="l" t="t" r="r" b="b"/>
            <a:pathLst>
              <a:path w="75870" h="60756">
                <a:moveTo>
                  <a:pt x="15984" y="0"/>
                </a:moveTo>
                <a:lnTo>
                  <a:pt x="0" y="8144"/>
                </a:lnTo>
                <a:lnTo>
                  <a:pt x="0" y="9363"/>
                </a:lnTo>
                <a:lnTo>
                  <a:pt x="2170" y="8456"/>
                </a:lnTo>
                <a:lnTo>
                  <a:pt x="3375" y="8035"/>
                </a:lnTo>
                <a:lnTo>
                  <a:pt x="4580" y="7614"/>
                </a:lnTo>
                <a:lnTo>
                  <a:pt x="6315" y="7403"/>
                </a:lnTo>
                <a:lnTo>
                  <a:pt x="8580" y="8492"/>
                </a:lnTo>
                <a:lnTo>
                  <a:pt x="9102" y="10278"/>
                </a:lnTo>
                <a:lnTo>
                  <a:pt x="9102" y="54615"/>
                </a:lnTo>
                <a:lnTo>
                  <a:pt x="8565" y="56313"/>
                </a:lnTo>
                <a:lnTo>
                  <a:pt x="6416" y="57882"/>
                </a:lnTo>
                <a:lnTo>
                  <a:pt x="4123" y="58361"/>
                </a:lnTo>
                <a:lnTo>
                  <a:pt x="609" y="58535"/>
                </a:lnTo>
                <a:lnTo>
                  <a:pt x="609" y="59841"/>
                </a:lnTo>
                <a:lnTo>
                  <a:pt x="25173" y="59841"/>
                </a:lnTo>
                <a:lnTo>
                  <a:pt x="25173" y="58622"/>
                </a:lnTo>
                <a:lnTo>
                  <a:pt x="21921" y="58506"/>
                </a:lnTo>
                <a:lnTo>
                  <a:pt x="19700" y="58143"/>
                </a:lnTo>
                <a:lnTo>
                  <a:pt x="18510" y="57533"/>
                </a:lnTo>
                <a:lnTo>
                  <a:pt x="17319" y="56923"/>
                </a:lnTo>
                <a:lnTo>
                  <a:pt x="16724" y="55501"/>
                </a:lnTo>
                <a:lnTo>
                  <a:pt x="16724" y="827"/>
                </a:lnTo>
                <a:lnTo>
                  <a:pt x="16506" y="0"/>
                </a:lnTo>
                <a:lnTo>
                  <a:pt x="15984" y="0"/>
                </a:lnTo>
                <a:close/>
              </a:path>
              <a:path w="75870" h="60756">
                <a:moveTo>
                  <a:pt x="63893" y="60669"/>
                </a:moveTo>
                <a:lnTo>
                  <a:pt x="69772" y="55863"/>
                </a:lnTo>
                <a:lnTo>
                  <a:pt x="73170" y="46253"/>
                </a:lnTo>
                <a:lnTo>
                  <a:pt x="74970" y="41142"/>
                </a:lnTo>
                <a:lnTo>
                  <a:pt x="75870" y="35698"/>
                </a:lnTo>
                <a:lnTo>
                  <a:pt x="75870" y="22574"/>
                </a:lnTo>
                <a:lnTo>
                  <a:pt x="74404" y="16071"/>
                </a:lnTo>
                <a:lnTo>
                  <a:pt x="71471" y="10408"/>
                </a:lnTo>
                <a:lnTo>
                  <a:pt x="67783" y="3411"/>
                </a:lnTo>
                <a:lnTo>
                  <a:pt x="62601" y="-87"/>
                </a:lnTo>
                <a:lnTo>
                  <a:pt x="48518" y="-87"/>
                </a:lnTo>
                <a:lnTo>
                  <a:pt x="43030" y="3585"/>
                </a:lnTo>
                <a:lnTo>
                  <a:pt x="39459" y="10931"/>
                </a:lnTo>
                <a:lnTo>
                  <a:pt x="36817" y="16332"/>
                </a:lnTo>
                <a:lnTo>
                  <a:pt x="35496" y="22777"/>
                </a:lnTo>
                <a:lnTo>
                  <a:pt x="35496" y="39792"/>
                </a:lnTo>
                <a:lnTo>
                  <a:pt x="37470" y="47327"/>
                </a:lnTo>
                <a:lnTo>
                  <a:pt x="41419" y="52873"/>
                </a:lnTo>
                <a:lnTo>
                  <a:pt x="45107" y="58070"/>
                </a:lnTo>
                <a:lnTo>
                  <a:pt x="45600" y="47168"/>
                </a:lnTo>
                <a:lnTo>
                  <a:pt x="44613" y="43219"/>
                </a:lnTo>
                <a:lnTo>
                  <a:pt x="44119" y="37949"/>
                </a:lnTo>
                <a:lnTo>
                  <a:pt x="44119" y="24331"/>
                </a:lnTo>
                <a:lnTo>
                  <a:pt x="44598" y="18669"/>
                </a:lnTo>
                <a:lnTo>
                  <a:pt x="45557" y="14372"/>
                </a:lnTo>
                <a:lnTo>
                  <a:pt x="47386" y="6300"/>
                </a:lnTo>
                <a:lnTo>
                  <a:pt x="50768" y="2264"/>
                </a:lnTo>
                <a:lnTo>
                  <a:pt x="60641" y="2264"/>
                </a:lnTo>
                <a:lnTo>
                  <a:pt x="64009" y="6184"/>
                </a:lnTo>
                <a:lnTo>
                  <a:pt x="65809" y="14024"/>
                </a:lnTo>
                <a:lnTo>
                  <a:pt x="66767" y="18234"/>
                </a:lnTo>
                <a:lnTo>
                  <a:pt x="67246" y="23867"/>
                </a:lnTo>
                <a:lnTo>
                  <a:pt x="67246" y="39778"/>
                </a:lnTo>
                <a:lnTo>
                  <a:pt x="66448" y="46543"/>
                </a:lnTo>
                <a:lnTo>
                  <a:pt x="64851" y="51218"/>
                </a:lnTo>
                <a:lnTo>
                  <a:pt x="63254" y="55893"/>
                </a:lnTo>
                <a:lnTo>
                  <a:pt x="60321" y="58230"/>
                </a:lnTo>
                <a:lnTo>
                  <a:pt x="56053" y="58230"/>
                </a:lnTo>
                <a:lnTo>
                  <a:pt x="55530" y="60669"/>
                </a:lnTo>
                <a:lnTo>
                  <a:pt x="63893" y="60669"/>
                </a:lnTo>
                <a:close/>
              </a:path>
              <a:path w="75870" h="60756">
                <a:moveTo>
                  <a:pt x="45600" y="47168"/>
                </a:moveTo>
                <a:lnTo>
                  <a:pt x="45107" y="58070"/>
                </a:lnTo>
                <a:lnTo>
                  <a:pt x="49810" y="60669"/>
                </a:lnTo>
                <a:lnTo>
                  <a:pt x="55530" y="60669"/>
                </a:lnTo>
                <a:lnTo>
                  <a:pt x="56053" y="58230"/>
                </a:lnTo>
                <a:lnTo>
                  <a:pt x="50943" y="58230"/>
                </a:lnTo>
                <a:lnTo>
                  <a:pt x="47458" y="54542"/>
                </a:lnTo>
                <a:lnTo>
                  <a:pt x="45600" y="47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15729" y="4386885"/>
            <a:ext cx="75545" cy="53762"/>
          </a:xfrm>
          <a:custGeom>
            <a:avLst/>
            <a:gdLst/>
            <a:ahLst/>
            <a:cxnLst/>
            <a:rect l="l" t="t" r="r" b="b"/>
            <a:pathLst>
              <a:path w="83100" h="60930">
                <a:moveTo>
                  <a:pt x="71123" y="60930"/>
                </a:moveTo>
                <a:lnTo>
                  <a:pt x="77002" y="56125"/>
                </a:lnTo>
                <a:lnTo>
                  <a:pt x="80399" y="46514"/>
                </a:lnTo>
                <a:lnTo>
                  <a:pt x="82200" y="41404"/>
                </a:lnTo>
                <a:lnTo>
                  <a:pt x="83100" y="35960"/>
                </a:lnTo>
                <a:lnTo>
                  <a:pt x="83100" y="22836"/>
                </a:lnTo>
                <a:lnTo>
                  <a:pt x="81633" y="16332"/>
                </a:lnTo>
                <a:lnTo>
                  <a:pt x="78701" y="10670"/>
                </a:lnTo>
                <a:lnTo>
                  <a:pt x="75013" y="3672"/>
                </a:lnTo>
                <a:lnTo>
                  <a:pt x="69830" y="174"/>
                </a:lnTo>
                <a:lnTo>
                  <a:pt x="55748" y="174"/>
                </a:lnTo>
                <a:lnTo>
                  <a:pt x="50260" y="3847"/>
                </a:lnTo>
                <a:lnTo>
                  <a:pt x="46689" y="11193"/>
                </a:lnTo>
                <a:lnTo>
                  <a:pt x="44047" y="16593"/>
                </a:lnTo>
                <a:lnTo>
                  <a:pt x="42726" y="23039"/>
                </a:lnTo>
                <a:lnTo>
                  <a:pt x="42726" y="40054"/>
                </a:lnTo>
                <a:lnTo>
                  <a:pt x="44700" y="47589"/>
                </a:lnTo>
                <a:lnTo>
                  <a:pt x="48649" y="53134"/>
                </a:lnTo>
                <a:lnTo>
                  <a:pt x="52336" y="58332"/>
                </a:lnTo>
                <a:lnTo>
                  <a:pt x="52830" y="47429"/>
                </a:lnTo>
                <a:lnTo>
                  <a:pt x="51843" y="43480"/>
                </a:lnTo>
                <a:lnTo>
                  <a:pt x="51349" y="38210"/>
                </a:lnTo>
                <a:lnTo>
                  <a:pt x="51349" y="24593"/>
                </a:lnTo>
                <a:lnTo>
                  <a:pt x="51828" y="18931"/>
                </a:lnTo>
                <a:lnTo>
                  <a:pt x="52786" y="14633"/>
                </a:lnTo>
                <a:lnTo>
                  <a:pt x="54616" y="6562"/>
                </a:lnTo>
                <a:lnTo>
                  <a:pt x="57998" y="2526"/>
                </a:lnTo>
                <a:lnTo>
                  <a:pt x="67871" y="2526"/>
                </a:lnTo>
                <a:lnTo>
                  <a:pt x="71239" y="6445"/>
                </a:lnTo>
                <a:lnTo>
                  <a:pt x="73039" y="14285"/>
                </a:lnTo>
                <a:lnTo>
                  <a:pt x="73997" y="18495"/>
                </a:lnTo>
                <a:lnTo>
                  <a:pt x="74476" y="24128"/>
                </a:lnTo>
                <a:lnTo>
                  <a:pt x="74476" y="40039"/>
                </a:lnTo>
                <a:lnTo>
                  <a:pt x="73678" y="46805"/>
                </a:lnTo>
                <a:lnTo>
                  <a:pt x="72081" y="51479"/>
                </a:lnTo>
                <a:lnTo>
                  <a:pt x="70484" y="56154"/>
                </a:lnTo>
                <a:lnTo>
                  <a:pt x="67551" y="58491"/>
                </a:lnTo>
                <a:lnTo>
                  <a:pt x="63283" y="58491"/>
                </a:lnTo>
                <a:lnTo>
                  <a:pt x="62760" y="60930"/>
                </a:lnTo>
                <a:lnTo>
                  <a:pt x="71123" y="60930"/>
                </a:lnTo>
                <a:close/>
              </a:path>
              <a:path w="83100" h="60930">
                <a:moveTo>
                  <a:pt x="52830" y="47429"/>
                </a:moveTo>
                <a:lnTo>
                  <a:pt x="52336" y="58332"/>
                </a:lnTo>
                <a:lnTo>
                  <a:pt x="57040" y="60930"/>
                </a:lnTo>
                <a:lnTo>
                  <a:pt x="62760" y="60930"/>
                </a:lnTo>
                <a:lnTo>
                  <a:pt x="63283" y="58491"/>
                </a:lnTo>
                <a:lnTo>
                  <a:pt x="58173" y="58491"/>
                </a:lnTo>
                <a:lnTo>
                  <a:pt x="54688" y="54804"/>
                </a:lnTo>
                <a:lnTo>
                  <a:pt x="52830" y="47429"/>
                </a:lnTo>
                <a:close/>
              </a:path>
              <a:path w="83100" h="60930">
                <a:moveTo>
                  <a:pt x="1959" y="18205"/>
                </a:moveTo>
                <a:lnTo>
                  <a:pt x="3208" y="14895"/>
                </a:lnTo>
                <a:lnTo>
                  <a:pt x="4515" y="12441"/>
                </a:lnTo>
                <a:lnTo>
                  <a:pt x="5879" y="10844"/>
                </a:lnTo>
                <a:lnTo>
                  <a:pt x="8347" y="7941"/>
                </a:lnTo>
                <a:lnTo>
                  <a:pt x="11570" y="6489"/>
                </a:lnTo>
                <a:lnTo>
                  <a:pt x="18771" y="6489"/>
                </a:lnTo>
                <a:lnTo>
                  <a:pt x="21544" y="7614"/>
                </a:lnTo>
                <a:lnTo>
                  <a:pt x="23867" y="9864"/>
                </a:lnTo>
                <a:lnTo>
                  <a:pt x="26190" y="12114"/>
                </a:lnTo>
                <a:lnTo>
                  <a:pt x="27351" y="15388"/>
                </a:lnTo>
                <a:lnTo>
                  <a:pt x="27351" y="24593"/>
                </a:lnTo>
                <a:lnTo>
                  <a:pt x="25449" y="29630"/>
                </a:lnTo>
                <a:lnTo>
                  <a:pt x="21646" y="34799"/>
                </a:lnTo>
                <a:lnTo>
                  <a:pt x="18647" y="38627"/>
                </a:lnTo>
                <a:lnTo>
                  <a:pt x="10882" y="47524"/>
                </a:lnTo>
                <a:lnTo>
                  <a:pt x="0" y="59101"/>
                </a:lnTo>
                <a:lnTo>
                  <a:pt x="0" y="60103"/>
                </a:lnTo>
                <a:lnTo>
                  <a:pt x="34799" y="60103"/>
                </a:lnTo>
                <a:lnTo>
                  <a:pt x="39633" y="47951"/>
                </a:lnTo>
                <a:lnTo>
                  <a:pt x="38501" y="47429"/>
                </a:lnTo>
                <a:lnTo>
                  <a:pt x="37078" y="50013"/>
                </a:lnTo>
                <a:lnTo>
                  <a:pt x="35801" y="51639"/>
                </a:lnTo>
                <a:lnTo>
                  <a:pt x="33536" y="52975"/>
                </a:lnTo>
                <a:lnTo>
                  <a:pt x="31576" y="53308"/>
                </a:lnTo>
                <a:lnTo>
                  <a:pt x="8797" y="53308"/>
                </a:lnTo>
                <a:lnTo>
                  <a:pt x="14971" y="46893"/>
                </a:lnTo>
                <a:lnTo>
                  <a:pt x="24415" y="36675"/>
                </a:lnTo>
                <a:lnTo>
                  <a:pt x="30182" y="29746"/>
                </a:lnTo>
                <a:lnTo>
                  <a:pt x="33463" y="25333"/>
                </a:lnTo>
                <a:lnTo>
                  <a:pt x="35104" y="20745"/>
                </a:lnTo>
                <a:lnTo>
                  <a:pt x="35104" y="11512"/>
                </a:lnTo>
                <a:lnTo>
                  <a:pt x="33587" y="7730"/>
                </a:lnTo>
                <a:lnTo>
                  <a:pt x="30552" y="4638"/>
                </a:lnTo>
                <a:lnTo>
                  <a:pt x="27518" y="1546"/>
                </a:lnTo>
                <a:lnTo>
                  <a:pt x="23547" y="0"/>
                </a:lnTo>
                <a:lnTo>
                  <a:pt x="14663" y="0"/>
                </a:lnTo>
                <a:lnTo>
                  <a:pt x="10939" y="1299"/>
                </a:lnTo>
                <a:lnTo>
                  <a:pt x="7469" y="3898"/>
                </a:lnTo>
                <a:lnTo>
                  <a:pt x="3999" y="6496"/>
                </a:lnTo>
                <a:lnTo>
                  <a:pt x="1538" y="11134"/>
                </a:lnTo>
                <a:lnTo>
                  <a:pt x="87" y="17813"/>
                </a:lnTo>
                <a:lnTo>
                  <a:pt x="1959" y="18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16837" y="4010003"/>
            <a:ext cx="74436" cy="53993"/>
          </a:xfrm>
          <a:custGeom>
            <a:avLst/>
            <a:gdLst/>
            <a:ahLst/>
            <a:cxnLst/>
            <a:rect l="l" t="t" r="r" b="b"/>
            <a:pathLst>
              <a:path w="81880" h="61192">
                <a:moveTo>
                  <a:pt x="51610" y="47690"/>
                </a:moveTo>
                <a:lnTo>
                  <a:pt x="51117" y="58593"/>
                </a:lnTo>
                <a:lnTo>
                  <a:pt x="55821" y="61192"/>
                </a:lnTo>
                <a:lnTo>
                  <a:pt x="61541" y="61192"/>
                </a:lnTo>
                <a:lnTo>
                  <a:pt x="62063" y="58753"/>
                </a:lnTo>
                <a:lnTo>
                  <a:pt x="56953" y="58753"/>
                </a:lnTo>
                <a:lnTo>
                  <a:pt x="53469" y="55065"/>
                </a:lnTo>
                <a:lnTo>
                  <a:pt x="51610" y="47690"/>
                </a:lnTo>
                <a:close/>
              </a:path>
              <a:path w="81880" h="61192">
                <a:moveTo>
                  <a:pt x="1480" y="14851"/>
                </a:moveTo>
                <a:lnTo>
                  <a:pt x="3019" y="12180"/>
                </a:lnTo>
                <a:lnTo>
                  <a:pt x="4456" y="10206"/>
                </a:lnTo>
                <a:lnTo>
                  <a:pt x="5792" y="8928"/>
                </a:lnTo>
                <a:lnTo>
                  <a:pt x="8231" y="6576"/>
                </a:lnTo>
                <a:lnTo>
                  <a:pt x="11048" y="5400"/>
                </a:lnTo>
                <a:lnTo>
                  <a:pt x="16942" y="5400"/>
                </a:lnTo>
                <a:lnTo>
                  <a:pt x="19345" y="6228"/>
                </a:lnTo>
                <a:lnTo>
                  <a:pt x="21450" y="7883"/>
                </a:lnTo>
                <a:lnTo>
                  <a:pt x="23555" y="9538"/>
                </a:lnTo>
                <a:lnTo>
                  <a:pt x="24607" y="11948"/>
                </a:lnTo>
                <a:lnTo>
                  <a:pt x="24607" y="18684"/>
                </a:lnTo>
                <a:lnTo>
                  <a:pt x="23272" y="21558"/>
                </a:lnTo>
                <a:lnTo>
                  <a:pt x="20600" y="23736"/>
                </a:lnTo>
                <a:lnTo>
                  <a:pt x="17929" y="25914"/>
                </a:lnTo>
                <a:lnTo>
                  <a:pt x="14271" y="27845"/>
                </a:lnTo>
                <a:lnTo>
                  <a:pt x="9625" y="29529"/>
                </a:lnTo>
                <a:lnTo>
                  <a:pt x="10583" y="30567"/>
                </a:lnTo>
                <a:lnTo>
                  <a:pt x="18437" y="30530"/>
                </a:lnTo>
                <a:lnTo>
                  <a:pt x="22996" y="32519"/>
                </a:lnTo>
                <a:lnTo>
                  <a:pt x="25696" y="36497"/>
                </a:lnTo>
                <a:lnTo>
                  <a:pt x="27293" y="38849"/>
                </a:lnTo>
                <a:lnTo>
                  <a:pt x="28092" y="41578"/>
                </a:lnTo>
                <a:lnTo>
                  <a:pt x="28092" y="47908"/>
                </a:lnTo>
                <a:lnTo>
                  <a:pt x="27104" y="50891"/>
                </a:lnTo>
                <a:lnTo>
                  <a:pt x="25130" y="53635"/>
                </a:lnTo>
                <a:lnTo>
                  <a:pt x="23155" y="56379"/>
                </a:lnTo>
                <a:lnTo>
                  <a:pt x="20136" y="57751"/>
                </a:lnTo>
                <a:lnTo>
                  <a:pt x="14242" y="57751"/>
                </a:lnTo>
                <a:lnTo>
                  <a:pt x="12013" y="56924"/>
                </a:lnTo>
                <a:lnTo>
                  <a:pt x="9385" y="55269"/>
                </a:lnTo>
                <a:lnTo>
                  <a:pt x="6758" y="53614"/>
                </a:lnTo>
                <a:lnTo>
                  <a:pt x="4645" y="52786"/>
                </a:lnTo>
                <a:lnTo>
                  <a:pt x="3048" y="52786"/>
                </a:lnTo>
                <a:lnTo>
                  <a:pt x="1197" y="53135"/>
                </a:lnTo>
                <a:lnTo>
                  <a:pt x="239" y="54528"/>
                </a:lnTo>
                <a:lnTo>
                  <a:pt x="0" y="56009"/>
                </a:lnTo>
                <a:lnTo>
                  <a:pt x="0" y="57229"/>
                </a:lnTo>
                <a:lnTo>
                  <a:pt x="718" y="58368"/>
                </a:lnTo>
                <a:lnTo>
                  <a:pt x="2155" y="59428"/>
                </a:lnTo>
                <a:lnTo>
                  <a:pt x="3593" y="60488"/>
                </a:lnTo>
                <a:lnTo>
                  <a:pt x="6097" y="61018"/>
                </a:lnTo>
                <a:lnTo>
                  <a:pt x="17682" y="61018"/>
                </a:lnTo>
                <a:lnTo>
                  <a:pt x="23860" y="58912"/>
                </a:lnTo>
                <a:lnTo>
                  <a:pt x="28200" y="54702"/>
                </a:lnTo>
                <a:lnTo>
                  <a:pt x="32541" y="50492"/>
                </a:lnTo>
                <a:lnTo>
                  <a:pt x="34712" y="45629"/>
                </a:lnTo>
                <a:lnTo>
                  <a:pt x="34712" y="35437"/>
                </a:lnTo>
                <a:lnTo>
                  <a:pt x="33129" y="31576"/>
                </a:lnTo>
                <a:lnTo>
                  <a:pt x="29964" y="28527"/>
                </a:lnTo>
                <a:lnTo>
                  <a:pt x="28280" y="26930"/>
                </a:lnTo>
                <a:lnTo>
                  <a:pt x="26045" y="25536"/>
                </a:lnTo>
                <a:lnTo>
                  <a:pt x="23257" y="24346"/>
                </a:lnTo>
                <a:lnTo>
                  <a:pt x="25638" y="22691"/>
                </a:lnTo>
                <a:lnTo>
                  <a:pt x="27395" y="21195"/>
                </a:lnTo>
                <a:lnTo>
                  <a:pt x="28527" y="19860"/>
                </a:lnTo>
                <a:lnTo>
                  <a:pt x="30531" y="17508"/>
                </a:lnTo>
                <a:lnTo>
                  <a:pt x="31532" y="14924"/>
                </a:lnTo>
                <a:lnTo>
                  <a:pt x="31532" y="8913"/>
                </a:lnTo>
                <a:lnTo>
                  <a:pt x="30320" y="6097"/>
                </a:lnTo>
                <a:lnTo>
                  <a:pt x="27896" y="3658"/>
                </a:lnTo>
                <a:lnTo>
                  <a:pt x="25471" y="1219"/>
                </a:lnTo>
                <a:lnTo>
                  <a:pt x="22038" y="0"/>
                </a:lnTo>
                <a:lnTo>
                  <a:pt x="13443" y="0"/>
                </a:lnTo>
                <a:lnTo>
                  <a:pt x="9785" y="1321"/>
                </a:lnTo>
                <a:lnTo>
                  <a:pt x="6620" y="3963"/>
                </a:lnTo>
                <a:lnTo>
                  <a:pt x="3455" y="6605"/>
                </a:lnTo>
                <a:lnTo>
                  <a:pt x="1292" y="10133"/>
                </a:lnTo>
                <a:lnTo>
                  <a:pt x="130" y="14546"/>
                </a:lnTo>
                <a:lnTo>
                  <a:pt x="1480" y="14851"/>
                </a:lnTo>
                <a:close/>
              </a:path>
              <a:path w="81880" h="61192">
                <a:moveTo>
                  <a:pt x="69903" y="61192"/>
                </a:moveTo>
                <a:lnTo>
                  <a:pt x="75783" y="56387"/>
                </a:lnTo>
                <a:lnTo>
                  <a:pt x="79180" y="46776"/>
                </a:lnTo>
                <a:lnTo>
                  <a:pt x="80980" y="41665"/>
                </a:lnTo>
                <a:lnTo>
                  <a:pt x="81880" y="36221"/>
                </a:lnTo>
                <a:lnTo>
                  <a:pt x="81880" y="23097"/>
                </a:lnTo>
                <a:lnTo>
                  <a:pt x="80414" y="16593"/>
                </a:lnTo>
                <a:lnTo>
                  <a:pt x="77481" y="10931"/>
                </a:lnTo>
                <a:lnTo>
                  <a:pt x="73794" y="3934"/>
                </a:lnTo>
                <a:lnTo>
                  <a:pt x="68611" y="435"/>
                </a:lnTo>
                <a:lnTo>
                  <a:pt x="54529" y="435"/>
                </a:lnTo>
                <a:lnTo>
                  <a:pt x="49041" y="4108"/>
                </a:lnTo>
                <a:lnTo>
                  <a:pt x="45469" y="11454"/>
                </a:lnTo>
                <a:lnTo>
                  <a:pt x="42827" y="16855"/>
                </a:lnTo>
                <a:lnTo>
                  <a:pt x="41506" y="23300"/>
                </a:lnTo>
                <a:lnTo>
                  <a:pt x="41506" y="40315"/>
                </a:lnTo>
                <a:lnTo>
                  <a:pt x="43481" y="47850"/>
                </a:lnTo>
                <a:lnTo>
                  <a:pt x="47429" y="53396"/>
                </a:lnTo>
                <a:lnTo>
                  <a:pt x="51117" y="58593"/>
                </a:lnTo>
                <a:lnTo>
                  <a:pt x="51610" y="47690"/>
                </a:lnTo>
                <a:lnTo>
                  <a:pt x="50623" y="43741"/>
                </a:lnTo>
                <a:lnTo>
                  <a:pt x="50130" y="38471"/>
                </a:lnTo>
                <a:lnTo>
                  <a:pt x="50130" y="24854"/>
                </a:lnTo>
                <a:lnTo>
                  <a:pt x="50609" y="19192"/>
                </a:lnTo>
                <a:lnTo>
                  <a:pt x="51567" y="14895"/>
                </a:lnTo>
                <a:lnTo>
                  <a:pt x="53396" y="6823"/>
                </a:lnTo>
                <a:lnTo>
                  <a:pt x="56779" y="2787"/>
                </a:lnTo>
                <a:lnTo>
                  <a:pt x="66651" y="2787"/>
                </a:lnTo>
                <a:lnTo>
                  <a:pt x="70019" y="6707"/>
                </a:lnTo>
                <a:lnTo>
                  <a:pt x="71819" y="14546"/>
                </a:lnTo>
                <a:lnTo>
                  <a:pt x="72778" y="18756"/>
                </a:lnTo>
                <a:lnTo>
                  <a:pt x="73257" y="24389"/>
                </a:lnTo>
                <a:lnTo>
                  <a:pt x="73257" y="40301"/>
                </a:lnTo>
                <a:lnTo>
                  <a:pt x="72458" y="47066"/>
                </a:lnTo>
                <a:lnTo>
                  <a:pt x="70861" y="51741"/>
                </a:lnTo>
                <a:lnTo>
                  <a:pt x="69264" y="56415"/>
                </a:lnTo>
                <a:lnTo>
                  <a:pt x="66332" y="58753"/>
                </a:lnTo>
                <a:lnTo>
                  <a:pt x="62063" y="58753"/>
                </a:lnTo>
                <a:lnTo>
                  <a:pt x="61541" y="61192"/>
                </a:lnTo>
                <a:lnTo>
                  <a:pt x="69903" y="61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14225" y="3631863"/>
            <a:ext cx="77050" cy="53608"/>
          </a:xfrm>
          <a:custGeom>
            <a:avLst/>
            <a:gdLst/>
            <a:ahLst/>
            <a:cxnLst/>
            <a:rect l="l" t="t" r="r" b="b"/>
            <a:pathLst>
              <a:path w="84755" h="60756">
                <a:moveTo>
                  <a:pt x="72778" y="60756"/>
                </a:moveTo>
                <a:lnTo>
                  <a:pt x="78657" y="55951"/>
                </a:lnTo>
                <a:lnTo>
                  <a:pt x="82054" y="46340"/>
                </a:lnTo>
                <a:lnTo>
                  <a:pt x="83855" y="41230"/>
                </a:lnTo>
                <a:lnTo>
                  <a:pt x="84755" y="35786"/>
                </a:lnTo>
                <a:lnTo>
                  <a:pt x="84755" y="22662"/>
                </a:lnTo>
                <a:lnTo>
                  <a:pt x="83288" y="16158"/>
                </a:lnTo>
                <a:lnTo>
                  <a:pt x="80356" y="10496"/>
                </a:lnTo>
                <a:lnTo>
                  <a:pt x="76668" y="3498"/>
                </a:lnTo>
                <a:lnTo>
                  <a:pt x="71485" y="0"/>
                </a:lnTo>
                <a:lnTo>
                  <a:pt x="57403" y="0"/>
                </a:lnTo>
                <a:lnTo>
                  <a:pt x="51915" y="3673"/>
                </a:lnTo>
                <a:lnTo>
                  <a:pt x="48344" y="11019"/>
                </a:lnTo>
                <a:lnTo>
                  <a:pt x="45702" y="16419"/>
                </a:lnTo>
                <a:lnTo>
                  <a:pt x="44381" y="22865"/>
                </a:lnTo>
                <a:lnTo>
                  <a:pt x="44381" y="39880"/>
                </a:lnTo>
                <a:lnTo>
                  <a:pt x="46355" y="47415"/>
                </a:lnTo>
                <a:lnTo>
                  <a:pt x="50304" y="52960"/>
                </a:lnTo>
                <a:lnTo>
                  <a:pt x="53991" y="58158"/>
                </a:lnTo>
                <a:lnTo>
                  <a:pt x="54485" y="47255"/>
                </a:lnTo>
                <a:lnTo>
                  <a:pt x="53498" y="43306"/>
                </a:lnTo>
                <a:lnTo>
                  <a:pt x="53004" y="38036"/>
                </a:lnTo>
                <a:lnTo>
                  <a:pt x="53004" y="24418"/>
                </a:lnTo>
                <a:lnTo>
                  <a:pt x="53483" y="18756"/>
                </a:lnTo>
                <a:lnTo>
                  <a:pt x="54441" y="14459"/>
                </a:lnTo>
                <a:lnTo>
                  <a:pt x="56271" y="6387"/>
                </a:lnTo>
                <a:lnTo>
                  <a:pt x="59653" y="2352"/>
                </a:lnTo>
                <a:lnTo>
                  <a:pt x="69526" y="2352"/>
                </a:lnTo>
                <a:lnTo>
                  <a:pt x="72894" y="6271"/>
                </a:lnTo>
                <a:lnTo>
                  <a:pt x="74694" y="14111"/>
                </a:lnTo>
                <a:lnTo>
                  <a:pt x="75652" y="18321"/>
                </a:lnTo>
                <a:lnTo>
                  <a:pt x="76131" y="23954"/>
                </a:lnTo>
                <a:lnTo>
                  <a:pt x="76131" y="39865"/>
                </a:lnTo>
                <a:lnTo>
                  <a:pt x="75333" y="46630"/>
                </a:lnTo>
                <a:lnTo>
                  <a:pt x="73736" y="51305"/>
                </a:lnTo>
                <a:lnTo>
                  <a:pt x="72139" y="55980"/>
                </a:lnTo>
                <a:lnTo>
                  <a:pt x="69206" y="58317"/>
                </a:lnTo>
                <a:lnTo>
                  <a:pt x="64938" y="58317"/>
                </a:lnTo>
                <a:lnTo>
                  <a:pt x="64415" y="60756"/>
                </a:lnTo>
                <a:lnTo>
                  <a:pt x="72778" y="60756"/>
                </a:lnTo>
                <a:close/>
              </a:path>
              <a:path w="84755" h="60756">
                <a:moveTo>
                  <a:pt x="54485" y="47255"/>
                </a:moveTo>
                <a:lnTo>
                  <a:pt x="53991" y="58158"/>
                </a:lnTo>
                <a:lnTo>
                  <a:pt x="58695" y="60756"/>
                </a:lnTo>
                <a:lnTo>
                  <a:pt x="64415" y="60756"/>
                </a:lnTo>
                <a:lnTo>
                  <a:pt x="64938" y="58317"/>
                </a:lnTo>
                <a:lnTo>
                  <a:pt x="59828" y="58317"/>
                </a:lnTo>
                <a:lnTo>
                  <a:pt x="56343" y="54630"/>
                </a:lnTo>
                <a:lnTo>
                  <a:pt x="54485" y="47255"/>
                </a:lnTo>
                <a:close/>
              </a:path>
              <a:path w="84755" h="60756">
                <a:moveTo>
                  <a:pt x="25086" y="45077"/>
                </a:moveTo>
                <a:lnTo>
                  <a:pt x="25086" y="59929"/>
                </a:lnTo>
                <a:lnTo>
                  <a:pt x="32011" y="59929"/>
                </a:lnTo>
                <a:lnTo>
                  <a:pt x="32011" y="45077"/>
                </a:lnTo>
                <a:lnTo>
                  <a:pt x="41114" y="45077"/>
                </a:lnTo>
                <a:lnTo>
                  <a:pt x="41114" y="39285"/>
                </a:lnTo>
                <a:lnTo>
                  <a:pt x="32011" y="39285"/>
                </a:lnTo>
                <a:lnTo>
                  <a:pt x="32011" y="87"/>
                </a:lnTo>
                <a:lnTo>
                  <a:pt x="27874" y="87"/>
                </a:lnTo>
                <a:lnTo>
                  <a:pt x="24999" y="9059"/>
                </a:lnTo>
                <a:lnTo>
                  <a:pt x="24999" y="39285"/>
                </a:lnTo>
                <a:lnTo>
                  <a:pt x="0" y="39285"/>
                </a:lnTo>
                <a:lnTo>
                  <a:pt x="0" y="45077"/>
                </a:lnTo>
                <a:lnTo>
                  <a:pt x="25086" y="45077"/>
                </a:lnTo>
                <a:close/>
              </a:path>
              <a:path w="84755" h="60756">
                <a:moveTo>
                  <a:pt x="27874" y="87"/>
                </a:moveTo>
                <a:lnTo>
                  <a:pt x="0" y="39285"/>
                </a:lnTo>
                <a:lnTo>
                  <a:pt x="3614" y="39285"/>
                </a:lnTo>
                <a:lnTo>
                  <a:pt x="24999" y="9059"/>
                </a:lnTo>
                <a:lnTo>
                  <a:pt x="27874" y="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15888" y="3254559"/>
            <a:ext cx="75386" cy="54377"/>
          </a:xfrm>
          <a:custGeom>
            <a:avLst/>
            <a:gdLst/>
            <a:ahLst/>
            <a:cxnLst/>
            <a:rect l="l" t="t" r="r" b="b"/>
            <a:pathLst>
              <a:path w="82925" h="61627">
                <a:moveTo>
                  <a:pt x="12586" y="24955"/>
                </a:moveTo>
                <a:lnTo>
                  <a:pt x="17029" y="26785"/>
                </a:lnTo>
                <a:lnTo>
                  <a:pt x="25043" y="30095"/>
                </a:lnTo>
                <a:lnTo>
                  <a:pt x="29050" y="35510"/>
                </a:lnTo>
                <a:lnTo>
                  <a:pt x="29050" y="47327"/>
                </a:lnTo>
                <a:lnTo>
                  <a:pt x="27801" y="50950"/>
                </a:lnTo>
                <a:lnTo>
                  <a:pt x="25304" y="53897"/>
                </a:lnTo>
                <a:lnTo>
                  <a:pt x="22807" y="56844"/>
                </a:lnTo>
                <a:lnTo>
                  <a:pt x="19889" y="58317"/>
                </a:lnTo>
                <a:lnTo>
                  <a:pt x="15098" y="58317"/>
                </a:lnTo>
                <a:lnTo>
                  <a:pt x="13029" y="57381"/>
                </a:lnTo>
                <a:lnTo>
                  <a:pt x="10343" y="55508"/>
                </a:lnTo>
                <a:lnTo>
                  <a:pt x="7658" y="53635"/>
                </a:lnTo>
                <a:lnTo>
                  <a:pt x="5487" y="52699"/>
                </a:lnTo>
                <a:lnTo>
                  <a:pt x="2526" y="52699"/>
                </a:lnTo>
                <a:lnTo>
                  <a:pt x="1560" y="53026"/>
                </a:lnTo>
                <a:lnTo>
                  <a:pt x="312" y="54332"/>
                </a:lnTo>
                <a:lnTo>
                  <a:pt x="0" y="55965"/>
                </a:lnTo>
                <a:lnTo>
                  <a:pt x="0" y="58288"/>
                </a:lnTo>
                <a:lnTo>
                  <a:pt x="1451" y="59900"/>
                </a:lnTo>
                <a:lnTo>
                  <a:pt x="4355" y="60800"/>
                </a:lnTo>
                <a:lnTo>
                  <a:pt x="6097" y="61351"/>
                </a:lnTo>
                <a:lnTo>
                  <a:pt x="8391" y="61627"/>
                </a:lnTo>
                <a:lnTo>
                  <a:pt x="18234" y="61627"/>
                </a:lnTo>
                <a:lnTo>
                  <a:pt x="24019" y="59479"/>
                </a:lnTo>
                <a:lnTo>
                  <a:pt x="28592" y="55181"/>
                </a:lnTo>
                <a:lnTo>
                  <a:pt x="33166" y="50884"/>
                </a:lnTo>
                <a:lnTo>
                  <a:pt x="35452" y="45527"/>
                </a:lnTo>
                <a:lnTo>
                  <a:pt x="35452" y="36236"/>
                </a:lnTo>
                <a:lnTo>
                  <a:pt x="34915" y="33514"/>
                </a:lnTo>
                <a:lnTo>
                  <a:pt x="33841" y="30944"/>
                </a:lnTo>
                <a:lnTo>
                  <a:pt x="32766" y="28375"/>
                </a:lnTo>
                <a:lnTo>
                  <a:pt x="31184" y="26059"/>
                </a:lnTo>
                <a:lnTo>
                  <a:pt x="29093" y="23997"/>
                </a:lnTo>
                <a:lnTo>
                  <a:pt x="26654" y="21617"/>
                </a:lnTo>
                <a:lnTo>
                  <a:pt x="23620" y="19816"/>
                </a:lnTo>
                <a:lnTo>
                  <a:pt x="19991" y="18597"/>
                </a:lnTo>
                <a:lnTo>
                  <a:pt x="17784" y="17871"/>
                </a:lnTo>
                <a:lnTo>
                  <a:pt x="14300" y="17101"/>
                </a:lnTo>
                <a:lnTo>
                  <a:pt x="9538" y="16288"/>
                </a:lnTo>
                <a:lnTo>
                  <a:pt x="13240" y="8666"/>
                </a:lnTo>
                <a:lnTo>
                  <a:pt x="31271" y="8630"/>
                </a:lnTo>
                <a:lnTo>
                  <a:pt x="32752" y="8057"/>
                </a:lnTo>
                <a:lnTo>
                  <a:pt x="36149" y="0"/>
                </a:lnTo>
                <a:lnTo>
                  <a:pt x="34639" y="261"/>
                </a:lnTo>
                <a:lnTo>
                  <a:pt x="32962" y="1495"/>
                </a:lnTo>
                <a:lnTo>
                  <a:pt x="31314" y="1655"/>
                </a:lnTo>
                <a:lnTo>
                  <a:pt x="12630" y="1655"/>
                </a:lnTo>
                <a:lnTo>
                  <a:pt x="3135" y="22473"/>
                </a:lnTo>
                <a:lnTo>
                  <a:pt x="3026" y="22771"/>
                </a:lnTo>
                <a:lnTo>
                  <a:pt x="3418" y="23976"/>
                </a:lnTo>
                <a:lnTo>
                  <a:pt x="4616" y="24041"/>
                </a:lnTo>
                <a:lnTo>
                  <a:pt x="8449" y="24041"/>
                </a:lnTo>
                <a:lnTo>
                  <a:pt x="12586" y="24955"/>
                </a:lnTo>
                <a:close/>
              </a:path>
              <a:path w="82925" h="61627">
                <a:moveTo>
                  <a:pt x="70948" y="61497"/>
                </a:moveTo>
                <a:lnTo>
                  <a:pt x="76828" y="56691"/>
                </a:lnTo>
                <a:lnTo>
                  <a:pt x="80225" y="47080"/>
                </a:lnTo>
                <a:lnTo>
                  <a:pt x="82025" y="41970"/>
                </a:lnTo>
                <a:lnTo>
                  <a:pt x="82925" y="36526"/>
                </a:lnTo>
                <a:lnTo>
                  <a:pt x="82925" y="23402"/>
                </a:lnTo>
                <a:lnTo>
                  <a:pt x="81459" y="16898"/>
                </a:lnTo>
                <a:lnTo>
                  <a:pt x="78527" y="11236"/>
                </a:lnTo>
                <a:lnTo>
                  <a:pt x="74839" y="4239"/>
                </a:lnTo>
                <a:lnTo>
                  <a:pt x="69656" y="740"/>
                </a:lnTo>
                <a:lnTo>
                  <a:pt x="55574" y="740"/>
                </a:lnTo>
                <a:lnTo>
                  <a:pt x="50086" y="4413"/>
                </a:lnTo>
                <a:lnTo>
                  <a:pt x="46515" y="11759"/>
                </a:lnTo>
                <a:lnTo>
                  <a:pt x="43872" y="17159"/>
                </a:lnTo>
                <a:lnTo>
                  <a:pt x="42551" y="23605"/>
                </a:lnTo>
                <a:lnTo>
                  <a:pt x="42551" y="40620"/>
                </a:lnTo>
                <a:lnTo>
                  <a:pt x="44526" y="48155"/>
                </a:lnTo>
                <a:lnTo>
                  <a:pt x="48475" y="53701"/>
                </a:lnTo>
                <a:lnTo>
                  <a:pt x="52162" y="58898"/>
                </a:lnTo>
                <a:lnTo>
                  <a:pt x="52656" y="47995"/>
                </a:lnTo>
                <a:lnTo>
                  <a:pt x="51669" y="44047"/>
                </a:lnTo>
                <a:lnTo>
                  <a:pt x="51175" y="38776"/>
                </a:lnTo>
                <a:lnTo>
                  <a:pt x="51175" y="25159"/>
                </a:lnTo>
                <a:lnTo>
                  <a:pt x="51654" y="19497"/>
                </a:lnTo>
                <a:lnTo>
                  <a:pt x="52612" y="15200"/>
                </a:lnTo>
                <a:lnTo>
                  <a:pt x="54441" y="7128"/>
                </a:lnTo>
                <a:lnTo>
                  <a:pt x="57824" y="3092"/>
                </a:lnTo>
                <a:lnTo>
                  <a:pt x="67696" y="3092"/>
                </a:lnTo>
                <a:lnTo>
                  <a:pt x="71064" y="7012"/>
                </a:lnTo>
                <a:lnTo>
                  <a:pt x="72865" y="14851"/>
                </a:lnTo>
                <a:lnTo>
                  <a:pt x="73823" y="19061"/>
                </a:lnTo>
                <a:lnTo>
                  <a:pt x="74302" y="24694"/>
                </a:lnTo>
                <a:lnTo>
                  <a:pt x="74302" y="40605"/>
                </a:lnTo>
                <a:lnTo>
                  <a:pt x="73503" y="47371"/>
                </a:lnTo>
                <a:lnTo>
                  <a:pt x="71906" y="52046"/>
                </a:lnTo>
                <a:lnTo>
                  <a:pt x="70309" y="56720"/>
                </a:lnTo>
                <a:lnTo>
                  <a:pt x="67377" y="59058"/>
                </a:lnTo>
                <a:lnTo>
                  <a:pt x="63109" y="59058"/>
                </a:lnTo>
                <a:lnTo>
                  <a:pt x="62586" y="61497"/>
                </a:lnTo>
                <a:lnTo>
                  <a:pt x="70948" y="61497"/>
                </a:lnTo>
                <a:close/>
              </a:path>
              <a:path w="82925" h="61627">
                <a:moveTo>
                  <a:pt x="52656" y="47995"/>
                </a:moveTo>
                <a:lnTo>
                  <a:pt x="52162" y="58898"/>
                </a:lnTo>
                <a:lnTo>
                  <a:pt x="56866" y="61497"/>
                </a:lnTo>
                <a:lnTo>
                  <a:pt x="62586" y="61497"/>
                </a:lnTo>
                <a:lnTo>
                  <a:pt x="63109" y="59058"/>
                </a:lnTo>
                <a:lnTo>
                  <a:pt x="57998" y="59058"/>
                </a:lnTo>
                <a:lnTo>
                  <a:pt x="54514" y="55370"/>
                </a:lnTo>
                <a:lnTo>
                  <a:pt x="52656" y="4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16086" y="2876687"/>
            <a:ext cx="75189" cy="54646"/>
          </a:xfrm>
          <a:custGeom>
            <a:avLst/>
            <a:gdLst/>
            <a:ahLst/>
            <a:cxnLst/>
            <a:rect l="l" t="t" r="r" b="b"/>
            <a:pathLst>
              <a:path w="82708" h="61932">
                <a:moveTo>
                  <a:pt x="70731" y="60756"/>
                </a:moveTo>
                <a:lnTo>
                  <a:pt x="76610" y="55951"/>
                </a:lnTo>
                <a:lnTo>
                  <a:pt x="80007" y="46340"/>
                </a:lnTo>
                <a:lnTo>
                  <a:pt x="81808" y="41230"/>
                </a:lnTo>
                <a:lnTo>
                  <a:pt x="82708" y="35786"/>
                </a:lnTo>
                <a:lnTo>
                  <a:pt x="82708" y="22662"/>
                </a:lnTo>
                <a:lnTo>
                  <a:pt x="81241" y="16158"/>
                </a:lnTo>
                <a:lnTo>
                  <a:pt x="78309" y="10496"/>
                </a:lnTo>
                <a:lnTo>
                  <a:pt x="74621" y="3498"/>
                </a:lnTo>
                <a:lnTo>
                  <a:pt x="69438" y="0"/>
                </a:lnTo>
                <a:lnTo>
                  <a:pt x="55356" y="0"/>
                </a:lnTo>
                <a:lnTo>
                  <a:pt x="49868" y="3672"/>
                </a:lnTo>
                <a:lnTo>
                  <a:pt x="46297" y="11018"/>
                </a:lnTo>
                <a:lnTo>
                  <a:pt x="43655" y="16419"/>
                </a:lnTo>
                <a:lnTo>
                  <a:pt x="42334" y="22865"/>
                </a:lnTo>
                <a:lnTo>
                  <a:pt x="42334" y="39880"/>
                </a:lnTo>
                <a:lnTo>
                  <a:pt x="44308" y="47414"/>
                </a:lnTo>
                <a:lnTo>
                  <a:pt x="48257" y="52960"/>
                </a:lnTo>
                <a:lnTo>
                  <a:pt x="51944" y="58158"/>
                </a:lnTo>
                <a:lnTo>
                  <a:pt x="52438" y="47255"/>
                </a:lnTo>
                <a:lnTo>
                  <a:pt x="51451" y="43306"/>
                </a:lnTo>
                <a:lnTo>
                  <a:pt x="50957" y="38036"/>
                </a:lnTo>
                <a:lnTo>
                  <a:pt x="50957" y="24418"/>
                </a:lnTo>
                <a:lnTo>
                  <a:pt x="51436" y="18756"/>
                </a:lnTo>
                <a:lnTo>
                  <a:pt x="52394" y="14459"/>
                </a:lnTo>
                <a:lnTo>
                  <a:pt x="54224" y="6387"/>
                </a:lnTo>
                <a:lnTo>
                  <a:pt x="57606" y="2351"/>
                </a:lnTo>
                <a:lnTo>
                  <a:pt x="67479" y="2351"/>
                </a:lnTo>
                <a:lnTo>
                  <a:pt x="70847" y="6271"/>
                </a:lnTo>
                <a:lnTo>
                  <a:pt x="72647" y="14111"/>
                </a:lnTo>
                <a:lnTo>
                  <a:pt x="73605" y="18321"/>
                </a:lnTo>
                <a:lnTo>
                  <a:pt x="74084" y="23954"/>
                </a:lnTo>
                <a:lnTo>
                  <a:pt x="74084" y="39865"/>
                </a:lnTo>
                <a:lnTo>
                  <a:pt x="73286" y="46630"/>
                </a:lnTo>
                <a:lnTo>
                  <a:pt x="71689" y="51305"/>
                </a:lnTo>
                <a:lnTo>
                  <a:pt x="70092" y="55980"/>
                </a:lnTo>
                <a:lnTo>
                  <a:pt x="67159" y="58317"/>
                </a:lnTo>
                <a:lnTo>
                  <a:pt x="62891" y="58317"/>
                </a:lnTo>
                <a:lnTo>
                  <a:pt x="62368" y="60756"/>
                </a:lnTo>
                <a:lnTo>
                  <a:pt x="70731" y="60756"/>
                </a:lnTo>
                <a:close/>
              </a:path>
              <a:path w="82708" h="61932">
                <a:moveTo>
                  <a:pt x="52438" y="47255"/>
                </a:moveTo>
                <a:lnTo>
                  <a:pt x="51944" y="58158"/>
                </a:lnTo>
                <a:lnTo>
                  <a:pt x="56648" y="60756"/>
                </a:lnTo>
                <a:lnTo>
                  <a:pt x="62368" y="60756"/>
                </a:lnTo>
                <a:lnTo>
                  <a:pt x="62891" y="58317"/>
                </a:lnTo>
                <a:lnTo>
                  <a:pt x="57781" y="58317"/>
                </a:lnTo>
                <a:lnTo>
                  <a:pt x="54296" y="54630"/>
                </a:lnTo>
                <a:lnTo>
                  <a:pt x="52438" y="47255"/>
                </a:lnTo>
                <a:close/>
              </a:path>
              <a:path w="82708" h="61932">
                <a:moveTo>
                  <a:pt x="2097" y="48910"/>
                </a:moveTo>
                <a:lnTo>
                  <a:pt x="6293" y="53701"/>
                </a:lnTo>
                <a:lnTo>
                  <a:pt x="10489" y="58491"/>
                </a:lnTo>
                <a:lnTo>
                  <a:pt x="15142" y="60887"/>
                </a:lnTo>
                <a:lnTo>
                  <a:pt x="13276" y="55965"/>
                </a:lnTo>
                <a:lnTo>
                  <a:pt x="11258" y="51436"/>
                </a:lnTo>
                <a:lnTo>
                  <a:pt x="9240" y="46906"/>
                </a:lnTo>
                <a:lnTo>
                  <a:pt x="8231" y="42275"/>
                </a:lnTo>
                <a:lnTo>
                  <a:pt x="8231" y="33884"/>
                </a:lnTo>
                <a:lnTo>
                  <a:pt x="8667" y="31271"/>
                </a:lnTo>
                <a:lnTo>
                  <a:pt x="9538" y="29703"/>
                </a:lnTo>
                <a:lnTo>
                  <a:pt x="11019" y="27031"/>
                </a:lnTo>
                <a:lnTo>
                  <a:pt x="14009" y="25696"/>
                </a:lnTo>
                <a:lnTo>
                  <a:pt x="23388" y="25696"/>
                </a:lnTo>
                <a:lnTo>
                  <a:pt x="26843" y="28193"/>
                </a:lnTo>
                <a:lnTo>
                  <a:pt x="28876" y="33187"/>
                </a:lnTo>
                <a:lnTo>
                  <a:pt x="30095" y="36178"/>
                </a:lnTo>
                <a:lnTo>
                  <a:pt x="30705" y="39604"/>
                </a:lnTo>
                <a:lnTo>
                  <a:pt x="30705" y="47414"/>
                </a:lnTo>
                <a:lnTo>
                  <a:pt x="29921" y="50862"/>
                </a:lnTo>
                <a:lnTo>
                  <a:pt x="28353" y="53809"/>
                </a:lnTo>
                <a:lnTo>
                  <a:pt x="30146" y="58753"/>
                </a:lnTo>
                <a:lnTo>
                  <a:pt x="33557" y="54484"/>
                </a:lnTo>
                <a:lnTo>
                  <a:pt x="36969" y="50216"/>
                </a:lnTo>
                <a:lnTo>
                  <a:pt x="38675" y="45425"/>
                </a:lnTo>
                <a:lnTo>
                  <a:pt x="38675" y="34189"/>
                </a:lnTo>
                <a:lnTo>
                  <a:pt x="37107" y="29630"/>
                </a:lnTo>
                <a:lnTo>
                  <a:pt x="33971" y="26436"/>
                </a:lnTo>
                <a:lnTo>
                  <a:pt x="30835" y="23242"/>
                </a:lnTo>
                <a:lnTo>
                  <a:pt x="26959" y="21645"/>
                </a:lnTo>
                <a:lnTo>
                  <a:pt x="19991" y="21645"/>
                </a:lnTo>
                <a:lnTo>
                  <a:pt x="17653" y="22110"/>
                </a:lnTo>
                <a:lnTo>
                  <a:pt x="15330" y="23039"/>
                </a:lnTo>
                <a:lnTo>
                  <a:pt x="14024" y="23562"/>
                </a:lnTo>
                <a:lnTo>
                  <a:pt x="12470" y="24375"/>
                </a:lnTo>
                <a:lnTo>
                  <a:pt x="10670" y="25478"/>
                </a:lnTo>
                <a:lnTo>
                  <a:pt x="11367" y="22313"/>
                </a:lnTo>
                <a:lnTo>
                  <a:pt x="12645" y="19119"/>
                </a:lnTo>
                <a:lnTo>
                  <a:pt x="14503" y="15896"/>
                </a:lnTo>
                <a:lnTo>
                  <a:pt x="16361" y="12673"/>
                </a:lnTo>
                <a:lnTo>
                  <a:pt x="18350" y="10017"/>
                </a:lnTo>
                <a:lnTo>
                  <a:pt x="20470" y="7926"/>
                </a:lnTo>
                <a:lnTo>
                  <a:pt x="22531" y="5865"/>
                </a:lnTo>
                <a:lnTo>
                  <a:pt x="24876" y="4260"/>
                </a:lnTo>
                <a:lnTo>
                  <a:pt x="27504" y="3114"/>
                </a:lnTo>
                <a:lnTo>
                  <a:pt x="30131" y="1967"/>
                </a:lnTo>
                <a:lnTo>
                  <a:pt x="33260" y="1059"/>
                </a:lnTo>
                <a:lnTo>
                  <a:pt x="36889" y="391"/>
                </a:lnTo>
                <a:lnTo>
                  <a:pt x="36672" y="-1045"/>
                </a:lnTo>
                <a:lnTo>
                  <a:pt x="23403" y="1399"/>
                </a:lnTo>
                <a:lnTo>
                  <a:pt x="12195" y="8188"/>
                </a:lnTo>
                <a:lnTo>
                  <a:pt x="9307" y="11042"/>
                </a:lnTo>
                <a:lnTo>
                  <a:pt x="2326" y="21981"/>
                </a:lnTo>
                <a:lnTo>
                  <a:pt x="0" y="34581"/>
                </a:lnTo>
                <a:lnTo>
                  <a:pt x="0" y="42536"/>
                </a:lnTo>
                <a:lnTo>
                  <a:pt x="2097" y="48910"/>
                </a:lnTo>
                <a:close/>
              </a:path>
              <a:path w="82708" h="61932">
                <a:moveTo>
                  <a:pt x="26785" y="56756"/>
                </a:moveTo>
                <a:lnTo>
                  <a:pt x="24273" y="58230"/>
                </a:lnTo>
                <a:lnTo>
                  <a:pt x="16463" y="58230"/>
                </a:lnTo>
                <a:lnTo>
                  <a:pt x="13276" y="55965"/>
                </a:lnTo>
                <a:lnTo>
                  <a:pt x="15142" y="60887"/>
                </a:lnTo>
                <a:lnTo>
                  <a:pt x="25711" y="60887"/>
                </a:lnTo>
                <a:lnTo>
                  <a:pt x="30146" y="58753"/>
                </a:lnTo>
                <a:lnTo>
                  <a:pt x="28353" y="53809"/>
                </a:lnTo>
                <a:lnTo>
                  <a:pt x="26785" y="56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14897" y="2500036"/>
            <a:ext cx="76376" cy="53608"/>
          </a:xfrm>
          <a:custGeom>
            <a:avLst/>
            <a:gdLst/>
            <a:ahLst/>
            <a:cxnLst/>
            <a:rect l="l" t="t" r="r" b="b"/>
            <a:pathLst>
              <a:path w="84014" h="60756">
                <a:moveTo>
                  <a:pt x="53745" y="47255"/>
                </a:moveTo>
                <a:lnTo>
                  <a:pt x="53251" y="58158"/>
                </a:lnTo>
                <a:lnTo>
                  <a:pt x="57955" y="60756"/>
                </a:lnTo>
                <a:lnTo>
                  <a:pt x="63675" y="60756"/>
                </a:lnTo>
                <a:lnTo>
                  <a:pt x="64197" y="58317"/>
                </a:lnTo>
                <a:lnTo>
                  <a:pt x="59087" y="58317"/>
                </a:lnTo>
                <a:lnTo>
                  <a:pt x="55603" y="54630"/>
                </a:lnTo>
                <a:lnTo>
                  <a:pt x="53745" y="47255"/>
                </a:lnTo>
                <a:close/>
              </a:path>
              <a:path w="84014" h="60756">
                <a:moveTo>
                  <a:pt x="3956" y="4333"/>
                </a:moveTo>
                <a:lnTo>
                  <a:pt x="3056" y="6511"/>
                </a:lnTo>
                <a:lnTo>
                  <a:pt x="1887" y="9378"/>
                </a:lnTo>
                <a:lnTo>
                  <a:pt x="0" y="14024"/>
                </a:lnTo>
                <a:lnTo>
                  <a:pt x="1524" y="14721"/>
                </a:lnTo>
                <a:lnTo>
                  <a:pt x="3411" y="11759"/>
                </a:lnTo>
                <a:lnTo>
                  <a:pt x="4972" y="9814"/>
                </a:lnTo>
                <a:lnTo>
                  <a:pt x="6206" y="8885"/>
                </a:lnTo>
                <a:lnTo>
                  <a:pt x="7440" y="7955"/>
                </a:lnTo>
                <a:lnTo>
                  <a:pt x="9465" y="7491"/>
                </a:lnTo>
                <a:lnTo>
                  <a:pt x="31271" y="7491"/>
                </a:lnTo>
                <a:lnTo>
                  <a:pt x="13632" y="60756"/>
                </a:lnTo>
                <a:lnTo>
                  <a:pt x="19381" y="60756"/>
                </a:lnTo>
                <a:lnTo>
                  <a:pt x="38283" y="2352"/>
                </a:lnTo>
                <a:lnTo>
                  <a:pt x="38283" y="914"/>
                </a:lnTo>
                <a:lnTo>
                  <a:pt x="5269" y="914"/>
                </a:lnTo>
                <a:lnTo>
                  <a:pt x="4544" y="2831"/>
                </a:lnTo>
                <a:lnTo>
                  <a:pt x="3956" y="4333"/>
                </a:lnTo>
                <a:close/>
              </a:path>
              <a:path w="84014" h="60756">
                <a:moveTo>
                  <a:pt x="72037" y="60756"/>
                </a:moveTo>
                <a:lnTo>
                  <a:pt x="77917" y="55951"/>
                </a:lnTo>
                <a:lnTo>
                  <a:pt x="81314" y="46340"/>
                </a:lnTo>
                <a:lnTo>
                  <a:pt x="83114" y="41230"/>
                </a:lnTo>
                <a:lnTo>
                  <a:pt x="84014" y="35786"/>
                </a:lnTo>
                <a:lnTo>
                  <a:pt x="84014" y="22662"/>
                </a:lnTo>
                <a:lnTo>
                  <a:pt x="82548" y="16158"/>
                </a:lnTo>
                <a:lnTo>
                  <a:pt x="79615" y="10496"/>
                </a:lnTo>
                <a:lnTo>
                  <a:pt x="75928" y="3498"/>
                </a:lnTo>
                <a:lnTo>
                  <a:pt x="70745" y="0"/>
                </a:lnTo>
                <a:lnTo>
                  <a:pt x="56663" y="0"/>
                </a:lnTo>
                <a:lnTo>
                  <a:pt x="51175" y="3673"/>
                </a:lnTo>
                <a:lnTo>
                  <a:pt x="47604" y="11019"/>
                </a:lnTo>
                <a:lnTo>
                  <a:pt x="44961" y="16419"/>
                </a:lnTo>
                <a:lnTo>
                  <a:pt x="43640" y="22865"/>
                </a:lnTo>
                <a:lnTo>
                  <a:pt x="43640" y="39880"/>
                </a:lnTo>
                <a:lnTo>
                  <a:pt x="45615" y="47415"/>
                </a:lnTo>
                <a:lnTo>
                  <a:pt x="49563" y="52960"/>
                </a:lnTo>
                <a:lnTo>
                  <a:pt x="53251" y="58158"/>
                </a:lnTo>
                <a:lnTo>
                  <a:pt x="53745" y="47255"/>
                </a:lnTo>
                <a:lnTo>
                  <a:pt x="52757" y="43306"/>
                </a:lnTo>
                <a:lnTo>
                  <a:pt x="52264" y="38036"/>
                </a:lnTo>
                <a:lnTo>
                  <a:pt x="52264" y="24419"/>
                </a:lnTo>
                <a:lnTo>
                  <a:pt x="52743" y="18756"/>
                </a:lnTo>
                <a:lnTo>
                  <a:pt x="53701" y="14459"/>
                </a:lnTo>
                <a:lnTo>
                  <a:pt x="55530" y="6387"/>
                </a:lnTo>
                <a:lnTo>
                  <a:pt x="58913" y="2352"/>
                </a:lnTo>
                <a:lnTo>
                  <a:pt x="68785" y="2352"/>
                </a:lnTo>
                <a:lnTo>
                  <a:pt x="72153" y="6271"/>
                </a:lnTo>
                <a:lnTo>
                  <a:pt x="73953" y="14111"/>
                </a:lnTo>
                <a:lnTo>
                  <a:pt x="74912" y="18321"/>
                </a:lnTo>
                <a:lnTo>
                  <a:pt x="75391" y="23954"/>
                </a:lnTo>
                <a:lnTo>
                  <a:pt x="75391" y="39865"/>
                </a:lnTo>
                <a:lnTo>
                  <a:pt x="74592" y="46630"/>
                </a:lnTo>
                <a:lnTo>
                  <a:pt x="72995" y="51305"/>
                </a:lnTo>
                <a:lnTo>
                  <a:pt x="71398" y="55980"/>
                </a:lnTo>
                <a:lnTo>
                  <a:pt x="68466" y="58317"/>
                </a:lnTo>
                <a:lnTo>
                  <a:pt x="64197" y="58317"/>
                </a:lnTo>
                <a:lnTo>
                  <a:pt x="63675" y="60756"/>
                </a:lnTo>
                <a:lnTo>
                  <a:pt x="72037" y="60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04777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4" y="6859"/>
                </a:moveTo>
                <a:lnTo>
                  <a:pt x="12623" y="3970"/>
                </a:lnTo>
                <a:lnTo>
                  <a:pt x="15417" y="2526"/>
                </a:lnTo>
                <a:lnTo>
                  <a:pt x="20296" y="2526"/>
                </a:lnTo>
                <a:lnTo>
                  <a:pt x="21559" y="2830"/>
                </a:lnTo>
                <a:lnTo>
                  <a:pt x="22517" y="3440"/>
                </a:lnTo>
                <a:lnTo>
                  <a:pt x="24099" y="5168"/>
                </a:lnTo>
                <a:lnTo>
                  <a:pt x="24477" y="6707"/>
                </a:lnTo>
                <a:lnTo>
                  <a:pt x="24999" y="8797"/>
                </a:lnTo>
                <a:lnTo>
                  <a:pt x="25348" y="10133"/>
                </a:lnTo>
                <a:lnTo>
                  <a:pt x="25907" y="11149"/>
                </a:lnTo>
                <a:lnTo>
                  <a:pt x="27446" y="12543"/>
                </a:lnTo>
                <a:lnTo>
                  <a:pt x="29355" y="12891"/>
                </a:lnTo>
                <a:lnTo>
                  <a:pt x="30748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9" y="8971"/>
                </a:lnTo>
                <a:lnTo>
                  <a:pt x="33449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79" y="936"/>
                </a:lnTo>
                <a:lnTo>
                  <a:pt x="23751" y="0"/>
                </a:lnTo>
                <a:lnTo>
                  <a:pt x="14314" y="0"/>
                </a:lnTo>
                <a:lnTo>
                  <a:pt x="9509" y="2163"/>
                </a:lnTo>
                <a:lnTo>
                  <a:pt x="5705" y="6489"/>
                </a:lnTo>
                <a:lnTo>
                  <a:pt x="1901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3" y="41898"/>
                </a:lnTo>
                <a:lnTo>
                  <a:pt x="25928" y="39952"/>
                </a:lnTo>
                <a:lnTo>
                  <a:pt x="29442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9" y="27046"/>
                </a:lnTo>
                <a:lnTo>
                  <a:pt x="31765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1" y="35408"/>
                </a:lnTo>
                <a:lnTo>
                  <a:pt x="16593" y="35408"/>
                </a:lnTo>
                <a:lnTo>
                  <a:pt x="13204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5" y="22763"/>
                </a:lnTo>
                <a:lnTo>
                  <a:pt x="6925" y="13588"/>
                </a:lnTo>
                <a:lnTo>
                  <a:pt x="8064" y="9748"/>
                </a:lnTo>
                <a:lnTo>
                  <a:pt x="10344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39729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1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7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5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7" y="1887"/>
                </a:lnTo>
                <a:lnTo>
                  <a:pt x="25435" y="0"/>
                </a:lnTo>
                <a:lnTo>
                  <a:pt x="13908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0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3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499" y="4877"/>
                </a:lnTo>
                <a:lnTo>
                  <a:pt x="14183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48195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1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78926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5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020065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7" y="41027"/>
                </a:moveTo>
                <a:lnTo>
                  <a:pt x="19207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9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60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2" y="7469"/>
                </a:lnTo>
                <a:lnTo>
                  <a:pt x="28542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1" y="39807"/>
                </a:lnTo>
                <a:lnTo>
                  <a:pt x="23301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4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2" y="3905"/>
                </a:lnTo>
                <a:lnTo>
                  <a:pt x="31707" y="1698"/>
                </a:lnTo>
                <a:lnTo>
                  <a:pt x="30081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8" y="7273"/>
                </a:lnTo>
                <a:lnTo>
                  <a:pt x="12978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6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7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60470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8" y="11454"/>
                </a:moveTo>
                <a:lnTo>
                  <a:pt x="12608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9" y="9197"/>
                </a:lnTo>
                <a:lnTo>
                  <a:pt x="3244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7" y="14590"/>
                </a:lnTo>
                <a:lnTo>
                  <a:pt x="4987" y="43916"/>
                </a:lnTo>
                <a:lnTo>
                  <a:pt x="5320" y="46209"/>
                </a:lnTo>
                <a:lnTo>
                  <a:pt x="5988" y="47864"/>
                </a:lnTo>
                <a:lnTo>
                  <a:pt x="7208" y="50913"/>
                </a:lnTo>
                <a:lnTo>
                  <a:pt x="9531" y="52437"/>
                </a:lnTo>
                <a:lnTo>
                  <a:pt x="14525" y="52437"/>
                </a:lnTo>
                <a:lnTo>
                  <a:pt x="16151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2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4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0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8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94174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10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8" y="53585"/>
                </a:lnTo>
                <a:lnTo>
                  <a:pt x="16898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5" y="20687"/>
                </a:lnTo>
                <a:lnTo>
                  <a:pt x="49955" y="40083"/>
                </a:lnTo>
                <a:lnTo>
                  <a:pt x="46500" y="47327"/>
                </a:lnTo>
                <a:lnTo>
                  <a:pt x="39590" y="51566"/>
                </a:lnTo>
                <a:lnTo>
                  <a:pt x="35089" y="54325"/>
                </a:lnTo>
                <a:lnTo>
                  <a:pt x="29355" y="55704"/>
                </a:lnTo>
                <a:lnTo>
                  <a:pt x="20150" y="55704"/>
                </a:lnTo>
                <a:lnTo>
                  <a:pt x="24781" y="59014"/>
                </a:lnTo>
                <a:lnTo>
                  <a:pt x="31431" y="59014"/>
                </a:lnTo>
                <a:lnTo>
                  <a:pt x="37034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2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4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10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94174" y="5300868"/>
            <a:ext cx="22528" cy="8531"/>
          </a:xfrm>
          <a:custGeom>
            <a:avLst/>
            <a:gdLst/>
            <a:ahLst/>
            <a:cxnLst/>
            <a:rect l="l" t="t" r="r" b="b"/>
            <a:pathLst>
              <a:path w="24781" h="9668">
                <a:moveTo>
                  <a:pt x="24781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6" y="5465"/>
                </a:lnTo>
                <a:lnTo>
                  <a:pt x="5371" y="7120"/>
                </a:lnTo>
                <a:lnTo>
                  <a:pt x="3252" y="7708"/>
                </a:lnTo>
                <a:lnTo>
                  <a:pt x="0" y="8057"/>
                </a:lnTo>
                <a:lnTo>
                  <a:pt x="0" y="9668"/>
                </a:lnTo>
                <a:lnTo>
                  <a:pt x="24781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57441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52372" y="5273239"/>
            <a:ext cx="19242" cy="36161"/>
          </a:xfrm>
          <a:custGeom>
            <a:avLst/>
            <a:gdLst/>
            <a:ahLst/>
            <a:cxnLst/>
            <a:rect l="l" t="t" r="r" b="b"/>
            <a:pathLst>
              <a:path w="21166" h="40983">
                <a:moveTo>
                  <a:pt x="21166" y="40983"/>
                </a:moveTo>
                <a:lnTo>
                  <a:pt x="21166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5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6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76144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6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4" y="41985"/>
                </a:lnTo>
                <a:lnTo>
                  <a:pt x="16738" y="41985"/>
                </a:lnTo>
                <a:lnTo>
                  <a:pt x="20099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1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7" y="10990"/>
                </a:lnTo>
                <a:lnTo>
                  <a:pt x="5487" y="6634"/>
                </a:lnTo>
                <a:lnTo>
                  <a:pt x="6068" y="5168"/>
                </a:lnTo>
                <a:lnTo>
                  <a:pt x="7229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7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8" y="10162"/>
                </a:lnTo>
                <a:lnTo>
                  <a:pt x="22168" y="12979"/>
                </a:lnTo>
                <a:lnTo>
                  <a:pt x="23518" y="12979"/>
                </a:lnTo>
                <a:lnTo>
                  <a:pt x="23214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1" y="16085"/>
                </a:lnTo>
                <a:lnTo>
                  <a:pt x="2526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8" y="32229"/>
                </a:lnTo>
                <a:lnTo>
                  <a:pt x="20208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0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32194" y="5357058"/>
            <a:ext cx="206726" cy="54184"/>
          </a:xfrm>
          <a:custGeom>
            <a:avLst/>
            <a:gdLst/>
            <a:ahLst/>
            <a:cxnLst/>
            <a:rect l="l" t="t" r="r" b="b"/>
            <a:pathLst>
              <a:path w="227399" h="61409">
                <a:moveTo>
                  <a:pt x="186023" y="25391"/>
                </a:moveTo>
                <a:lnTo>
                  <a:pt x="183061" y="29717"/>
                </a:lnTo>
                <a:lnTo>
                  <a:pt x="179795" y="31880"/>
                </a:lnTo>
                <a:lnTo>
                  <a:pt x="174336" y="31880"/>
                </a:lnTo>
                <a:lnTo>
                  <a:pt x="174612" y="34929"/>
                </a:lnTo>
                <a:lnTo>
                  <a:pt x="179693" y="34929"/>
                </a:lnTo>
                <a:lnTo>
                  <a:pt x="183983" y="32439"/>
                </a:lnTo>
                <a:lnTo>
                  <a:pt x="187482" y="27460"/>
                </a:lnTo>
                <a:lnTo>
                  <a:pt x="188985" y="21065"/>
                </a:lnTo>
                <a:lnTo>
                  <a:pt x="186023" y="25391"/>
                </a:lnTo>
                <a:close/>
              </a:path>
              <a:path w="227399" h="61409">
                <a:moveTo>
                  <a:pt x="165045" y="29775"/>
                </a:moveTo>
                <a:lnTo>
                  <a:pt x="167251" y="31837"/>
                </a:lnTo>
                <a:lnTo>
                  <a:pt x="169458" y="33899"/>
                </a:lnTo>
                <a:lnTo>
                  <a:pt x="171912" y="34929"/>
                </a:lnTo>
                <a:lnTo>
                  <a:pt x="174612" y="34929"/>
                </a:lnTo>
                <a:lnTo>
                  <a:pt x="174336" y="31880"/>
                </a:lnTo>
                <a:lnTo>
                  <a:pt x="172935" y="31336"/>
                </a:lnTo>
                <a:lnTo>
                  <a:pt x="171106" y="29158"/>
                </a:lnTo>
                <a:lnTo>
                  <a:pt x="170649" y="27656"/>
                </a:lnTo>
                <a:lnTo>
                  <a:pt x="170649" y="21500"/>
                </a:lnTo>
                <a:lnTo>
                  <a:pt x="172108" y="16862"/>
                </a:lnTo>
                <a:lnTo>
                  <a:pt x="175026" y="11824"/>
                </a:lnTo>
                <a:lnTo>
                  <a:pt x="177944" y="6786"/>
                </a:lnTo>
                <a:lnTo>
                  <a:pt x="180811" y="4268"/>
                </a:lnTo>
                <a:lnTo>
                  <a:pt x="183628" y="4268"/>
                </a:lnTo>
                <a:lnTo>
                  <a:pt x="184404" y="4609"/>
                </a:lnTo>
                <a:lnTo>
                  <a:pt x="186292" y="5973"/>
                </a:lnTo>
                <a:lnTo>
                  <a:pt x="187809" y="6576"/>
                </a:lnTo>
                <a:lnTo>
                  <a:pt x="189878" y="7708"/>
                </a:lnTo>
                <a:lnTo>
                  <a:pt x="190466" y="9407"/>
                </a:lnTo>
                <a:lnTo>
                  <a:pt x="190466" y="16346"/>
                </a:lnTo>
                <a:lnTo>
                  <a:pt x="188985" y="21065"/>
                </a:lnTo>
                <a:lnTo>
                  <a:pt x="187482" y="27460"/>
                </a:lnTo>
                <a:lnTo>
                  <a:pt x="190981" y="22480"/>
                </a:lnTo>
                <a:lnTo>
                  <a:pt x="192730" y="17377"/>
                </a:lnTo>
                <a:lnTo>
                  <a:pt x="192730" y="11076"/>
                </a:lnTo>
                <a:lnTo>
                  <a:pt x="192513" y="9269"/>
                </a:lnTo>
                <a:lnTo>
                  <a:pt x="192121" y="7839"/>
                </a:lnTo>
                <a:lnTo>
                  <a:pt x="193572" y="8246"/>
                </a:lnTo>
                <a:lnTo>
                  <a:pt x="195431" y="8565"/>
                </a:lnTo>
                <a:lnTo>
                  <a:pt x="196781" y="8667"/>
                </a:lnTo>
                <a:lnTo>
                  <a:pt x="200120" y="8667"/>
                </a:lnTo>
                <a:lnTo>
                  <a:pt x="201543" y="8507"/>
                </a:lnTo>
                <a:lnTo>
                  <a:pt x="203691" y="7868"/>
                </a:lnTo>
                <a:lnTo>
                  <a:pt x="205317" y="7200"/>
                </a:lnTo>
                <a:lnTo>
                  <a:pt x="207495" y="6184"/>
                </a:lnTo>
                <a:lnTo>
                  <a:pt x="176441" y="61932"/>
                </a:lnTo>
                <a:lnTo>
                  <a:pt x="180666" y="61932"/>
                </a:lnTo>
                <a:lnTo>
                  <a:pt x="215030" y="391"/>
                </a:lnTo>
                <a:lnTo>
                  <a:pt x="211545" y="391"/>
                </a:lnTo>
                <a:lnTo>
                  <a:pt x="209890" y="2017"/>
                </a:lnTo>
                <a:lnTo>
                  <a:pt x="208308" y="3252"/>
                </a:lnTo>
                <a:lnTo>
                  <a:pt x="206798" y="4094"/>
                </a:lnTo>
                <a:lnTo>
                  <a:pt x="203982" y="5719"/>
                </a:lnTo>
                <a:lnTo>
                  <a:pt x="200904" y="6532"/>
                </a:lnTo>
                <a:lnTo>
                  <a:pt x="196287" y="6532"/>
                </a:lnTo>
                <a:lnTo>
                  <a:pt x="195039" y="6416"/>
                </a:lnTo>
                <a:lnTo>
                  <a:pt x="193819" y="6184"/>
                </a:lnTo>
                <a:lnTo>
                  <a:pt x="192600" y="5952"/>
                </a:lnTo>
                <a:lnTo>
                  <a:pt x="190988" y="4965"/>
                </a:lnTo>
                <a:lnTo>
                  <a:pt x="189333" y="3484"/>
                </a:lnTo>
                <a:lnTo>
                  <a:pt x="188157" y="2584"/>
                </a:lnTo>
                <a:lnTo>
                  <a:pt x="186415" y="1887"/>
                </a:lnTo>
                <a:lnTo>
                  <a:pt x="184949" y="1655"/>
                </a:lnTo>
                <a:lnTo>
                  <a:pt x="178125" y="1655"/>
                </a:lnTo>
                <a:lnTo>
                  <a:pt x="173668" y="3977"/>
                </a:lnTo>
                <a:lnTo>
                  <a:pt x="169778" y="8623"/>
                </a:lnTo>
                <a:lnTo>
                  <a:pt x="165887" y="13269"/>
                </a:lnTo>
                <a:lnTo>
                  <a:pt x="163941" y="17987"/>
                </a:lnTo>
                <a:lnTo>
                  <a:pt x="163941" y="26756"/>
                </a:lnTo>
                <a:lnTo>
                  <a:pt x="165045" y="29775"/>
                </a:lnTo>
                <a:close/>
              </a:path>
              <a:path w="227399" h="61409">
                <a:moveTo>
                  <a:pt x="199590" y="55828"/>
                </a:moveTo>
                <a:lnTo>
                  <a:pt x="201724" y="57816"/>
                </a:lnTo>
                <a:lnTo>
                  <a:pt x="203858" y="59805"/>
                </a:lnTo>
                <a:lnTo>
                  <a:pt x="206392" y="60800"/>
                </a:lnTo>
                <a:lnTo>
                  <a:pt x="205825" y="55472"/>
                </a:lnTo>
                <a:lnTo>
                  <a:pt x="205274" y="54005"/>
                </a:lnTo>
                <a:lnTo>
                  <a:pt x="205274" y="48227"/>
                </a:lnTo>
                <a:lnTo>
                  <a:pt x="206624" y="43654"/>
                </a:lnTo>
                <a:lnTo>
                  <a:pt x="209324" y="38370"/>
                </a:lnTo>
                <a:lnTo>
                  <a:pt x="212025" y="33085"/>
                </a:lnTo>
                <a:lnTo>
                  <a:pt x="215102" y="30443"/>
                </a:lnTo>
                <a:lnTo>
                  <a:pt x="220474" y="30443"/>
                </a:lnTo>
                <a:lnTo>
                  <a:pt x="222027" y="31126"/>
                </a:lnTo>
                <a:lnTo>
                  <a:pt x="223218" y="32490"/>
                </a:lnTo>
                <a:lnTo>
                  <a:pt x="224408" y="33855"/>
                </a:lnTo>
                <a:lnTo>
                  <a:pt x="225004" y="35757"/>
                </a:lnTo>
                <a:lnTo>
                  <a:pt x="225004" y="42145"/>
                </a:lnTo>
                <a:lnTo>
                  <a:pt x="223588" y="46434"/>
                </a:lnTo>
                <a:lnTo>
                  <a:pt x="220757" y="51066"/>
                </a:lnTo>
                <a:lnTo>
                  <a:pt x="217926" y="55697"/>
                </a:lnTo>
                <a:lnTo>
                  <a:pt x="214739" y="58012"/>
                </a:lnTo>
                <a:lnTo>
                  <a:pt x="211197" y="58012"/>
                </a:lnTo>
                <a:lnTo>
                  <a:pt x="214754" y="60800"/>
                </a:lnTo>
                <a:lnTo>
                  <a:pt x="219124" y="58143"/>
                </a:lnTo>
                <a:lnTo>
                  <a:pt x="222434" y="52829"/>
                </a:lnTo>
                <a:lnTo>
                  <a:pt x="225744" y="47516"/>
                </a:lnTo>
                <a:lnTo>
                  <a:pt x="227399" y="42667"/>
                </a:lnTo>
                <a:lnTo>
                  <a:pt x="227399" y="34189"/>
                </a:lnTo>
                <a:lnTo>
                  <a:pt x="226426" y="31387"/>
                </a:lnTo>
                <a:lnTo>
                  <a:pt x="224481" y="29877"/>
                </a:lnTo>
                <a:lnTo>
                  <a:pt x="222535" y="28367"/>
                </a:lnTo>
                <a:lnTo>
                  <a:pt x="220300" y="27612"/>
                </a:lnTo>
                <a:lnTo>
                  <a:pt x="212925" y="27612"/>
                </a:lnTo>
                <a:lnTo>
                  <a:pt x="208504" y="29841"/>
                </a:lnTo>
                <a:lnTo>
                  <a:pt x="204512" y="34298"/>
                </a:lnTo>
                <a:lnTo>
                  <a:pt x="200519" y="38754"/>
                </a:lnTo>
                <a:lnTo>
                  <a:pt x="198523" y="43494"/>
                </a:lnTo>
                <a:lnTo>
                  <a:pt x="198523" y="52728"/>
                </a:lnTo>
                <a:lnTo>
                  <a:pt x="199590" y="55828"/>
                </a:lnTo>
                <a:close/>
              </a:path>
              <a:path w="227399" h="61409">
                <a:moveTo>
                  <a:pt x="129316" y="24955"/>
                </a:moveTo>
                <a:lnTo>
                  <a:pt x="133759" y="26785"/>
                </a:lnTo>
                <a:lnTo>
                  <a:pt x="141773" y="30095"/>
                </a:lnTo>
                <a:lnTo>
                  <a:pt x="145780" y="35510"/>
                </a:lnTo>
                <a:lnTo>
                  <a:pt x="145780" y="47327"/>
                </a:lnTo>
                <a:lnTo>
                  <a:pt x="144531" y="50950"/>
                </a:lnTo>
                <a:lnTo>
                  <a:pt x="142034" y="53897"/>
                </a:lnTo>
                <a:lnTo>
                  <a:pt x="139537" y="56843"/>
                </a:lnTo>
                <a:lnTo>
                  <a:pt x="136619" y="58317"/>
                </a:lnTo>
                <a:lnTo>
                  <a:pt x="131828" y="58317"/>
                </a:lnTo>
                <a:lnTo>
                  <a:pt x="129759" y="57381"/>
                </a:lnTo>
                <a:lnTo>
                  <a:pt x="127073" y="55508"/>
                </a:lnTo>
                <a:lnTo>
                  <a:pt x="124388" y="53635"/>
                </a:lnTo>
                <a:lnTo>
                  <a:pt x="122217" y="52699"/>
                </a:lnTo>
                <a:lnTo>
                  <a:pt x="119255" y="52699"/>
                </a:lnTo>
                <a:lnTo>
                  <a:pt x="118290" y="53025"/>
                </a:lnTo>
                <a:lnTo>
                  <a:pt x="117041" y="54332"/>
                </a:lnTo>
                <a:lnTo>
                  <a:pt x="116729" y="55965"/>
                </a:lnTo>
                <a:lnTo>
                  <a:pt x="116729" y="58288"/>
                </a:lnTo>
                <a:lnTo>
                  <a:pt x="118181" y="59900"/>
                </a:lnTo>
                <a:lnTo>
                  <a:pt x="121085" y="60800"/>
                </a:lnTo>
                <a:lnTo>
                  <a:pt x="122827" y="61351"/>
                </a:lnTo>
                <a:lnTo>
                  <a:pt x="125121" y="61627"/>
                </a:lnTo>
                <a:lnTo>
                  <a:pt x="134964" y="61627"/>
                </a:lnTo>
                <a:lnTo>
                  <a:pt x="140749" y="59479"/>
                </a:lnTo>
                <a:lnTo>
                  <a:pt x="145322" y="55181"/>
                </a:lnTo>
                <a:lnTo>
                  <a:pt x="149895" y="50884"/>
                </a:lnTo>
                <a:lnTo>
                  <a:pt x="152182" y="45527"/>
                </a:lnTo>
                <a:lnTo>
                  <a:pt x="152182" y="36236"/>
                </a:lnTo>
                <a:lnTo>
                  <a:pt x="151645" y="33514"/>
                </a:lnTo>
                <a:lnTo>
                  <a:pt x="150570" y="30944"/>
                </a:lnTo>
                <a:lnTo>
                  <a:pt x="149496" y="28374"/>
                </a:lnTo>
                <a:lnTo>
                  <a:pt x="147914" y="26059"/>
                </a:lnTo>
                <a:lnTo>
                  <a:pt x="145823" y="23997"/>
                </a:lnTo>
                <a:lnTo>
                  <a:pt x="143384" y="21616"/>
                </a:lnTo>
                <a:lnTo>
                  <a:pt x="140350" y="19816"/>
                </a:lnTo>
                <a:lnTo>
                  <a:pt x="136720" y="18596"/>
                </a:lnTo>
                <a:lnTo>
                  <a:pt x="134514" y="17871"/>
                </a:lnTo>
                <a:lnTo>
                  <a:pt x="131029" y="17101"/>
                </a:lnTo>
                <a:lnTo>
                  <a:pt x="126268" y="16288"/>
                </a:lnTo>
                <a:lnTo>
                  <a:pt x="129970" y="8667"/>
                </a:lnTo>
                <a:lnTo>
                  <a:pt x="148001" y="8630"/>
                </a:lnTo>
                <a:lnTo>
                  <a:pt x="149482" y="8057"/>
                </a:lnTo>
                <a:lnTo>
                  <a:pt x="152879" y="0"/>
                </a:lnTo>
                <a:lnTo>
                  <a:pt x="151369" y="261"/>
                </a:lnTo>
                <a:lnTo>
                  <a:pt x="149692" y="1495"/>
                </a:lnTo>
                <a:lnTo>
                  <a:pt x="148044" y="1655"/>
                </a:lnTo>
                <a:lnTo>
                  <a:pt x="129360" y="1655"/>
                </a:lnTo>
                <a:lnTo>
                  <a:pt x="119865" y="22473"/>
                </a:lnTo>
                <a:lnTo>
                  <a:pt x="119756" y="22770"/>
                </a:lnTo>
                <a:lnTo>
                  <a:pt x="120148" y="23976"/>
                </a:lnTo>
                <a:lnTo>
                  <a:pt x="121346" y="24041"/>
                </a:lnTo>
                <a:lnTo>
                  <a:pt x="125179" y="24041"/>
                </a:lnTo>
                <a:lnTo>
                  <a:pt x="129316" y="24955"/>
                </a:lnTo>
                <a:close/>
              </a:path>
              <a:path w="227399" h="61409">
                <a:moveTo>
                  <a:pt x="36889" y="38065"/>
                </a:moveTo>
                <a:lnTo>
                  <a:pt x="0" y="54789"/>
                </a:lnTo>
                <a:lnTo>
                  <a:pt x="0" y="61409"/>
                </a:lnTo>
                <a:lnTo>
                  <a:pt x="48562" y="39328"/>
                </a:lnTo>
                <a:lnTo>
                  <a:pt x="48562" y="36933"/>
                </a:lnTo>
                <a:lnTo>
                  <a:pt x="0" y="14851"/>
                </a:lnTo>
                <a:lnTo>
                  <a:pt x="0" y="21471"/>
                </a:lnTo>
                <a:lnTo>
                  <a:pt x="36889" y="38065"/>
                </a:lnTo>
                <a:close/>
              </a:path>
              <a:path w="227399" h="61409">
                <a:moveTo>
                  <a:pt x="95170" y="827"/>
                </a:moveTo>
                <a:lnTo>
                  <a:pt x="79186" y="8971"/>
                </a:lnTo>
                <a:lnTo>
                  <a:pt x="79186" y="10191"/>
                </a:lnTo>
                <a:lnTo>
                  <a:pt x="81357" y="9283"/>
                </a:lnTo>
                <a:lnTo>
                  <a:pt x="82562" y="8863"/>
                </a:lnTo>
                <a:lnTo>
                  <a:pt x="83766" y="8441"/>
                </a:lnTo>
                <a:lnTo>
                  <a:pt x="85501" y="8231"/>
                </a:lnTo>
                <a:lnTo>
                  <a:pt x="87766" y="9320"/>
                </a:lnTo>
                <a:lnTo>
                  <a:pt x="88289" y="11106"/>
                </a:lnTo>
                <a:lnTo>
                  <a:pt x="88289" y="55443"/>
                </a:lnTo>
                <a:lnTo>
                  <a:pt x="87752" y="57141"/>
                </a:lnTo>
                <a:lnTo>
                  <a:pt x="85603" y="58709"/>
                </a:lnTo>
                <a:lnTo>
                  <a:pt x="83309" y="59188"/>
                </a:lnTo>
                <a:lnTo>
                  <a:pt x="79796" y="59362"/>
                </a:lnTo>
                <a:lnTo>
                  <a:pt x="79796" y="60669"/>
                </a:lnTo>
                <a:lnTo>
                  <a:pt x="104360" y="60669"/>
                </a:lnTo>
                <a:lnTo>
                  <a:pt x="104360" y="59450"/>
                </a:lnTo>
                <a:lnTo>
                  <a:pt x="101108" y="59334"/>
                </a:lnTo>
                <a:lnTo>
                  <a:pt x="98887" y="58970"/>
                </a:lnTo>
                <a:lnTo>
                  <a:pt x="97696" y="58361"/>
                </a:lnTo>
                <a:lnTo>
                  <a:pt x="96506" y="57751"/>
                </a:lnTo>
                <a:lnTo>
                  <a:pt x="95911" y="56328"/>
                </a:lnTo>
                <a:lnTo>
                  <a:pt x="95911" y="1655"/>
                </a:lnTo>
                <a:lnTo>
                  <a:pt x="95693" y="827"/>
                </a:lnTo>
                <a:lnTo>
                  <a:pt x="95170" y="827"/>
                </a:lnTo>
                <a:close/>
              </a:path>
              <a:path w="227399" h="61409">
                <a:moveTo>
                  <a:pt x="205825" y="55472"/>
                </a:moveTo>
                <a:lnTo>
                  <a:pt x="206392" y="60800"/>
                </a:lnTo>
                <a:lnTo>
                  <a:pt x="214754" y="60800"/>
                </a:lnTo>
                <a:lnTo>
                  <a:pt x="211197" y="58012"/>
                </a:lnTo>
                <a:lnTo>
                  <a:pt x="209455" y="58012"/>
                </a:lnTo>
                <a:lnTo>
                  <a:pt x="208032" y="57504"/>
                </a:lnTo>
                <a:lnTo>
                  <a:pt x="205825" y="55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55213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10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8" y="53585"/>
                </a:lnTo>
                <a:lnTo>
                  <a:pt x="16898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6" y="20687"/>
                </a:lnTo>
                <a:lnTo>
                  <a:pt x="49956" y="40083"/>
                </a:lnTo>
                <a:lnTo>
                  <a:pt x="46500" y="47327"/>
                </a:lnTo>
                <a:lnTo>
                  <a:pt x="39590" y="51566"/>
                </a:lnTo>
                <a:lnTo>
                  <a:pt x="35089" y="54325"/>
                </a:lnTo>
                <a:lnTo>
                  <a:pt x="29355" y="55704"/>
                </a:lnTo>
                <a:lnTo>
                  <a:pt x="20150" y="55704"/>
                </a:lnTo>
                <a:lnTo>
                  <a:pt x="24781" y="59014"/>
                </a:lnTo>
                <a:lnTo>
                  <a:pt x="31431" y="59014"/>
                </a:lnTo>
                <a:lnTo>
                  <a:pt x="37035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2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4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10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55213" y="5300868"/>
            <a:ext cx="22528" cy="8531"/>
          </a:xfrm>
          <a:custGeom>
            <a:avLst/>
            <a:gdLst/>
            <a:ahLst/>
            <a:cxnLst/>
            <a:rect l="l" t="t" r="r" b="b"/>
            <a:pathLst>
              <a:path w="24781" h="9668">
                <a:moveTo>
                  <a:pt x="24781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6" y="5465"/>
                </a:lnTo>
                <a:lnTo>
                  <a:pt x="5371" y="7120"/>
                </a:lnTo>
                <a:lnTo>
                  <a:pt x="3252" y="7708"/>
                </a:lnTo>
                <a:lnTo>
                  <a:pt x="0" y="8057"/>
                </a:lnTo>
                <a:lnTo>
                  <a:pt x="0" y="9668"/>
                </a:lnTo>
                <a:lnTo>
                  <a:pt x="24781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18479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13410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1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7182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6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4" y="41985"/>
                </a:lnTo>
                <a:lnTo>
                  <a:pt x="16739" y="41985"/>
                </a:lnTo>
                <a:lnTo>
                  <a:pt x="20100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1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7" y="10990"/>
                </a:lnTo>
                <a:lnTo>
                  <a:pt x="5487" y="6634"/>
                </a:lnTo>
                <a:lnTo>
                  <a:pt x="6068" y="5168"/>
                </a:lnTo>
                <a:lnTo>
                  <a:pt x="7229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7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8" y="10162"/>
                </a:lnTo>
                <a:lnTo>
                  <a:pt x="22168" y="12979"/>
                </a:lnTo>
                <a:lnTo>
                  <a:pt x="23518" y="12979"/>
                </a:lnTo>
                <a:lnTo>
                  <a:pt x="23214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2" y="16085"/>
                </a:lnTo>
                <a:lnTo>
                  <a:pt x="2526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8" y="32229"/>
                </a:lnTo>
                <a:lnTo>
                  <a:pt x="20208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0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65816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4" y="6859"/>
                </a:moveTo>
                <a:lnTo>
                  <a:pt x="12623" y="3970"/>
                </a:lnTo>
                <a:lnTo>
                  <a:pt x="15417" y="2526"/>
                </a:lnTo>
                <a:lnTo>
                  <a:pt x="20295" y="2526"/>
                </a:lnTo>
                <a:lnTo>
                  <a:pt x="21559" y="2830"/>
                </a:lnTo>
                <a:lnTo>
                  <a:pt x="22517" y="3440"/>
                </a:lnTo>
                <a:lnTo>
                  <a:pt x="24099" y="5168"/>
                </a:lnTo>
                <a:lnTo>
                  <a:pt x="24477" y="6707"/>
                </a:lnTo>
                <a:lnTo>
                  <a:pt x="24999" y="8797"/>
                </a:lnTo>
                <a:lnTo>
                  <a:pt x="25348" y="10133"/>
                </a:lnTo>
                <a:lnTo>
                  <a:pt x="25907" y="11149"/>
                </a:lnTo>
                <a:lnTo>
                  <a:pt x="27446" y="12543"/>
                </a:lnTo>
                <a:lnTo>
                  <a:pt x="29355" y="12891"/>
                </a:lnTo>
                <a:lnTo>
                  <a:pt x="30748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9" y="8971"/>
                </a:lnTo>
                <a:lnTo>
                  <a:pt x="33449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79" y="936"/>
                </a:lnTo>
                <a:lnTo>
                  <a:pt x="23751" y="0"/>
                </a:lnTo>
                <a:lnTo>
                  <a:pt x="14314" y="0"/>
                </a:lnTo>
                <a:lnTo>
                  <a:pt x="9509" y="2163"/>
                </a:lnTo>
                <a:lnTo>
                  <a:pt x="5705" y="6489"/>
                </a:lnTo>
                <a:lnTo>
                  <a:pt x="1901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3" y="41898"/>
                </a:lnTo>
                <a:lnTo>
                  <a:pt x="25928" y="39952"/>
                </a:lnTo>
                <a:lnTo>
                  <a:pt x="29442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9" y="27046"/>
                </a:lnTo>
                <a:lnTo>
                  <a:pt x="31765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1" y="35408"/>
                </a:lnTo>
                <a:lnTo>
                  <a:pt x="16593" y="35408"/>
                </a:lnTo>
                <a:lnTo>
                  <a:pt x="13203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5" y="22763"/>
                </a:lnTo>
                <a:lnTo>
                  <a:pt x="6925" y="13588"/>
                </a:lnTo>
                <a:lnTo>
                  <a:pt x="8064" y="9748"/>
                </a:lnTo>
                <a:lnTo>
                  <a:pt x="10344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00767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1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7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5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7" y="1887"/>
                </a:lnTo>
                <a:lnTo>
                  <a:pt x="25435" y="0"/>
                </a:lnTo>
                <a:lnTo>
                  <a:pt x="13908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0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3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499" y="4877"/>
                </a:lnTo>
                <a:lnTo>
                  <a:pt x="14183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09233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1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39965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2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5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81103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7" y="41027"/>
                </a:moveTo>
                <a:lnTo>
                  <a:pt x="19207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8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59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2" y="7469"/>
                </a:lnTo>
                <a:lnTo>
                  <a:pt x="28542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1" y="39807"/>
                </a:lnTo>
                <a:lnTo>
                  <a:pt x="23301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4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2" y="3905"/>
                </a:lnTo>
                <a:lnTo>
                  <a:pt x="31707" y="1698"/>
                </a:lnTo>
                <a:lnTo>
                  <a:pt x="30081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8" y="7273"/>
                </a:lnTo>
                <a:lnTo>
                  <a:pt x="12978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6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7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48111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48111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2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1" y="2359"/>
                </a:lnTo>
                <a:lnTo>
                  <a:pt x="7389" y="471"/>
                </a:lnTo>
                <a:lnTo>
                  <a:pt x="6198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21508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8" y="11454"/>
                </a:moveTo>
                <a:lnTo>
                  <a:pt x="12608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9" y="9197"/>
                </a:lnTo>
                <a:lnTo>
                  <a:pt x="3244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7" y="14590"/>
                </a:lnTo>
                <a:lnTo>
                  <a:pt x="4987" y="43916"/>
                </a:lnTo>
                <a:lnTo>
                  <a:pt x="5320" y="46209"/>
                </a:lnTo>
                <a:lnTo>
                  <a:pt x="5988" y="47864"/>
                </a:lnTo>
                <a:lnTo>
                  <a:pt x="7208" y="50913"/>
                </a:lnTo>
                <a:lnTo>
                  <a:pt x="9531" y="52437"/>
                </a:lnTo>
                <a:lnTo>
                  <a:pt x="14525" y="52437"/>
                </a:lnTo>
                <a:lnTo>
                  <a:pt x="16151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1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4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0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8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93785" y="5357058"/>
            <a:ext cx="240926" cy="54262"/>
          </a:xfrm>
          <a:custGeom>
            <a:avLst/>
            <a:gdLst/>
            <a:ahLst/>
            <a:cxnLst/>
            <a:rect l="l" t="t" r="r" b="b"/>
            <a:pathLst>
              <a:path w="265019" h="61497">
                <a:moveTo>
                  <a:pt x="45600" y="47995"/>
                </a:moveTo>
                <a:lnTo>
                  <a:pt x="45106" y="58898"/>
                </a:lnTo>
                <a:lnTo>
                  <a:pt x="49810" y="61497"/>
                </a:lnTo>
                <a:lnTo>
                  <a:pt x="55530" y="61497"/>
                </a:lnTo>
                <a:lnTo>
                  <a:pt x="56053" y="59058"/>
                </a:lnTo>
                <a:lnTo>
                  <a:pt x="50943" y="59058"/>
                </a:lnTo>
                <a:lnTo>
                  <a:pt x="47458" y="55370"/>
                </a:lnTo>
                <a:lnTo>
                  <a:pt x="45600" y="47995"/>
                </a:lnTo>
                <a:close/>
              </a:path>
              <a:path w="265019" h="61497">
                <a:moveTo>
                  <a:pt x="82795" y="37760"/>
                </a:moveTo>
                <a:lnTo>
                  <a:pt x="82795" y="43335"/>
                </a:lnTo>
                <a:lnTo>
                  <a:pt x="104702" y="43335"/>
                </a:lnTo>
                <a:lnTo>
                  <a:pt x="104702" y="37760"/>
                </a:lnTo>
                <a:lnTo>
                  <a:pt x="82795" y="37760"/>
                </a:lnTo>
                <a:close/>
              </a:path>
              <a:path w="265019" h="61497">
                <a:moveTo>
                  <a:pt x="132790" y="827"/>
                </a:moveTo>
                <a:lnTo>
                  <a:pt x="116806" y="8971"/>
                </a:lnTo>
                <a:lnTo>
                  <a:pt x="116806" y="10191"/>
                </a:lnTo>
                <a:lnTo>
                  <a:pt x="118976" y="9283"/>
                </a:lnTo>
                <a:lnTo>
                  <a:pt x="120181" y="8863"/>
                </a:lnTo>
                <a:lnTo>
                  <a:pt x="121386" y="8441"/>
                </a:lnTo>
                <a:lnTo>
                  <a:pt x="123121" y="8231"/>
                </a:lnTo>
                <a:lnTo>
                  <a:pt x="125386" y="9320"/>
                </a:lnTo>
                <a:lnTo>
                  <a:pt x="125909" y="11106"/>
                </a:lnTo>
                <a:lnTo>
                  <a:pt x="125909" y="55443"/>
                </a:lnTo>
                <a:lnTo>
                  <a:pt x="125372" y="57141"/>
                </a:lnTo>
                <a:lnTo>
                  <a:pt x="123223" y="58709"/>
                </a:lnTo>
                <a:lnTo>
                  <a:pt x="120929" y="59188"/>
                </a:lnTo>
                <a:lnTo>
                  <a:pt x="117416" y="59362"/>
                </a:lnTo>
                <a:lnTo>
                  <a:pt x="117416" y="60669"/>
                </a:lnTo>
                <a:lnTo>
                  <a:pt x="141980" y="60669"/>
                </a:lnTo>
                <a:lnTo>
                  <a:pt x="141980" y="59450"/>
                </a:lnTo>
                <a:lnTo>
                  <a:pt x="138728" y="59334"/>
                </a:lnTo>
                <a:lnTo>
                  <a:pt x="136507" y="58970"/>
                </a:lnTo>
                <a:lnTo>
                  <a:pt x="135316" y="58361"/>
                </a:lnTo>
                <a:lnTo>
                  <a:pt x="134126" y="57751"/>
                </a:lnTo>
                <a:lnTo>
                  <a:pt x="133531" y="56328"/>
                </a:lnTo>
                <a:lnTo>
                  <a:pt x="133531" y="1655"/>
                </a:lnTo>
                <a:lnTo>
                  <a:pt x="133313" y="827"/>
                </a:lnTo>
                <a:lnTo>
                  <a:pt x="132790" y="827"/>
                </a:lnTo>
                <a:close/>
              </a:path>
              <a:path w="265019" h="61497">
                <a:moveTo>
                  <a:pt x="243445" y="55472"/>
                </a:moveTo>
                <a:lnTo>
                  <a:pt x="244011" y="60800"/>
                </a:lnTo>
                <a:lnTo>
                  <a:pt x="252374" y="60800"/>
                </a:lnTo>
                <a:lnTo>
                  <a:pt x="248817" y="58012"/>
                </a:lnTo>
                <a:lnTo>
                  <a:pt x="247075" y="58012"/>
                </a:lnTo>
                <a:lnTo>
                  <a:pt x="245652" y="57504"/>
                </a:lnTo>
                <a:lnTo>
                  <a:pt x="243445" y="55472"/>
                </a:lnTo>
                <a:close/>
              </a:path>
              <a:path w="265019" h="61497">
                <a:moveTo>
                  <a:pt x="223643" y="25391"/>
                </a:moveTo>
                <a:lnTo>
                  <a:pt x="220681" y="29717"/>
                </a:lnTo>
                <a:lnTo>
                  <a:pt x="217415" y="31880"/>
                </a:lnTo>
                <a:lnTo>
                  <a:pt x="211956" y="31880"/>
                </a:lnTo>
                <a:lnTo>
                  <a:pt x="212232" y="34929"/>
                </a:lnTo>
                <a:lnTo>
                  <a:pt x="217313" y="34929"/>
                </a:lnTo>
                <a:lnTo>
                  <a:pt x="221603" y="32439"/>
                </a:lnTo>
                <a:lnTo>
                  <a:pt x="225102" y="27460"/>
                </a:lnTo>
                <a:lnTo>
                  <a:pt x="226605" y="21065"/>
                </a:lnTo>
                <a:lnTo>
                  <a:pt x="223643" y="25391"/>
                </a:lnTo>
                <a:close/>
              </a:path>
              <a:path w="265019" h="61497">
                <a:moveTo>
                  <a:pt x="202665" y="29775"/>
                </a:moveTo>
                <a:lnTo>
                  <a:pt x="204871" y="31837"/>
                </a:lnTo>
                <a:lnTo>
                  <a:pt x="207078" y="33899"/>
                </a:lnTo>
                <a:lnTo>
                  <a:pt x="209532" y="34929"/>
                </a:lnTo>
                <a:lnTo>
                  <a:pt x="212232" y="34929"/>
                </a:lnTo>
                <a:lnTo>
                  <a:pt x="211956" y="31880"/>
                </a:lnTo>
                <a:lnTo>
                  <a:pt x="210555" y="31336"/>
                </a:lnTo>
                <a:lnTo>
                  <a:pt x="208726" y="29158"/>
                </a:lnTo>
                <a:lnTo>
                  <a:pt x="208269" y="27656"/>
                </a:lnTo>
                <a:lnTo>
                  <a:pt x="208269" y="21500"/>
                </a:lnTo>
                <a:lnTo>
                  <a:pt x="209728" y="16862"/>
                </a:lnTo>
                <a:lnTo>
                  <a:pt x="212646" y="11824"/>
                </a:lnTo>
                <a:lnTo>
                  <a:pt x="215564" y="6786"/>
                </a:lnTo>
                <a:lnTo>
                  <a:pt x="218431" y="4268"/>
                </a:lnTo>
                <a:lnTo>
                  <a:pt x="221247" y="4268"/>
                </a:lnTo>
                <a:lnTo>
                  <a:pt x="222024" y="4609"/>
                </a:lnTo>
                <a:lnTo>
                  <a:pt x="223911" y="5973"/>
                </a:lnTo>
                <a:lnTo>
                  <a:pt x="225429" y="6576"/>
                </a:lnTo>
                <a:lnTo>
                  <a:pt x="227497" y="7708"/>
                </a:lnTo>
                <a:lnTo>
                  <a:pt x="228085" y="9407"/>
                </a:lnTo>
                <a:lnTo>
                  <a:pt x="228085" y="16346"/>
                </a:lnTo>
                <a:lnTo>
                  <a:pt x="226605" y="21065"/>
                </a:lnTo>
                <a:lnTo>
                  <a:pt x="225102" y="27460"/>
                </a:lnTo>
                <a:lnTo>
                  <a:pt x="228601" y="22480"/>
                </a:lnTo>
                <a:lnTo>
                  <a:pt x="230350" y="17377"/>
                </a:lnTo>
                <a:lnTo>
                  <a:pt x="230350" y="11076"/>
                </a:lnTo>
                <a:lnTo>
                  <a:pt x="230133" y="9269"/>
                </a:lnTo>
                <a:lnTo>
                  <a:pt x="229740" y="7839"/>
                </a:lnTo>
                <a:lnTo>
                  <a:pt x="231192" y="8246"/>
                </a:lnTo>
                <a:lnTo>
                  <a:pt x="233051" y="8565"/>
                </a:lnTo>
                <a:lnTo>
                  <a:pt x="234401" y="8667"/>
                </a:lnTo>
                <a:lnTo>
                  <a:pt x="237740" y="8667"/>
                </a:lnTo>
                <a:lnTo>
                  <a:pt x="239162" y="8507"/>
                </a:lnTo>
                <a:lnTo>
                  <a:pt x="241311" y="7868"/>
                </a:lnTo>
                <a:lnTo>
                  <a:pt x="242937" y="7200"/>
                </a:lnTo>
                <a:lnTo>
                  <a:pt x="245115" y="6184"/>
                </a:lnTo>
                <a:lnTo>
                  <a:pt x="214061" y="61932"/>
                </a:lnTo>
                <a:lnTo>
                  <a:pt x="218286" y="61932"/>
                </a:lnTo>
                <a:lnTo>
                  <a:pt x="252650" y="391"/>
                </a:lnTo>
                <a:lnTo>
                  <a:pt x="249165" y="391"/>
                </a:lnTo>
                <a:lnTo>
                  <a:pt x="247510" y="2017"/>
                </a:lnTo>
                <a:lnTo>
                  <a:pt x="245928" y="3252"/>
                </a:lnTo>
                <a:lnTo>
                  <a:pt x="244418" y="4094"/>
                </a:lnTo>
                <a:lnTo>
                  <a:pt x="241602" y="5719"/>
                </a:lnTo>
                <a:lnTo>
                  <a:pt x="238524" y="6532"/>
                </a:lnTo>
                <a:lnTo>
                  <a:pt x="233907" y="6532"/>
                </a:lnTo>
                <a:lnTo>
                  <a:pt x="232659" y="6416"/>
                </a:lnTo>
                <a:lnTo>
                  <a:pt x="231439" y="6184"/>
                </a:lnTo>
                <a:lnTo>
                  <a:pt x="230220" y="5952"/>
                </a:lnTo>
                <a:lnTo>
                  <a:pt x="228608" y="4965"/>
                </a:lnTo>
                <a:lnTo>
                  <a:pt x="226953" y="3484"/>
                </a:lnTo>
                <a:lnTo>
                  <a:pt x="225777" y="2584"/>
                </a:lnTo>
                <a:lnTo>
                  <a:pt x="224035" y="1887"/>
                </a:lnTo>
                <a:lnTo>
                  <a:pt x="222569" y="1655"/>
                </a:lnTo>
                <a:lnTo>
                  <a:pt x="215745" y="1655"/>
                </a:lnTo>
                <a:lnTo>
                  <a:pt x="211288" y="3977"/>
                </a:lnTo>
                <a:lnTo>
                  <a:pt x="207397" y="8623"/>
                </a:lnTo>
                <a:lnTo>
                  <a:pt x="203507" y="13269"/>
                </a:lnTo>
                <a:lnTo>
                  <a:pt x="201561" y="17987"/>
                </a:lnTo>
                <a:lnTo>
                  <a:pt x="201561" y="26756"/>
                </a:lnTo>
                <a:lnTo>
                  <a:pt x="202665" y="29775"/>
                </a:lnTo>
                <a:close/>
              </a:path>
              <a:path w="265019" h="61497">
                <a:moveTo>
                  <a:pt x="237210" y="55828"/>
                </a:moveTo>
                <a:lnTo>
                  <a:pt x="239344" y="57816"/>
                </a:lnTo>
                <a:lnTo>
                  <a:pt x="241478" y="59805"/>
                </a:lnTo>
                <a:lnTo>
                  <a:pt x="244011" y="60800"/>
                </a:lnTo>
                <a:lnTo>
                  <a:pt x="243445" y="55472"/>
                </a:lnTo>
                <a:lnTo>
                  <a:pt x="242894" y="54005"/>
                </a:lnTo>
                <a:lnTo>
                  <a:pt x="242894" y="48227"/>
                </a:lnTo>
                <a:lnTo>
                  <a:pt x="244244" y="43654"/>
                </a:lnTo>
                <a:lnTo>
                  <a:pt x="246944" y="38370"/>
                </a:lnTo>
                <a:lnTo>
                  <a:pt x="249644" y="33085"/>
                </a:lnTo>
                <a:lnTo>
                  <a:pt x="252722" y="30443"/>
                </a:lnTo>
                <a:lnTo>
                  <a:pt x="258094" y="30443"/>
                </a:lnTo>
                <a:lnTo>
                  <a:pt x="259647" y="31126"/>
                </a:lnTo>
                <a:lnTo>
                  <a:pt x="260838" y="32490"/>
                </a:lnTo>
                <a:lnTo>
                  <a:pt x="262028" y="33855"/>
                </a:lnTo>
                <a:lnTo>
                  <a:pt x="262623" y="35757"/>
                </a:lnTo>
                <a:lnTo>
                  <a:pt x="262623" y="42145"/>
                </a:lnTo>
                <a:lnTo>
                  <a:pt x="261208" y="46434"/>
                </a:lnTo>
                <a:lnTo>
                  <a:pt x="258377" y="51066"/>
                </a:lnTo>
                <a:lnTo>
                  <a:pt x="255546" y="55697"/>
                </a:lnTo>
                <a:lnTo>
                  <a:pt x="252359" y="58012"/>
                </a:lnTo>
                <a:lnTo>
                  <a:pt x="248817" y="58012"/>
                </a:lnTo>
                <a:lnTo>
                  <a:pt x="252374" y="60800"/>
                </a:lnTo>
                <a:lnTo>
                  <a:pt x="256744" y="58143"/>
                </a:lnTo>
                <a:lnTo>
                  <a:pt x="260054" y="52829"/>
                </a:lnTo>
                <a:lnTo>
                  <a:pt x="263364" y="47516"/>
                </a:lnTo>
                <a:lnTo>
                  <a:pt x="265019" y="42667"/>
                </a:lnTo>
                <a:lnTo>
                  <a:pt x="265019" y="34189"/>
                </a:lnTo>
                <a:lnTo>
                  <a:pt x="264046" y="31387"/>
                </a:lnTo>
                <a:lnTo>
                  <a:pt x="262101" y="29877"/>
                </a:lnTo>
                <a:lnTo>
                  <a:pt x="260155" y="28367"/>
                </a:lnTo>
                <a:lnTo>
                  <a:pt x="257920" y="27612"/>
                </a:lnTo>
                <a:lnTo>
                  <a:pt x="250545" y="27612"/>
                </a:lnTo>
                <a:lnTo>
                  <a:pt x="246124" y="29841"/>
                </a:lnTo>
                <a:lnTo>
                  <a:pt x="242131" y="34298"/>
                </a:lnTo>
                <a:lnTo>
                  <a:pt x="238139" y="38754"/>
                </a:lnTo>
                <a:lnTo>
                  <a:pt x="236143" y="43494"/>
                </a:lnTo>
                <a:lnTo>
                  <a:pt x="236143" y="52728"/>
                </a:lnTo>
                <a:lnTo>
                  <a:pt x="237210" y="55828"/>
                </a:lnTo>
                <a:close/>
              </a:path>
              <a:path w="265019" h="61497">
                <a:moveTo>
                  <a:pt x="166936" y="24955"/>
                </a:moveTo>
                <a:lnTo>
                  <a:pt x="171379" y="26785"/>
                </a:lnTo>
                <a:lnTo>
                  <a:pt x="179392" y="30095"/>
                </a:lnTo>
                <a:lnTo>
                  <a:pt x="183399" y="35510"/>
                </a:lnTo>
                <a:lnTo>
                  <a:pt x="183399" y="47327"/>
                </a:lnTo>
                <a:lnTo>
                  <a:pt x="182151" y="50950"/>
                </a:lnTo>
                <a:lnTo>
                  <a:pt x="179654" y="53897"/>
                </a:lnTo>
                <a:lnTo>
                  <a:pt x="177157" y="56843"/>
                </a:lnTo>
                <a:lnTo>
                  <a:pt x="174239" y="58317"/>
                </a:lnTo>
                <a:lnTo>
                  <a:pt x="169448" y="58317"/>
                </a:lnTo>
                <a:lnTo>
                  <a:pt x="167379" y="57381"/>
                </a:lnTo>
                <a:lnTo>
                  <a:pt x="164693" y="55508"/>
                </a:lnTo>
                <a:lnTo>
                  <a:pt x="162007" y="53635"/>
                </a:lnTo>
                <a:lnTo>
                  <a:pt x="159837" y="52699"/>
                </a:lnTo>
                <a:lnTo>
                  <a:pt x="156875" y="52699"/>
                </a:lnTo>
                <a:lnTo>
                  <a:pt x="155910" y="53025"/>
                </a:lnTo>
                <a:lnTo>
                  <a:pt x="154661" y="54332"/>
                </a:lnTo>
                <a:lnTo>
                  <a:pt x="154349" y="55965"/>
                </a:lnTo>
                <a:lnTo>
                  <a:pt x="154349" y="58288"/>
                </a:lnTo>
                <a:lnTo>
                  <a:pt x="155801" y="59900"/>
                </a:lnTo>
                <a:lnTo>
                  <a:pt x="158705" y="60800"/>
                </a:lnTo>
                <a:lnTo>
                  <a:pt x="160447" y="61351"/>
                </a:lnTo>
                <a:lnTo>
                  <a:pt x="162741" y="61627"/>
                </a:lnTo>
                <a:lnTo>
                  <a:pt x="172584" y="61627"/>
                </a:lnTo>
                <a:lnTo>
                  <a:pt x="178369" y="59479"/>
                </a:lnTo>
                <a:lnTo>
                  <a:pt x="182942" y="55181"/>
                </a:lnTo>
                <a:lnTo>
                  <a:pt x="187515" y="50884"/>
                </a:lnTo>
                <a:lnTo>
                  <a:pt x="189802" y="45527"/>
                </a:lnTo>
                <a:lnTo>
                  <a:pt x="189802" y="36236"/>
                </a:lnTo>
                <a:lnTo>
                  <a:pt x="189265" y="33514"/>
                </a:lnTo>
                <a:lnTo>
                  <a:pt x="188190" y="30944"/>
                </a:lnTo>
                <a:lnTo>
                  <a:pt x="187116" y="28374"/>
                </a:lnTo>
                <a:lnTo>
                  <a:pt x="185534" y="26059"/>
                </a:lnTo>
                <a:lnTo>
                  <a:pt x="183443" y="23997"/>
                </a:lnTo>
                <a:lnTo>
                  <a:pt x="181004" y="21616"/>
                </a:lnTo>
                <a:lnTo>
                  <a:pt x="177970" y="19816"/>
                </a:lnTo>
                <a:lnTo>
                  <a:pt x="174340" y="18596"/>
                </a:lnTo>
                <a:lnTo>
                  <a:pt x="172134" y="17871"/>
                </a:lnTo>
                <a:lnTo>
                  <a:pt x="168649" y="17101"/>
                </a:lnTo>
                <a:lnTo>
                  <a:pt x="163887" y="16288"/>
                </a:lnTo>
                <a:lnTo>
                  <a:pt x="167589" y="8667"/>
                </a:lnTo>
                <a:lnTo>
                  <a:pt x="185621" y="8630"/>
                </a:lnTo>
                <a:lnTo>
                  <a:pt x="187101" y="8057"/>
                </a:lnTo>
                <a:lnTo>
                  <a:pt x="190499" y="0"/>
                </a:lnTo>
                <a:lnTo>
                  <a:pt x="188989" y="261"/>
                </a:lnTo>
                <a:lnTo>
                  <a:pt x="187312" y="1495"/>
                </a:lnTo>
                <a:lnTo>
                  <a:pt x="185664" y="1655"/>
                </a:lnTo>
                <a:lnTo>
                  <a:pt x="166980" y="1655"/>
                </a:lnTo>
                <a:lnTo>
                  <a:pt x="157485" y="22473"/>
                </a:lnTo>
                <a:lnTo>
                  <a:pt x="157376" y="22770"/>
                </a:lnTo>
                <a:lnTo>
                  <a:pt x="157768" y="23976"/>
                </a:lnTo>
                <a:lnTo>
                  <a:pt x="158966" y="24041"/>
                </a:lnTo>
                <a:lnTo>
                  <a:pt x="162799" y="24041"/>
                </a:lnTo>
                <a:lnTo>
                  <a:pt x="166936" y="24955"/>
                </a:lnTo>
                <a:close/>
              </a:path>
              <a:path w="265019" h="61497">
                <a:moveTo>
                  <a:pt x="15984" y="827"/>
                </a:moveTo>
                <a:lnTo>
                  <a:pt x="0" y="8971"/>
                </a:lnTo>
                <a:lnTo>
                  <a:pt x="0" y="10191"/>
                </a:lnTo>
                <a:lnTo>
                  <a:pt x="2170" y="9283"/>
                </a:lnTo>
                <a:lnTo>
                  <a:pt x="3375" y="8863"/>
                </a:lnTo>
                <a:lnTo>
                  <a:pt x="4580" y="8441"/>
                </a:lnTo>
                <a:lnTo>
                  <a:pt x="6315" y="8231"/>
                </a:lnTo>
                <a:lnTo>
                  <a:pt x="8579" y="9320"/>
                </a:lnTo>
                <a:lnTo>
                  <a:pt x="9102" y="11106"/>
                </a:lnTo>
                <a:lnTo>
                  <a:pt x="9102" y="55443"/>
                </a:lnTo>
                <a:lnTo>
                  <a:pt x="8565" y="57141"/>
                </a:lnTo>
                <a:lnTo>
                  <a:pt x="6416" y="58709"/>
                </a:lnTo>
                <a:lnTo>
                  <a:pt x="4123" y="59188"/>
                </a:lnTo>
                <a:lnTo>
                  <a:pt x="609" y="59362"/>
                </a:lnTo>
                <a:lnTo>
                  <a:pt x="609" y="60669"/>
                </a:lnTo>
                <a:lnTo>
                  <a:pt x="25173" y="60669"/>
                </a:lnTo>
                <a:lnTo>
                  <a:pt x="25173" y="59450"/>
                </a:lnTo>
                <a:lnTo>
                  <a:pt x="21921" y="59334"/>
                </a:lnTo>
                <a:lnTo>
                  <a:pt x="19700" y="58970"/>
                </a:lnTo>
                <a:lnTo>
                  <a:pt x="18510" y="58361"/>
                </a:lnTo>
                <a:lnTo>
                  <a:pt x="17319" y="57751"/>
                </a:lnTo>
                <a:lnTo>
                  <a:pt x="16724" y="56328"/>
                </a:lnTo>
                <a:lnTo>
                  <a:pt x="16724" y="1655"/>
                </a:lnTo>
                <a:lnTo>
                  <a:pt x="16506" y="827"/>
                </a:lnTo>
                <a:lnTo>
                  <a:pt x="15984" y="827"/>
                </a:lnTo>
                <a:close/>
              </a:path>
              <a:path w="265019" h="61497">
                <a:moveTo>
                  <a:pt x="63893" y="61497"/>
                </a:moveTo>
                <a:lnTo>
                  <a:pt x="69772" y="56691"/>
                </a:lnTo>
                <a:lnTo>
                  <a:pt x="73170" y="47080"/>
                </a:lnTo>
                <a:lnTo>
                  <a:pt x="74970" y="41970"/>
                </a:lnTo>
                <a:lnTo>
                  <a:pt x="75870" y="36526"/>
                </a:lnTo>
                <a:lnTo>
                  <a:pt x="75870" y="23402"/>
                </a:lnTo>
                <a:lnTo>
                  <a:pt x="74404" y="16898"/>
                </a:lnTo>
                <a:lnTo>
                  <a:pt x="71471" y="11236"/>
                </a:lnTo>
                <a:lnTo>
                  <a:pt x="67783" y="4239"/>
                </a:lnTo>
                <a:lnTo>
                  <a:pt x="62600" y="740"/>
                </a:lnTo>
                <a:lnTo>
                  <a:pt x="48518" y="740"/>
                </a:lnTo>
                <a:lnTo>
                  <a:pt x="43030" y="4413"/>
                </a:lnTo>
                <a:lnTo>
                  <a:pt x="39459" y="11759"/>
                </a:lnTo>
                <a:lnTo>
                  <a:pt x="36817" y="17159"/>
                </a:lnTo>
                <a:lnTo>
                  <a:pt x="35496" y="23605"/>
                </a:lnTo>
                <a:lnTo>
                  <a:pt x="35496" y="40620"/>
                </a:lnTo>
                <a:lnTo>
                  <a:pt x="37470" y="48155"/>
                </a:lnTo>
                <a:lnTo>
                  <a:pt x="41419" y="53701"/>
                </a:lnTo>
                <a:lnTo>
                  <a:pt x="45106" y="58898"/>
                </a:lnTo>
                <a:lnTo>
                  <a:pt x="45600" y="47995"/>
                </a:lnTo>
                <a:lnTo>
                  <a:pt x="44613" y="44046"/>
                </a:lnTo>
                <a:lnTo>
                  <a:pt x="44119" y="38776"/>
                </a:lnTo>
                <a:lnTo>
                  <a:pt x="44119" y="25159"/>
                </a:lnTo>
                <a:lnTo>
                  <a:pt x="44598" y="19497"/>
                </a:lnTo>
                <a:lnTo>
                  <a:pt x="45557" y="15200"/>
                </a:lnTo>
                <a:lnTo>
                  <a:pt x="47386" y="7128"/>
                </a:lnTo>
                <a:lnTo>
                  <a:pt x="50768" y="3092"/>
                </a:lnTo>
                <a:lnTo>
                  <a:pt x="60640" y="3092"/>
                </a:lnTo>
                <a:lnTo>
                  <a:pt x="64009" y="7012"/>
                </a:lnTo>
                <a:lnTo>
                  <a:pt x="65809" y="14851"/>
                </a:lnTo>
                <a:lnTo>
                  <a:pt x="66767" y="19061"/>
                </a:lnTo>
                <a:lnTo>
                  <a:pt x="67246" y="24694"/>
                </a:lnTo>
                <a:lnTo>
                  <a:pt x="67246" y="40605"/>
                </a:lnTo>
                <a:lnTo>
                  <a:pt x="66448" y="47371"/>
                </a:lnTo>
                <a:lnTo>
                  <a:pt x="64851" y="52046"/>
                </a:lnTo>
                <a:lnTo>
                  <a:pt x="63254" y="56720"/>
                </a:lnTo>
                <a:lnTo>
                  <a:pt x="60321" y="59058"/>
                </a:lnTo>
                <a:lnTo>
                  <a:pt x="56053" y="59058"/>
                </a:lnTo>
                <a:lnTo>
                  <a:pt x="55530" y="61497"/>
                </a:lnTo>
                <a:lnTo>
                  <a:pt x="63893" y="61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27835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10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8" y="53585"/>
                </a:lnTo>
                <a:lnTo>
                  <a:pt x="16898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6" y="20687"/>
                </a:lnTo>
                <a:lnTo>
                  <a:pt x="49956" y="40083"/>
                </a:lnTo>
                <a:lnTo>
                  <a:pt x="46500" y="47327"/>
                </a:lnTo>
                <a:lnTo>
                  <a:pt x="39590" y="51566"/>
                </a:lnTo>
                <a:lnTo>
                  <a:pt x="35089" y="54325"/>
                </a:lnTo>
                <a:lnTo>
                  <a:pt x="29355" y="55704"/>
                </a:lnTo>
                <a:lnTo>
                  <a:pt x="20150" y="55704"/>
                </a:lnTo>
                <a:lnTo>
                  <a:pt x="24781" y="59014"/>
                </a:lnTo>
                <a:lnTo>
                  <a:pt x="31431" y="59014"/>
                </a:lnTo>
                <a:lnTo>
                  <a:pt x="37035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2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5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10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27835" y="5300868"/>
            <a:ext cx="22528" cy="8531"/>
          </a:xfrm>
          <a:custGeom>
            <a:avLst/>
            <a:gdLst/>
            <a:ahLst/>
            <a:cxnLst/>
            <a:rect l="l" t="t" r="r" b="b"/>
            <a:pathLst>
              <a:path w="24781" h="9668">
                <a:moveTo>
                  <a:pt x="24781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6" y="5465"/>
                </a:lnTo>
                <a:lnTo>
                  <a:pt x="5371" y="7120"/>
                </a:lnTo>
                <a:lnTo>
                  <a:pt x="3252" y="7708"/>
                </a:lnTo>
                <a:lnTo>
                  <a:pt x="0" y="8057"/>
                </a:lnTo>
                <a:lnTo>
                  <a:pt x="0" y="9668"/>
                </a:lnTo>
                <a:lnTo>
                  <a:pt x="24781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91102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86033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5" y="2613"/>
                </a:lnTo>
                <a:lnTo>
                  <a:pt x="2264" y="4268"/>
                </a:lnTo>
                <a:lnTo>
                  <a:pt x="392" y="4877"/>
                </a:lnTo>
                <a:lnTo>
                  <a:pt x="392" y="6228"/>
                </a:lnTo>
                <a:lnTo>
                  <a:pt x="1843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09804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7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4" y="41985"/>
                </a:lnTo>
                <a:lnTo>
                  <a:pt x="16738" y="41985"/>
                </a:lnTo>
                <a:lnTo>
                  <a:pt x="20100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1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7" y="10990"/>
                </a:lnTo>
                <a:lnTo>
                  <a:pt x="5487" y="6634"/>
                </a:lnTo>
                <a:lnTo>
                  <a:pt x="6068" y="5168"/>
                </a:lnTo>
                <a:lnTo>
                  <a:pt x="7229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7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8" y="10162"/>
                </a:lnTo>
                <a:lnTo>
                  <a:pt x="22168" y="12979"/>
                </a:lnTo>
                <a:lnTo>
                  <a:pt x="23518" y="12979"/>
                </a:lnTo>
                <a:lnTo>
                  <a:pt x="23214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1" y="16085"/>
                </a:lnTo>
                <a:lnTo>
                  <a:pt x="2526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8" y="32229"/>
                </a:lnTo>
                <a:lnTo>
                  <a:pt x="20208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0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38438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3" y="6859"/>
                </a:moveTo>
                <a:lnTo>
                  <a:pt x="12623" y="3970"/>
                </a:lnTo>
                <a:lnTo>
                  <a:pt x="15417" y="2526"/>
                </a:lnTo>
                <a:lnTo>
                  <a:pt x="20295" y="2526"/>
                </a:lnTo>
                <a:lnTo>
                  <a:pt x="21558" y="2830"/>
                </a:lnTo>
                <a:lnTo>
                  <a:pt x="22517" y="3440"/>
                </a:lnTo>
                <a:lnTo>
                  <a:pt x="24099" y="5168"/>
                </a:lnTo>
                <a:lnTo>
                  <a:pt x="24476" y="6707"/>
                </a:lnTo>
                <a:lnTo>
                  <a:pt x="24999" y="8797"/>
                </a:lnTo>
                <a:lnTo>
                  <a:pt x="25347" y="10133"/>
                </a:lnTo>
                <a:lnTo>
                  <a:pt x="25907" y="11149"/>
                </a:lnTo>
                <a:lnTo>
                  <a:pt x="27445" y="12543"/>
                </a:lnTo>
                <a:lnTo>
                  <a:pt x="29355" y="12891"/>
                </a:lnTo>
                <a:lnTo>
                  <a:pt x="30748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9" y="8971"/>
                </a:lnTo>
                <a:lnTo>
                  <a:pt x="33449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79" y="936"/>
                </a:lnTo>
                <a:lnTo>
                  <a:pt x="23751" y="0"/>
                </a:lnTo>
                <a:lnTo>
                  <a:pt x="14314" y="0"/>
                </a:lnTo>
                <a:lnTo>
                  <a:pt x="9509" y="2163"/>
                </a:lnTo>
                <a:lnTo>
                  <a:pt x="5705" y="6489"/>
                </a:lnTo>
                <a:lnTo>
                  <a:pt x="1901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3" y="41898"/>
                </a:lnTo>
                <a:lnTo>
                  <a:pt x="25928" y="39952"/>
                </a:lnTo>
                <a:lnTo>
                  <a:pt x="29441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9" y="27046"/>
                </a:lnTo>
                <a:lnTo>
                  <a:pt x="31764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1" y="35408"/>
                </a:lnTo>
                <a:lnTo>
                  <a:pt x="16593" y="35408"/>
                </a:lnTo>
                <a:lnTo>
                  <a:pt x="13203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4" y="22763"/>
                </a:lnTo>
                <a:lnTo>
                  <a:pt x="6924" y="13588"/>
                </a:lnTo>
                <a:lnTo>
                  <a:pt x="8064" y="9748"/>
                </a:lnTo>
                <a:lnTo>
                  <a:pt x="10343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73390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1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7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6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7" y="1887"/>
                </a:lnTo>
                <a:lnTo>
                  <a:pt x="25435" y="0"/>
                </a:lnTo>
                <a:lnTo>
                  <a:pt x="13908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0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2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499" y="4877"/>
                </a:lnTo>
                <a:lnTo>
                  <a:pt x="14183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81856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1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12587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59" y="40983"/>
                </a:lnTo>
                <a:lnTo>
                  <a:pt x="32214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7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5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49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53726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7" y="41027"/>
                </a:moveTo>
                <a:lnTo>
                  <a:pt x="19207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9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60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3" y="7469"/>
                </a:lnTo>
                <a:lnTo>
                  <a:pt x="28542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1" y="39807"/>
                </a:lnTo>
                <a:lnTo>
                  <a:pt x="23301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4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3" y="3905"/>
                </a:lnTo>
                <a:lnTo>
                  <a:pt x="31707" y="1698"/>
                </a:lnTo>
                <a:lnTo>
                  <a:pt x="30081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8" y="7273"/>
                </a:lnTo>
                <a:lnTo>
                  <a:pt x="12978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7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7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20734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7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820734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2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94131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8" y="11454"/>
                </a:moveTo>
                <a:lnTo>
                  <a:pt x="12608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8" y="9197"/>
                </a:lnTo>
                <a:lnTo>
                  <a:pt x="3244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6" y="14590"/>
                </a:lnTo>
                <a:lnTo>
                  <a:pt x="4986" y="43916"/>
                </a:lnTo>
                <a:lnTo>
                  <a:pt x="5320" y="46209"/>
                </a:lnTo>
                <a:lnTo>
                  <a:pt x="5988" y="47864"/>
                </a:lnTo>
                <a:lnTo>
                  <a:pt x="7207" y="50913"/>
                </a:lnTo>
                <a:lnTo>
                  <a:pt x="9530" y="52437"/>
                </a:lnTo>
                <a:lnTo>
                  <a:pt x="14525" y="52437"/>
                </a:lnTo>
                <a:lnTo>
                  <a:pt x="16151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1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4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0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8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47420" y="5357058"/>
            <a:ext cx="267637" cy="54646"/>
          </a:xfrm>
          <a:custGeom>
            <a:avLst/>
            <a:gdLst/>
            <a:ahLst/>
            <a:cxnLst/>
            <a:rect l="l" t="t" r="r" b="b"/>
            <a:pathLst>
              <a:path w="294401" h="61932">
                <a:moveTo>
                  <a:pt x="79512" y="24955"/>
                </a:moveTo>
                <a:lnTo>
                  <a:pt x="83954" y="26785"/>
                </a:lnTo>
                <a:lnTo>
                  <a:pt x="91968" y="30095"/>
                </a:lnTo>
                <a:lnTo>
                  <a:pt x="95975" y="35510"/>
                </a:lnTo>
                <a:lnTo>
                  <a:pt x="95975" y="47327"/>
                </a:lnTo>
                <a:lnTo>
                  <a:pt x="94726" y="50950"/>
                </a:lnTo>
                <a:lnTo>
                  <a:pt x="92229" y="53897"/>
                </a:lnTo>
                <a:lnTo>
                  <a:pt x="89732" y="56843"/>
                </a:lnTo>
                <a:lnTo>
                  <a:pt x="86814" y="58317"/>
                </a:lnTo>
                <a:lnTo>
                  <a:pt x="82023" y="58317"/>
                </a:lnTo>
                <a:lnTo>
                  <a:pt x="79954" y="57381"/>
                </a:lnTo>
                <a:lnTo>
                  <a:pt x="77269" y="55508"/>
                </a:lnTo>
                <a:lnTo>
                  <a:pt x="74583" y="53635"/>
                </a:lnTo>
                <a:lnTo>
                  <a:pt x="72413" y="52699"/>
                </a:lnTo>
                <a:lnTo>
                  <a:pt x="69451" y="52699"/>
                </a:lnTo>
                <a:lnTo>
                  <a:pt x="68485" y="53025"/>
                </a:lnTo>
                <a:lnTo>
                  <a:pt x="67237" y="54332"/>
                </a:lnTo>
                <a:lnTo>
                  <a:pt x="66925" y="55965"/>
                </a:lnTo>
                <a:lnTo>
                  <a:pt x="66925" y="58288"/>
                </a:lnTo>
                <a:lnTo>
                  <a:pt x="68376" y="59900"/>
                </a:lnTo>
                <a:lnTo>
                  <a:pt x="71280" y="60800"/>
                </a:lnTo>
                <a:lnTo>
                  <a:pt x="73022" y="61351"/>
                </a:lnTo>
                <a:lnTo>
                  <a:pt x="75316" y="61627"/>
                </a:lnTo>
                <a:lnTo>
                  <a:pt x="85159" y="61627"/>
                </a:lnTo>
                <a:lnTo>
                  <a:pt x="90945" y="59479"/>
                </a:lnTo>
                <a:lnTo>
                  <a:pt x="95518" y="55181"/>
                </a:lnTo>
                <a:lnTo>
                  <a:pt x="100091" y="50884"/>
                </a:lnTo>
                <a:lnTo>
                  <a:pt x="102377" y="45527"/>
                </a:lnTo>
                <a:lnTo>
                  <a:pt x="102377" y="36236"/>
                </a:lnTo>
                <a:lnTo>
                  <a:pt x="101840" y="33514"/>
                </a:lnTo>
                <a:lnTo>
                  <a:pt x="100766" y="30944"/>
                </a:lnTo>
                <a:lnTo>
                  <a:pt x="99692" y="28374"/>
                </a:lnTo>
                <a:lnTo>
                  <a:pt x="98109" y="26059"/>
                </a:lnTo>
                <a:lnTo>
                  <a:pt x="96018" y="23997"/>
                </a:lnTo>
                <a:lnTo>
                  <a:pt x="93579" y="21616"/>
                </a:lnTo>
                <a:lnTo>
                  <a:pt x="90545" y="19816"/>
                </a:lnTo>
                <a:lnTo>
                  <a:pt x="86916" y="18596"/>
                </a:lnTo>
                <a:lnTo>
                  <a:pt x="84709" y="17871"/>
                </a:lnTo>
                <a:lnTo>
                  <a:pt x="81225" y="17101"/>
                </a:lnTo>
                <a:lnTo>
                  <a:pt x="76463" y="16288"/>
                </a:lnTo>
                <a:lnTo>
                  <a:pt x="80165" y="8667"/>
                </a:lnTo>
                <a:lnTo>
                  <a:pt x="98196" y="8630"/>
                </a:lnTo>
                <a:lnTo>
                  <a:pt x="99677" y="8057"/>
                </a:lnTo>
                <a:lnTo>
                  <a:pt x="103074" y="0"/>
                </a:lnTo>
                <a:lnTo>
                  <a:pt x="101564" y="261"/>
                </a:lnTo>
                <a:lnTo>
                  <a:pt x="99888" y="1495"/>
                </a:lnTo>
                <a:lnTo>
                  <a:pt x="98240" y="1655"/>
                </a:lnTo>
                <a:lnTo>
                  <a:pt x="79555" y="1655"/>
                </a:lnTo>
                <a:lnTo>
                  <a:pt x="70061" y="22473"/>
                </a:lnTo>
                <a:lnTo>
                  <a:pt x="69952" y="22770"/>
                </a:lnTo>
                <a:lnTo>
                  <a:pt x="70344" y="23976"/>
                </a:lnTo>
                <a:lnTo>
                  <a:pt x="71541" y="24041"/>
                </a:lnTo>
                <a:lnTo>
                  <a:pt x="75374" y="24041"/>
                </a:lnTo>
                <a:lnTo>
                  <a:pt x="79512" y="24955"/>
                </a:lnTo>
                <a:close/>
              </a:path>
              <a:path w="294401" h="61932">
                <a:moveTo>
                  <a:pt x="3956" y="5073"/>
                </a:moveTo>
                <a:lnTo>
                  <a:pt x="3055" y="7251"/>
                </a:lnTo>
                <a:lnTo>
                  <a:pt x="1887" y="10118"/>
                </a:lnTo>
                <a:lnTo>
                  <a:pt x="0" y="14764"/>
                </a:lnTo>
                <a:lnTo>
                  <a:pt x="1524" y="15461"/>
                </a:lnTo>
                <a:lnTo>
                  <a:pt x="3411" y="12499"/>
                </a:lnTo>
                <a:lnTo>
                  <a:pt x="4972" y="10554"/>
                </a:lnTo>
                <a:lnTo>
                  <a:pt x="6206" y="9625"/>
                </a:lnTo>
                <a:lnTo>
                  <a:pt x="7440" y="8695"/>
                </a:lnTo>
                <a:lnTo>
                  <a:pt x="9465" y="8231"/>
                </a:lnTo>
                <a:lnTo>
                  <a:pt x="31271" y="8231"/>
                </a:lnTo>
                <a:lnTo>
                  <a:pt x="13632" y="61497"/>
                </a:lnTo>
                <a:lnTo>
                  <a:pt x="19381" y="61497"/>
                </a:lnTo>
                <a:lnTo>
                  <a:pt x="38283" y="3092"/>
                </a:lnTo>
                <a:lnTo>
                  <a:pt x="38283" y="1655"/>
                </a:lnTo>
                <a:lnTo>
                  <a:pt x="5270" y="1655"/>
                </a:lnTo>
                <a:lnTo>
                  <a:pt x="4543" y="3571"/>
                </a:lnTo>
                <a:lnTo>
                  <a:pt x="3956" y="5073"/>
                </a:lnTo>
                <a:close/>
              </a:path>
              <a:path w="294401" h="61932">
                <a:moveTo>
                  <a:pt x="52438" y="56749"/>
                </a:moveTo>
                <a:lnTo>
                  <a:pt x="52438" y="58114"/>
                </a:lnTo>
                <a:lnTo>
                  <a:pt x="53875" y="60255"/>
                </a:lnTo>
                <a:lnTo>
                  <a:pt x="56009" y="61714"/>
                </a:lnTo>
                <a:lnTo>
                  <a:pt x="58797" y="61714"/>
                </a:lnTo>
                <a:lnTo>
                  <a:pt x="60909" y="60255"/>
                </a:lnTo>
                <a:lnTo>
                  <a:pt x="62325" y="58114"/>
                </a:lnTo>
                <a:lnTo>
                  <a:pt x="62325" y="55385"/>
                </a:lnTo>
                <a:lnTo>
                  <a:pt x="60887" y="53265"/>
                </a:lnTo>
                <a:lnTo>
                  <a:pt x="58768" y="51828"/>
                </a:lnTo>
                <a:lnTo>
                  <a:pt x="56038" y="51828"/>
                </a:lnTo>
                <a:lnTo>
                  <a:pt x="53897" y="53265"/>
                </a:lnTo>
                <a:lnTo>
                  <a:pt x="52438" y="55385"/>
                </a:lnTo>
                <a:lnTo>
                  <a:pt x="52438" y="56749"/>
                </a:lnTo>
                <a:close/>
              </a:path>
              <a:path w="294401" h="61932">
                <a:moveTo>
                  <a:pt x="112177" y="37760"/>
                </a:moveTo>
                <a:lnTo>
                  <a:pt x="112177" y="43335"/>
                </a:lnTo>
                <a:lnTo>
                  <a:pt x="134084" y="43335"/>
                </a:lnTo>
                <a:lnTo>
                  <a:pt x="134084" y="37760"/>
                </a:lnTo>
                <a:lnTo>
                  <a:pt x="112177" y="37760"/>
                </a:lnTo>
                <a:close/>
              </a:path>
              <a:path w="294401" h="61932">
                <a:moveTo>
                  <a:pt x="162172" y="827"/>
                </a:moveTo>
                <a:lnTo>
                  <a:pt x="146188" y="8971"/>
                </a:lnTo>
                <a:lnTo>
                  <a:pt x="146188" y="10191"/>
                </a:lnTo>
                <a:lnTo>
                  <a:pt x="148359" y="9283"/>
                </a:lnTo>
                <a:lnTo>
                  <a:pt x="149564" y="8863"/>
                </a:lnTo>
                <a:lnTo>
                  <a:pt x="150768" y="8441"/>
                </a:lnTo>
                <a:lnTo>
                  <a:pt x="152503" y="8231"/>
                </a:lnTo>
                <a:lnTo>
                  <a:pt x="154768" y="9320"/>
                </a:lnTo>
                <a:lnTo>
                  <a:pt x="155291" y="11106"/>
                </a:lnTo>
                <a:lnTo>
                  <a:pt x="155291" y="55443"/>
                </a:lnTo>
                <a:lnTo>
                  <a:pt x="154754" y="57141"/>
                </a:lnTo>
                <a:lnTo>
                  <a:pt x="152605" y="58709"/>
                </a:lnTo>
                <a:lnTo>
                  <a:pt x="150311" y="59188"/>
                </a:lnTo>
                <a:lnTo>
                  <a:pt x="146798" y="59362"/>
                </a:lnTo>
                <a:lnTo>
                  <a:pt x="146798" y="60669"/>
                </a:lnTo>
                <a:lnTo>
                  <a:pt x="171362" y="60669"/>
                </a:lnTo>
                <a:lnTo>
                  <a:pt x="171362" y="59450"/>
                </a:lnTo>
                <a:lnTo>
                  <a:pt x="168110" y="59334"/>
                </a:lnTo>
                <a:lnTo>
                  <a:pt x="165889" y="58970"/>
                </a:lnTo>
                <a:lnTo>
                  <a:pt x="164698" y="58361"/>
                </a:lnTo>
                <a:lnTo>
                  <a:pt x="163508" y="57751"/>
                </a:lnTo>
                <a:lnTo>
                  <a:pt x="162913" y="56328"/>
                </a:lnTo>
                <a:lnTo>
                  <a:pt x="162913" y="1655"/>
                </a:lnTo>
                <a:lnTo>
                  <a:pt x="162695" y="827"/>
                </a:lnTo>
                <a:lnTo>
                  <a:pt x="162172" y="827"/>
                </a:lnTo>
                <a:close/>
              </a:path>
              <a:path w="294401" h="61932">
                <a:moveTo>
                  <a:pt x="210081" y="61497"/>
                </a:moveTo>
                <a:lnTo>
                  <a:pt x="215961" y="56691"/>
                </a:lnTo>
                <a:lnTo>
                  <a:pt x="219358" y="47080"/>
                </a:lnTo>
                <a:lnTo>
                  <a:pt x="221158" y="41970"/>
                </a:lnTo>
                <a:lnTo>
                  <a:pt x="222058" y="36526"/>
                </a:lnTo>
                <a:lnTo>
                  <a:pt x="222058" y="23402"/>
                </a:lnTo>
                <a:lnTo>
                  <a:pt x="220592" y="16898"/>
                </a:lnTo>
                <a:lnTo>
                  <a:pt x="217660" y="11236"/>
                </a:lnTo>
                <a:lnTo>
                  <a:pt x="213972" y="4239"/>
                </a:lnTo>
                <a:lnTo>
                  <a:pt x="208789" y="740"/>
                </a:lnTo>
                <a:lnTo>
                  <a:pt x="194707" y="740"/>
                </a:lnTo>
                <a:lnTo>
                  <a:pt x="189219" y="4413"/>
                </a:lnTo>
                <a:lnTo>
                  <a:pt x="185648" y="11759"/>
                </a:lnTo>
                <a:lnTo>
                  <a:pt x="183005" y="17159"/>
                </a:lnTo>
                <a:lnTo>
                  <a:pt x="181684" y="23605"/>
                </a:lnTo>
                <a:lnTo>
                  <a:pt x="181684" y="40620"/>
                </a:lnTo>
                <a:lnTo>
                  <a:pt x="183659" y="48155"/>
                </a:lnTo>
                <a:lnTo>
                  <a:pt x="187607" y="53701"/>
                </a:lnTo>
                <a:lnTo>
                  <a:pt x="191295" y="58898"/>
                </a:lnTo>
                <a:lnTo>
                  <a:pt x="191789" y="47995"/>
                </a:lnTo>
                <a:lnTo>
                  <a:pt x="190801" y="44046"/>
                </a:lnTo>
                <a:lnTo>
                  <a:pt x="190308" y="38776"/>
                </a:lnTo>
                <a:lnTo>
                  <a:pt x="190308" y="25159"/>
                </a:lnTo>
                <a:lnTo>
                  <a:pt x="190787" y="19497"/>
                </a:lnTo>
                <a:lnTo>
                  <a:pt x="191745" y="15200"/>
                </a:lnTo>
                <a:lnTo>
                  <a:pt x="193574" y="7128"/>
                </a:lnTo>
                <a:lnTo>
                  <a:pt x="196957" y="3092"/>
                </a:lnTo>
                <a:lnTo>
                  <a:pt x="206829" y="3092"/>
                </a:lnTo>
                <a:lnTo>
                  <a:pt x="210197" y="7012"/>
                </a:lnTo>
                <a:lnTo>
                  <a:pt x="211998" y="14851"/>
                </a:lnTo>
                <a:lnTo>
                  <a:pt x="212956" y="19061"/>
                </a:lnTo>
                <a:lnTo>
                  <a:pt x="213435" y="24694"/>
                </a:lnTo>
                <a:lnTo>
                  <a:pt x="213435" y="40605"/>
                </a:lnTo>
                <a:lnTo>
                  <a:pt x="212636" y="47371"/>
                </a:lnTo>
                <a:lnTo>
                  <a:pt x="211039" y="52046"/>
                </a:lnTo>
                <a:lnTo>
                  <a:pt x="209442" y="56720"/>
                </a:lnTo>
                <a:lnTo>
                  <a:pt x="206510" y="59058"/>
                </a:lnTo>
                <a:lnTo>
                  <a:pt x="202241" y="59058"/>
                </a:lnTo>
                <a:lnTo>
                  <a:pt x="201719" y="61497"/>
                </a:lnTo>
                <a:lnTo>
                  <a:pt x="210081" y="61497"/>
                </a:lnTo>
                <a:close/>
              </a:path>
              <a:path w="294401" h="61932">
                <a:moveTo>
                  <a:pt x="191789" y="47995"/>
                </a:moveTo>
                <a:lnTo>
                  <a:pt x="191295" y="58898"/>
                </a:lnTo>
                <a:lnTo>
                  <a:pt x="195999" y="61497"/>
                </a:lnTo>
                <a:lnTo>
                  <a:pt x="201719" y="61497"/>
                </a:lnTo>
                <a:lnTo>
                  <a:pt x="202241" y="59058"/>
                </a:lnTo>
                <a:lnTo>
                  <a:pt x="197131" y="59058"/>
                </a:lnTo>
                <a:lnTo>
                  <a:pt x="193647" y="55370"/>
                </a:lnTo>
                <a:lnTo>
                  <a:pt x="191789" y="47995"/>
                </a:lnTo>
                <a:close/>
              </a:path>
              <a:path w="294401" h="61932">
                <a:moveTo>
                  <a:pt x="272827" y="55472"/>
                </a:moveTo>
                <a:lnTo>
                  <a:pt x="273394" y="60800"/>
                </a:lnTo>
                <a:lnTo>
                  <a:pt x="281756" y="60800"/>
                </a:lnTo>
                <a:lnTo>
                  <a:pt x="278199" y="58012"/>
                </a:lnTo>
                <a:lnTo>
                  <a:pt x="276457" y="58012"/>
                </a:lnTo>
                <a:lnTo>
                  <a:pt x="275034" y="57504"/>
                </a:lnTo>
                <a:lnTo>
                  <a:pt x="272827" y="55472"/>
                </a:lnTo>
                <a:close/>
              </a:path>
              <a:path w="294401" h="61932">
                <a:moveTo>
                  <a:pt x="253025" y="25391"/>
                </a:moveTo>
                <a:lnTo>
                  <a:pt x="250063" y="29717"/>
                </a:lnTo>
                <a:lnTo>
                  <a:pt x="246797" y="31880"/>
                </a:lnTo>
                <a:lnTo>
                  <a:pt x="241338" y="31880"/>
                </a:lnTo>
                <a:lnTo>
                  <a:pt x="241614" y="34929"/>
                </a:lnTo>
                <a:lnTo>
                  <a:pt x="246695" y="34929"/>
                </a:lnTo>
                <a:lnTo>
                  <a:pt x="250985" y="32439"/>
                </a:lnTo>
                <a:lnTo>
                  <a:pt x="254484" y="27460"/>
                </a:lnTo>
                <a:lnTo>
                  <a:pt x="255987" y="21065"/>
                </a:lnTo>
                <a:lnTo>
                  <a:pt x="253025" y="25391"/>
                </a:lnTo>
                <a:close/>
              </a:path>
              <a:path w="294401" h="61932">
                <a:moveTo>
                  <a:pt x="232047" y="29775"/>
                </a:moveTo>
                <a:lnTo>
                  <a:pt x="234253" y="31837"/>
                </a:lnTo>
                <a:lnTo>
                  <a:pt x="236460" y="33899"/>
                </a:lnTo>
                <a:lnTo>
                  <a:pt x="238913" y="34929"/>
                </a:lnTo>
                <a:lnTo>
                  <a:pt x="241614" y="34929"/>
                </a:lnTo>
                <a:lnTo>
                  <a:pt x="241338" y="31880"/>
                </a:lnTo>
                <a:lnTo>
                  <a:pt x="239937" y="31336"/>
                </a:lnTo>
                <a:lnTo>
                  <a:pt x="238108" y="29158"/>
                </a:lnTo>
                <a:lnTo>
                  <a:pt x="237651" y="27656"/>
                </a:lnTo>
                <a:lnTo>
                  <a:pt x="237651" y="21500"/>
                </a:lnTo>
                <a:lnTo>
                  <a:pt x="239110" y="16862"/>
                </a:lnTo>
                <a:lnTo>
                  <a:pt x="242028" y="11824"/>
                </a:lnTo>
                <a:lnTo>
                  <a:pt x="244946" y="6786"/>
                </a:lnTo>
                <a:lnTo>
                  <a:pt x="247813" y="4268"/>
                </a:lnTo>
                <a:lnTo>
                  <a:pt x="250630" y="4268"/>
                </a:lnTo>
                <a:lnTo>
                  <a:pt x="251406" y="4609"/>
                </a:lnTo>
                <a:lnTo>
                  <a:pt x="253294" y="5973"/>
                </a:lnTo>
                <a:lnTo>
                  <a:pt x="254811" y="6576"/>
                </a:lnTo>
                <a:lnTo>
                  <a:pt x="256880" y="7708"/>
                </a:lnTo>
                <a:lnTo>
                  <a:pt x="257468" y="9407"/>
                </a:lnTo>
                <a:lnTo>
                  <a:pt x="257468" y="16346"/>
                </a:lnTo>
                <a:lnTo>
                  <a:pt x="255987" y="21065"/>
                </a:lnTo>
                <a:lnTo>
                  <a:pt x="254484" y="27460"/>
                </a:lnTo>
                <a:lnTo>
                  <a:pt x="257983" y="22480"/>
                </a:lnTo>
                <a:lnTo>
                  <a:pt x="259732" y="17377"/>
                </a:lnTo>
                <a:lnTo>
                  <a:pt x="259732" y="11076"/>
                </a:lnTo>
                <a:lnTo>
                  <a:pt x="259515" y="9269"/>
                </a:lnTo>
                <a:lnTo>
                  <a:pt x="259123" y="7839"/>
                </a:lnTo>
                <a:lnTo>
                  <a:pt x="260574" y="8246"/>
                </a:lnTo>
                <a:lnTo>
                  <a:pt x="262433" y="8565"/>
                </a:lnTo>
                <a:lnTo>
                  <a:pt x="263783" y="8667"/>
                </a:lnTo>
                <a:lnTo>
                  <a:pt x="267122" y="8667"/>
                </a:lnTo>
                <a:lnTo>
                  <a:pt x="268545" y="8507"/>
                </a:lnTo>
                <a:lnTo>
                  <a:pt x="270693" y="7868"/>
                </a:lnTo>
                <a:lnTo>
                  <a:pt x="272319" y="7200"/>
                </a:lnTo>
                <a:lnTo>
                  <a:pt x="274497" y="6184"/>
                </a:lnTo>
                <a:lnTo>
                  <a:pt x="243443" y="61932"/>
                </a:lnTo>
                <a:lnTo>
                  <a:pt x="247668" y="61932"/>
                </a:lnTo>
                <a:lnTo>
                  <a:pt x="282032" y="391"/>
                </a:lnTo>
                <a:lnTo>
                  <a:pt x="278547" y="391"/>
                </a:lnTo>
                <a:lnTo>
                  <a:pt x="276892" y="2017"/>
                </a:lnTo>
                <a:lnTo>
                  <a:pt x="275310" y="3252"/>
                </a:lnTo>
                <a:lnTo>
                  <a:pt x="273800" y="4094"/>
                </a:lnTo>
                <a:lnTo>
                  <a:pt x="270984" y="5719"/>
                </a:lnTo>
                <a:lnTo>
                  <a:pt x="267906" y="6532"/>
                </a:lnTo>
                <a:lnTo>
                  <a:pt x="263289" y="6532"/>
                </a:lnTo>
                <a:lnTo>
                  <a:pt x="262041" y="6416"/>
                </a:lnTo>
                <a:lnTo>
                  <a:pt x="260821" y="6184"/>
                </a:lnTo>
                <a:lnTo>
                  <a:pt x="259602" y="5952"/>
                </a:lnTo>
                <a:lnTo>
                  <a:pt x="257990" y="4965"/>
                </a:lnTo>
                <a:lnTo>
                  <a:pt x="256335" y="3484"/>
                </a:lnTo>
                <a:lnTo>
                  <a:pt x="255159" y="2584"/>
                </a:lnTo>
                <a:lnTo>
                  <a:pt x="253417" y="1887"/>
                </a:lnTo>
                <a:lnTo>
                  <a:pt x="251951" y="1655"/>
                </a:lnTo>
                <a:lnTo>
                  <a:pt x="245127" y="1655"/>
                </a:lnTo>
                <a:lnTo>
                  <a:pt x="240670" y="3977"/>
                </a:lnTo>
                <a:lnTo>
                  <a:pt x="236780" y="8623"/>
                </a:lnTo>
                <a:lnTo>
                  <a:pt x="232889" y="13269"/>
                </a:lnTo>
                <a:lnTo>
                  <a:pt x="230943" y="17987"/>
                </a:lnTo>
                <a:lnTo>
                  <a:pt x="230943" y="26756"/>
                </a:lnTo>
                <a:lnTo>
                  <a:pt x="232047" y="29775"/>
                </a:lnTo>
                <a:close/>
              </a:path>
              <a:path w="294401" h="61932">
                <a:moveTo>
                  <a:pt x="266592" y="55828"/>
                </a:moveTo>
                <a:lnTo>
                  <a:pt x="268726" y="57816"/>
                </a:lnTo>
                <a:lnTo>
                  <a:pt x="270860" y="59805"/>
                </a:lnTo>
                <a:lnTo>
                  <a:pt x="273394" y="60800"/>
                </a:lnTo>
                <a:lnTo>
                  <a:pt x="272827" y="55472"/>
                </a:lnTo>
                <a:lnTo>
                  <a:pt x="272276" y="54005"/>
                </a:lnTo>
                <a:lnTo>
                  <a:pt x="272276" y="48227"/>
                </a:lnTo>
                <a:lnTo>
                  <a:pt x="273626" y="43654"/>
                </a:lnTo>
                <a:lnTo>
                  <a:pt x="276326" y="38370"/>
                </a:lnTo>
                <a:lnTo>
                  <a:pt x="279027" y="33085"/>
                </a:lnTo>
                <a:lnTo>
                  <a:pt x="282104" y="30443"/>
                </a:lnTo>
                <a:lnTo>
                  <a:pt x="287476" y="30443"/>
                </a:lnTo>
                <a:lnTo>
                  <a:pt x="289029" y="31126"/>
                </a:lnTo>
                <a:lnTo>
                  <a:pt x="290220" y="32490"/>
                </a:lnTo>
                <a:lnTo>
                  <a:pt x="291410" y="33855"/>
                </a:lnTo>
                <a:lnTo>
                  <a:pt x="292005" y="35757"/>
                </a:lnTo>
                <a:lnTo>
                  <a:pt x="292005" y="42145"/>
                </a:lnTo>
                <a:lnTo>
                  <a:pt x="290590" y="46434"/>
                </a:lnTo>
                <a:lnTo>
                  <a:pt x="287759" y="51066"/>
                </a:lnTo>
                <a:lnTo>
                  <a:pt x="284928" y="55697"/>
                </a:lnTo>
                <a:lnTo>
                  <a:pt x="281741" y="58012"/>
                </a:lnTo>
                <a:lnTo>
                  <a:pt x="278199" y="58012"/>
                </a:lnTo>
                <a:lnTo>
                  <a:pt x="281756" y="60800"/>
                </a:lnTo>
                <a:lnTo>
                  <a:pt x="286126" y="58143"/>
                </a:lnTo>
                <a:lnTo>
                  <a:pt x="289436" y="52829"/>
                </a:lnTo>
                <a:lnTo>
                  <a:pt x="292746" y="47516"/>
                </a:lnTo>
                <a:lnTo>
                  <a:pt x="294401" y="42667"/>
                </a:lnTo>
                <a:lnTo>
                  <a:pt x="294401" y="34189"/>
                </a:lnTo>
                <a:lnTo>
                  <a:pt x="293428" y="31387"/>
                </a:lnTo>
                <a:lnTo>
                  <a:pt x="291483" y="29877"/>
                </a:lnTo>
                <a:lnTo>
                  <a:pt x="289537" y="28367"/>
                </a:lnTo>
                <a:lnTo>
                  <a:pt x="287302" y="27612"/>
                </a:lnTo>
                <a:lnTo>
                  <a:pt x="279927" y="27612"/>
                </a:lnTo>
                <a:lnTo>
                  <a:pt x="275506" y="29841"/>
                </a:lnTo>
                <a:lnTo>
                  <a:pt x="271513" y="34298"/>
                </a:lnTo>
                <a:lnTo>
                  <a:pt x="267521" y="38754"/>
                </a:lnTo>
                <a:lnTo>
                  <a:pt x="265525" y="43494"/>
                </a:lnTo>
                <a:lnTo>
                  <a:pt x="265525" y="52728"/>
                </a:lnTo>
                <a:lnTo>
                  <a:pt x="266592" y="55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98528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09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8" y="53585"/>
                </a:lnTo>
                <a:lnTo>
                  <a:pt x="16898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5" y="20687"/>
                </a:lnTo>
                <a:lnTo>
                  <a:pt x="49955" y="40083"/>
                </a:lnTo>
                <a:lnTo>
                  <a:pt x="46500" y="47327"/>
                </a:lnTo>
                <a:lnTo>
                  <a:pt x="39590" y="51566"/>
                </a:lnTo>
                <a:lnTo>
                  <a:pt x="35089" y="54325"/>
                </a:lnTo>
                <a:lnTo>
                  <a:pt x="29355" y="55704"/>
                </a:lnTo>
                <a:lnTo>
                  <a:pt x="20150" y="55704"/>
                </a:lnTo>
                <a:lnTo>
                  <a:pt x="24781" y="59014"/>
                </a:lnTo>
                <a:lnTo>
                  <a:pt x="31431" y="59014"/>
                </a:lnTo>
                <a:lnTo>
                  <a:pt x="37034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2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5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09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98528" y="5300868"/>
            <a:ext cx="22528" cy="8531"/>
          </a:xfrm>
          <a:custGeom>
            <a:avLst/>
            <a:gdLst/>
            <a:ahLst/>
            <a:cxnLst/>
            <a:rect l="l" t="t" r="r" b="b"/>
            <a:pathLst>
              <a:path w="24781" h="9668">
                <a:moveTo>
                  <a:pt x="24781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5" y="5465"/>
                </a:lnTo>
                <a:lnTo>
                  <a:pt x="5371" y="7120"/>
                </a:lnTo>
                <a:lnTo>
                  <a:pt x="3251" y="7708"/>
                </a:lnTo>
                <a:lnTo>
                  <a:pt x="0" y="8057"/>
                </a:lnTo>
                <a:lnTo>
                  <a:pt x="0" y="9668"/>
                </a:lnTo>
                <a:lnTo>
                  <a:pt x="24781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61793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956725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2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1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980496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6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4" y="41985"/>
                </a:lnTo>
                <a:lnTo>
                  <a:pt x="16739" y="41985"/>
                </a:lnTo>
                <a:lnTo>
                  <a:pt x="20099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1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7" y="10990"/>
                </a:lnTo>
                <a:lnTo>
                  <a:pt x="5487" y="6634"/>
                </a:lnTo>
                <a:lnTo>
                  <a:pt x="6068" y="5168"/>
                </a:lnTo>
                <a:lnTo>
                  <a:pt x="7229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7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7" y="10162"/>
                </a:lnTo>
                <a:lnTo>
                  <a:pt x="22168" y="12979"/>
                </a:lnTo>
                <a:lnTo>
                  <a:pt x="23519" y="12979"/>
                </a:lnTo>
                <a:lnTo>
                  <a:pt x="23213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2" y="16085"/>
                </a:lnTo>
                <a:lnTo>
                  <a:pt x="2526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8" y="32229"/>
                </a:lnTo>
                <a:lnTo>
                  <a:pt x="20208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0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009130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3" y="6859"/>
                </a:moveTo>
                <a:lnTo>
                  <a:pt x="12623" y="3970"/>
                </a:lnTo>
                <a:lnTo>
                  <a:pt x="15417" y="2526"/>
                </a:lnTo>
                <a:lnTo>
                  <a:pt x="20295" y="2526"/>
                </a:lnTo>
                <a:lnTo>
                  <a:pt x="21559" y="2830"/>
                </a:lnTo>
                <a:lnTo>
                  <a:pt x="22516" y="3440"/>
                </a:lnTo>
                <a:lnTo>
                  <a:pt x="24099" y="5168"/>
                </a:lnTo>
                <a:lnTo>
                  <a:pt x="24476" y="6707"/>
                </a:lnTo>
                <a:lnTo>
                  <a:pt x="24999" y="8797"/>
                </a:lnTo>
                <a:lnTo>
                  <a:pt x="25347" y="10133"/>
                </a:lnTo>
                <a:lnTo>
                  <a:pt x="25907" y="11149"/>
                </a:lnTo>
                <a:lnTo>
                  <a:pt x="27445" y="12543"/>
                </a:lnTo>
                <a:lnTo>
                  <a:pt x="29354" y="12891"/>
                </a:lnTo>
                <a:lnTo>
                  <a:pt x="30748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8" y="8971"/>
                </a:lnTo>
                <a:lnTo>
                  <a:pt x="33448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79" y="936"/>
                </a:lnTo>
                <a:lnTo>
                  <a:pt x="23751" y="0"/>
                </a:lnTo>
                <a:lnTo>
                  <a:pt x="14314" y="0"/>
                </a:lnTo>
                <a:lnTo>
                  <a:pt x="9508" y="2163"/>
                </a:lnTo>
                <a:lnTo>
                  <a:pt x="5705" y="6489"/>
                </a:lnTo>
                <a:lnTo>
                  <a:pt x="1901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3" y="41898"/>
                </a:lnTo>
                <a:lnTo>
                  <a:pt x="25928" y="39952"/>
                </a:lnTo>
                <a:lnTo>
                  <a:pt x="29442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8" y="27046"/>
                </a:lnTo>
                <a:lnTo>
                  <a:pt x="31765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1" y="35408"/>
                </a:lnTo>
                <a:lnTo>
                  <a:pt x="16593" y="35408"/>
                </a:lnTo>
                <a:lnTo>
                  <a:pt x="13203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4" y="22763"/>
                </a:lnTo>
                <a:lnTo>
                  <a:pt x="6924" y="13588"/>
                </a:lnTo>
                <a:lnTo>
                  <a:pt x="8064" y="9748"/>
                </a:lnTo>
                <a:lnTo>
                  <a:pt x="10343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44081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0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7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6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7" y="1887"/>
                </a:lnTo>
                <a:lnTo>
                  <a:pt x="25435" y="0"/>
                </a:lnTo>
                <a:lnTo>
                  <a:pt x="13907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1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3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499" y="4877"/>
                </a:lnTo>
                <a:lnTo>
                  <a:pt x="14183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52548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0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083280" y="5273815"/>
            <a:ext cx="38128" cy="36315"/>
          </a:xfrm>
          <a:custGeom>
            <a:avLst/>
            <a:gdLst/>
            <a:ahLst/>
            <a:cxnLst/>
            <a:rect l="l" t="t" r="r" b="b"/>
            <a:pathLst>
              <a:path w="41941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4" y="33318"/>
                </a:lnTo>
                <a:lnTo>
                  <a:pt x="29354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1" y="36933"/>
                </a:lnTo>
                <a:lnTo>
                  <a:pt x="41941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3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8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24417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7" y="41027"/>
                </a:moveTo>
                <a:lnTo>
                  <a:pt x="19207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8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59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3" y="7469"/>
                </a:lnTo>
                <a:lnTo>
                  <a:pt x="28541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1" y="39807"/>
                </a:lnTo>
                <a:lnTo>
                  <a:pt x="23301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3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2" y="3905"/>
                </a:lnTo>
                <a:lnTo>
                  <a:pt x="31706" y="1698"/>
                </a:lnTo>
                <a:lnTo>
                  <a:pt x="30080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8" y="7273"/>
                </a:lnTo>
                <a:lnTo>
                  <a:pt x="12978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6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7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191426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7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91426" y="5301407"/>
            <a:ext cx="9026" cy="8646"/>
          </a:xfrm>
          <a:custGeom>
            <a:avLst/>
            <a:gdLst/>
            <a:ahLst/>
            <a:cxnLst/>
            <a:rect l="l" t="t" r="r" b="b"/>
            <a:pathLst>
              <a:path w="9929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2" y="8275"/>
                </a:lnTo>
                <a:lnTo>
                  <a:pt x="9929" y="6112"/>
                </a:lnTo>
                <a:lnTo>
                  <a:pt x="9929" y="3498"/>
                </a:lnTo>
                <a:lnTo>
                  <a:pt x="9421" y="2359"/>
                </a:lnTo>
                <a:lnTo>
                  <a:pt x="7389" y="471"/>
                </a:lnTo>
                <a:lnTo>
                  <a:pt x="6198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64823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8" y="11454"/>
                </a:moveTo>
                <a:lnTo>
                  <a:pt x="12608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9" y="9197"/>
                </a:lnTo>
                <a:lnTo>
                  <a:pt x="3244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6" y="14590"/>
                </a:lnTo>
                <a:lnTo>
                  <a:pt x="4986" y="43916"/>
                </a:lnTo>
                <a:lnTo>
                  <a:pt x="5320" y="46209"/>
                </a:lnTo>
                <a:lnTo>
                  <a:pt x="5988" y="47864"/>
                </a:lnTo>
                <a:lnTo>
                  <a:pt x="7208" y="50913"/>
                </a:lnTo>
                <a:lnTo>
                  <a:pt x="9530" y="52437"/>
                </a:lnTo>
                <a:lnTo>
                  <a:pt x="14524" y="52437"/>
                </a:lnTo>
                <a:lnTo>
                  <a:pt x="16150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1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4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0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8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40339" y="5357057"/>
            <a:ext cx="226103" cy="54454"/>
          </a:xfrm>
          <a:custGeom>
            <a:avLst/>
            <a:gdLst/>
            <a:ahLst/>
            <a:cxnLst/>
            <a:rect l="l" t="t" r="r" b="b"/>
            <a:pathLst>
              <a:path w="248713" h="61714">
                <a:moveTo>
                  <a:pt x="123557" y="56749"/>
                </a:moveTo>
                <a:lnTo>
                  <a:pt x="123557" y="58114"/>
                </a:lnTo>
                <a:lnTo>
                  <a:pt x="124994" y="60255"/>
                </a:lnTo>
                <a:lnTo>
                  <a:pt x="127128" y="61714"/>
                </a:lnTo>
                <a:lnTo>
                  <a:pt x="129916" y="61714"/>
                </a:lnTo>
                <a:lnTo>
                  <a:pt x="132028" y="60255"/>
                </a:lnTo>
                <a:lnTo>
                  <a:pt x="133444" y="58114"/>
                </a:lnTo>
                <a:lnTo>
                  <a:pt x="133444" y="55385"/>
                </a:lnTo>
                <a:lnTo>
                  <a:pt x="132006" y="53265"/>
                </a:lnTo>
                <a:lnTo>
                  <a:pt x="129887" y="51828"/>
                </a:lnTo>
                <a:lnTo>
                  <a:pt x="127157" y="51828"/>
                </a:lnTo>
                <a:lnTo>
                  <a:pt x="125016" y="53265"/>
                </a:lnTo>
                <a:lnTo>
                  <a:pt x="123557" y="55385"/>
                </a:lnTo>
                <a:lnTo>
                  <a:pt x="123557" y="56749"/>
                </a:lnTo>
                <a:close/>
              </a:path>
              <a:path w="248713" h="61714">
                <a:moveTo>
                  <a:pt x="227140" y="55472"/>
                </a:moveTo>
                <a:lnTo>
                  <a:pt x="227706" y="60800"/>
                </a:lnTo>
                <a:lnTo>
                  <a:pt x="236068" y="60800"/>
                </a:lnTo>
                <a:lnTo>
                  <a:pt x="232512" y="58012"/>
                </a:lnTo>
                <a:lnTo>
                  <a:pt x="230769" y="58012"/>
                </a:lnTo>
                <a:lnTo>
                  <a:pt x="229347" y="57504"/>
                </a:lnTo>
                <a:lnTo>
                  <a:pt x="227140" y="55472"/>
                </a:lnTo>
                <a:close/>
              </a:path>
              <a:path w="248713" h="61714">
                <a:moveTo>
                  <a:pt x="207337" y="25391"/>
                </a:moveTo>
                <a:lnTo>
                  <a:pt x="204376" y="29717"/>
                </a:lnTo>
                <a:lnTo>
                  <a:pt x="201109" y="31880"/>
                </a:lnTo>
                <a:lnTo>
                  <a:pt x="195651" y="31880"/>
                </a:lnTo>
                <a:lnTo>
                  <a:pt x="195927" y="34929"/>
                </a:lnTo>
                <a:lnTo>
                  <a:pt x="201007" y="34929"/>
                </a:lnTo>
                <a:lnTo>
                  <a:pt x="205298" y="32439"/>
                </a:lnTo>
                <a:lnTo>
                  <a:pt x="208796" y="27460"/>
                </a:lnTo>
                <a:lnTo>
                  <a:pt x="210299" y="21065"/>
                </a:lnTo>
                <a:lnTo>
                  <a:pt x="207337" y="25391"/>
                </a:lnTo>
                <a:close/>
              </a:path>
              <a:path w="248713" h="61714">
                <a:moveTo>
                  <a:pt x="186359" y="29775"/>
                </a:moveTo>
                <a:lnTo>
                  <a:pt x="188566" y="31837"/>
                </a:lnTo>
                <a:lnTo>
                  <a:pt x="190773" y="33899"/>
                </a:lnTo>
                <a:lnTo>
                  <a:pt x="193226" y="34929"/>
                </a:lnTo>
                <a:lnTo>
                  <a:pt x="195927" y="34929"/>
                </a:lnTo>
                <a:lnTo>
                  <a:pt x="195651" y="31880"/>
                </a:lnTo>
                <a:lnTo>
                  <a:pt x="194249" y="31336"/>
                </a:lnTo>
                <a:lnTo>
                  <a:pt x="192420" y="29158"/>
                </a:lnTo>
                <a:lnTo>
                  <a:pt x="191963" y="27656"/>
                </a:lnTo>
                <a:lnTo>
                  <a:pt x="191963" y="21500"/>
                </a:lnTo>
                <a:lnTo>
                  <a:pt x="193422" y="16862"/>
                </a:lnTo>
                <a:lnTo>
                  <a:pt x="196340" y="11824"/>
                </a:lnTo>
                <a:lnTo>
                  <a:pt x="199258" y="6786"/>
                </a:lnTo>
                <a:lnTo>
                  <a:pt x="202125" y="4268"/>
                </a:lnTo>
                <a:lnTo>
                  <a:pt x="204942" y="4268"/>
                </a:lnTo>
                <a:lnTo>
                  <a:pt x="205719" y="4609"/>
                </a:lnTo>
                <a:lnTo>
                  <a:pt x="207606" y="5973"/>
                </a:lnTo>
                <a:lnTo>
                  <a:pt x="209123" y="6576"/>
                </a:lnTo>
                <a:lnTo>
                  <a:pt x="211192" y="7708"/>
                </a:lnTo>
                <a:lnTo>
                  <a:pt x="211780" y="9407"/>
                </a:lnTo>
                <a:lnTo>
                  <a:pt x="211780" y="16346"/>
                </a:lnTo>
                <a:lnTo>
                  <a:pt x="210299" y="21065"/>
                </a:lnTo>
                <a:lnTo>
                  <a:pt x="208796" y="27460"/>
                </a:lnTo>
                <a:lnTo>
                  <a:pt x="212295" y="22480"/>
                </a:lnTo>
                <a:lnTo>
                  <a:pt x="214045" y="17377"/>
                </a:lnTo>
                <a:lnTo>
                  <a:pt x="214045" y="11076"/>
                </a:lnTo>
                <a:lnTo>
                  <a:pt x="213827" y="9269"/>
                </a:lnTo>
                <a:lnTo>
                  <a:pt x="213435" y="7839"/>
                </a:lnTo>
                <a:lnTo>
                  <a:pt x="214887" y="8246"/>
                </a:lnTo>
                <a:lnTo>
                  <a:pt x="216745" y="8565"/>
                </a:lnTo>
                <a:lnTo>
                  <a:pt x="218095" y="8667"/>
                </a:lnTo>
                <a:lnTo>
                  <a:pt x="221434" y="8667"/>
                </a:lnTo>
                <a:lnTo>
                  <a:pt x="222857" y="8507"/>
                </a:lnTo>
                <a:lnTo>
                  <a:pt x="225006" y="7868"/>
                </a:lnTo>
                <a:lnTo>
                  <a:pt x="226632" y="7200"/>
                </a:lnTo>
                <a:lnTo>
                  <a:pt x="228809" y="6184"/>
                </a:lnTo>
                <a:lnTo>
                  <a:pt x="197756" y="61932"/>
                </a:lnTo>
                <a:lnTo>
                  <a:pt x="201980" y="61932"/>
                </a:lnTo>
                <a:lnTo>
                  <a:pt x="236344" y="391"/>
                </a:lnTo>
                <a:lnTo>
                  <a:pt x="232860" y="391"/>
                </a:lnTo>
                <a:lnTo>
                  <a:pt x="231205" y="2017"/>
                </a:lnTo>
                <a:lnTo>
                  <a:pt x="229622" y="3252"/>
                </a:lnTo>
                <a:lnTo>
                  <a:pt x="228112" y="4094"/>
                </a:lnTo>
                <a:lnTo>
                  <a:pt x="225296" y="5719"/>
                </a:lnTo>
                <a:lnTo>
                  <a:pt x="222218" y="6532"/>
                </a:lnTo>
                <a:lnTo>
                  <a:pt x="217602" y="6532"/>
                </a:lnTo>
                <a:lnTo>
                  <a:pt x="216353" y="6416"/>
                </a:lnTo>
                <a:lnTo>
                  <a:pt x="215134" y="6184"/>
                </a:lnTo>
                <a:lnTo>
                  <a:pt x="213914" y="5952"/>
                </a:lnTo>
                <a:lnTo>
                  <a:pt x="212303" y="4965"/>
                </a:lnTo>
                <a:lnTo>
                  <a:pt x="210648" y="3484"/>
                </a:lnTo>
                <a:lnTo>
                  <a:pt x="209471" y="2584"/>
                </a:lnTo>
                <a:lnTo>
                  <a:pt x="207729" y="1887"/>
                </a:lnTo>
                <a:lnTo>
                  <a:pt x="206263" y="1655"/>
                </a:lnTo>
                <a:lnTo>
                  <a:pt x="199440" y="1655"/>
                </a:lnTo>
                <a:lnTo>
                  <a:pt x="194983" y="3977"/>
                </a:lnTo>
                <a:lnTo>
                  <a:pt x="191092" y="8623"/>
                </a:lnTo>
                <a:lnTo>
                  <a:pt x="187201" y="13269"/>
                </a:lnTo>
                <a:lnTo>
                  <a:pt x="185256" y="17987"/>
                </a:lnTo>
                <a:lnTo>
                  <a:pt x="185256" y="26756"/>
                </a:lnTo>
                <a:lnTo>
                  <a:pt x="186359" y="29775"/>
                </a:lnTo>
                <a:close/>
              </a:path>
              <a:path w="248713" h="61714">
                <a:moveTo>
                  <a:pt x="220904" y="55828"/>
                </a:moveTo>
                <a:lnTo>
                  <a:pt x="223039" y="57816"/>
                </a:lnTo>
                <a:lnTo>
                  <a:pt x="225172" y="59805"/>
                </a:lnTo>
                <a:lnTo>
                  <a:pt x="227706" y="60800"/>
                </a:lnTo>
                <a:lnTo>
                  <a:pt x="227140" y="55472"/>
                </a:lnTo>
                <a:lnTo>
                  <a:pt x="226588" y="54005"/>
                </a:lnTo>
                <a:lnTo>
                  <a:pt x="226588" y="48227"/>
                </a:lnTo>
                <a:lnTo>
                  <a:pt x="227938" y="43654"/>
                </a:lnTo>
                <a:lnTo>
                  <a:pt x="230639" y="38370"/>
                </a:lnTo>
                <a:lnTo>
                  <a:pt x="233339" y="33085"/>
                </a:lnTo>
                <a:lnTo>
                  <a:pt x="236417" y="30443"/>
                </a:lnTo>
                <a:lnTo>
                  <a:pt x="241788" y="30443"/>
                </a:lnTo>
                <a:lnTo>
                  <a:pt x="243342" y="31126"/>
                </a:lnTo>
                <a:lnTo>
                  <a:pt x="244532" y="32490"/>
                </a:lnTo>
                <a:lnTo>
                  <a:pt x="245723" y="33855"/>
                </a:lnTo>
                <a:lnTo>
                  <a:pt x="246318" y="35757"/>
                </a:lnTo>
                <a:lnTo>
                  <a:pt x="246318" y="42145"/>
                </a:lnTo>
                <a:lnTo>
                  <a:pt x="244902" y="46434"/>
                </a:lnTo>
                <a:lnTo>
                  <a:pt x="242072" y="51066"/>
                </a:lnTo>
                <a:lnTo>
                  <a:pt x="239240" y="55697"/>
                </a:lnTo>
                <a:lnTo>
                  <a:pt x="236054" y="58012"/>
                </a:lnTo>
                <a:lnTo>
                  <a:pt x="232512" y="58012"/>
                </a:lnTo>
                <a:lnTo>
                  <a:pt x="236068" y="60800"/>
                </a:lnTo>
                <a:lnTo>
                  <a:pt x="240438" y="58143"/>
                </a:lnTo>
                <a:lnTo>
                  <a:pt x="243748" y="52829"/>
                </a:lnTo>
                <a:lnTo>
                  <a:pt x="247058" y="47516"/>
                </a:lnTo>
                <a:lnTo>
                  <a:pt x="248713" y="42667"/>
                </a:lnTo>
                <a:lnTo>
                  <a:pt x="248713" y="34189"/>
                </a:lnTo>
                <a:lnTo>
                  <a:pt x="247741" y="31387"/>
                </a:lnTo>
                <a:lnTo>
                  <a:pt x="245795" y="29877"/>
                </a:lnTo>
                <a:lnTo>
                  <a:pt x="243850" y="28367"/>
                </a:lnTo>
                <a:lnTo>
                  <a:pt x="241614" y="27612"/>
                </a:lnTo>
                <a:lnTo>
                  <a:pt x="234239" y="27612"/>
                </a:lnTo>
                <a:lnTo>
                  <a:pt x="229818" y="29841"/>
                </a:lnTo>
                <a:lnTo>
                  <a:pt x="225826" y="34298"/>
                </a:lnTo>
                <a:lnTo>
                  <a:pt x="221833" y="38754"/>
                </a:lnTo>
                <a:lnTo>
                  <a:pt x="219837" y="43494"/>
                </a:lnTo>
                <a:lnTo>
                  <a:pt x="219837" y="52728"/>
                </a:lnTo>
                <a:lnTo>
                  <a:pt x="220904" y="55828"/>
                </a:lnTo>
                <a:close/>
              </a:path>
              <a:path w="248713" h="61714">
                <a:moveTo>
                  <a:pt x="150631" y="24955"/>
                </a:moveTo>
                <a:lnTo>
                  <a:pt x="155073" y="26785"/>
                </a:lnTo>
                <a:lnTo>
                  <a:pt x="163087" y="30095"/>
                </a:lnTo>
                <a:lnTo>
                  <a:pt x="167094" y="35510"/>
                </a:lnTo>
                <a:lnTo>
                  <a:pt x="167094" y="47327"/>
                </a:lnTo>
                <a:lnTo>
                  <a:pt x="165845" y="50950"/>
                </a:lnTo>
                <a:lnTo>
                  <a:pt x="163348" y="53897"/>
                </a:lnTo>
                <a:lnTo>
                  <a:pt x="160851" y="56843"/>
                </a:lnTo>
                <a:lnTo>
                  <a:pt x="157933" y="58317"/>
                </a:lnTo>
                <a:lnTo>
                  <a:pt x="153142" y="58317"/>
                </a:lnTo>
                <a:lnTo>
                  <a:pt x="151074" y="57381"/>
                </a:lnTo>
                <a:lnTo>
                  <a:pt x="148387" y="55508"/>
                </a:lnTo>
                <a:lnTo>
                  <a:pt x="145702" y="53635"/>
                </a:lnTo>
                <a:lnTo>
                  <a:pt x="143531" y="52699"/>
                </a:lnTo>
                <a:lnTo>
                  <a:pt x="140570" y="52699"/>
                </a:lnTo>
                <a:lnTo>
                  <a:pt x="139604" y="53025"/>
                </a:lnTo>
                <a:lnTo>
                  <a:pt x="138356" y="54332"/>
                </a:lnTo>
                <a:lnTo>
                  <a:pt x="138044" y="55965"/>
                </a:lnTo>
                <a:lnTo>
                  <a:pt x="138044" y="58288"/>
                </a:lnTo>
                <a:lnTo>
                  <a:pt x="139495" y="59900"/>
                </a:lnTo>
                <a:lnTo>
                  <a:pt x="142399" y="60800"/>
                </a:lnTo>
                <a:lnTo>
                  <a:pt x="144141" y="61351"/>
                </a:lnTo>
                <a:lnTo>
                  <a:pt x="146435" y="61627"/>
                </a:lnTo>
                <a:lnTo>
                  <a:pt x="156278" y="61627"/>
                </a:lnTo>
                <a:lnTo>
                  <a:pt x="162064" y="59479"/>
                </a:lnTo>
                <a:lnTo>
                  <a:pt x="166637" y="55181"/>
                </a:lnTo>
                <a:lnTo>
                  <a:pt x="171210" y="50884"/>
                </a:lnTo>
                <a:lnTo>
                  <a:pt x="173497" y="45527"/>
                </a:lnTo>
                <a:lnTo>
                  <a:pt x="173497" y="36236"/>
                </a:lnTo>
                <a:lnTo>
                  <a:pt x="172959" y="33514"/>
                </a:lnTo>
                <a:lnTo>
                  <a:pt x="171885" y="30944"/>
                </a:lnTo>
                <a:lnTo>
                  <a:pt x="170811" y="28374"/>
                </a:lnTo>
                <a:lnTo>
                  <a:pt x="169228" y="26059"/>
                </a:lnTo>
                <a:lnTo>
                  <a:pt x="167137" y="23997"/>
                </a:lnTo>
                <a:lnTo>
                  <a:pt x="164699" y="21616"/>
                </a:lnTo>
                <a:lnTo>
                  <a:pt x="161664" y="19816"/>
                </a:lnTo>
                <a:lnTo>
                  <a:pt x="158035" y="18596"/>
                </a:lnTo>
                <a:lnTo>
                  <a:pt x="155828" y="17871"/>
                </a:lnTo>
                <a:lnTo>
                  <a:pt x="152344" y="17101"/>
                </a:lnTo>
                <a:lnTo>
                  <a:pt x="147582" y="16288"/>
                </a:lnTo>
                <a:lnTo>
                  <a:pt x="151284" y="8667"/>
                </a:lnTo>
                <a:lnTo>
                  <a:pt x="169315" y="8630"/>
                </a:lnTo>
                <a:lnTo>
                  <a:pt x="170796" y="8057"/>
                </a:lnTo>
                <a:lnTo>
                  <a:pt x="174193" y="0"/>
                </a:lnTo>
                <a:lnTo>
                  <a:pt x="172683" y="261"/>
                </a:lnTo>
                <a:lnTo>
                  <a:pt x="171007" y="1495"/>
                </a:lnTo>
                <a:lnTo>
                  <a:pt x="169359" y="1655"/>
                </a:lnTo>
                <a:lnTo>
                  <a:pt x="150674" y="1655"/>
                </a:lnTo>
                <a:lnTo>
                  <a:pt x="141180" y="22473"/>
                </a:lnTo>
                <a:lnTo>
                  <a:pt x="141071" y="22770"/>
                </a:lnTo>
                <a:lnTo>
                  <a:pt x="141463" y="23976"/>
                </a:lnTo>
                <a:lnTo>
                  <a:pt x="142660" y="24041"/>
                </a:lnTo>
                <a:lnTo>
                  <a:pt x="146493" y="24041"/>
                </a:lnTo>
                <a:lnTo>
                  <a:pt x="150631" y="24955"/>
                </a:lnTo>
                <a:close/>
              </a:path>
              <a:path w="248713" h="61714">
                <a:moveTo>
                  <a:pt x="12587" y="24955"/>
                </a:moveTo>
                <a:lnTo>
                  <a:pt x="17029" y="26785"/>
                </a:lnTo>
                <a:lnTo>
                  <a:pt x="25043" y="30095"/>
                </a:lnTo>
                <a:lnTo>
                  <a:pt x="29050" y="35510"/>
                </a:lnTo>
                <a:lnTo>
                  <a:pt x="29050" y="47327"/>
                </a:lnTo>
                <a:lnTo>
                  <a:pt x="27801" y="50950"/>
                </a:lnTo>
                <a:lnTo>
                  <a:pt x="25304" y="53897"/>
                </a:lnTo>
                <a:lnTo>
                  <a:pt x="22807" y="56843"/>
                </a:lnTo>
                <a:lnTo>
                  <a:pt x="19889" y="58317"/>
                </a:lnTo>
                <a:lnTo>
                  <a:pt x="15098" y="58317"/>
                </a:lnTo>
                <a:lnTo>
                  <a:pt x="13029" y="57381"/>
                </a:lnTo>
                <a:lnTo>
                  <a:pt x="10343" y="55508"/>
                </a:lnTo>
                <a:lnTo>
                  <a:pt x="7658" y="53635"/>
                </a:lnTo>
                <a:lnTo>
                  <a:pt x="5487" y="52699"/>
                </a:lnTo>
                <a:lnTo>
                  <a:pt x="2526" y="52699"/>
                </a:lnTo>
                <a:lnTo>
                  <a:pt x="1560" y="53025"/>
                </a:lnTo>
                <a:lnTo>
                  <a:pt x="312" y="54332"/>
                </a:lnTo>
                <a:lnTo>
                  <a:pt x="0" y="55965"/>
                </a:lnTo>
                <a:lnTo>
                  <a:pt x="0" y="58288"/>
                </a:lnTo>
                <a:lnTo>
                  <a:pt x="1451" y="59900"/>
                </a:lnTo>
                <a:lnTo>
                  <a:pt x="4355" y="60800"/>
                </a:lnTo>
                <a:lnTo>
                  <a:pt x="6097" y="61351"/>
                </a:lnTo>
                <a:lnTo>
                  <a:pt x="8391" y="61627"/>
                </a:lnTo>
                <a:lnTo>
                  <a:pt x="18234" y="61627"/>
                </a:lnTo>
                <a:lnTo>
                  <a:pt x="24019" y="59479"/>
                </a:lnTo>
                <a:lnTo>
                  <a:pt x="28592" y="55181"/>
                </a:lnTo>
                <a:lnTo>
                  <a:pt x="33166" y="50884"/>
                </a:lnTo>
                <a:lnTo>
                  <a:pt x="35452" y="45527"/>
                </a:lnTo>
                <a:lnTo>
                  <a:pt x="35452" y="36236"/>
                </a:lnTo>
                <a:lnTo>
                  <a:pt x="34915" y="33514"/>
                </a:lnTo>
                <a:lnTo>
                  <a:pt x="33841" y="30944"/>
                </a:lnTo>
                <a:lnTo>
                  <a:pt x="32766" y="28374"/>
                </a:lnTo>
                <a:lnTo>
                  <a:pt x="31184" y="26059"/>
                </a:lnTo>
                <a:lnTo>
                  <a:pt x="29093" y="23997"/>
                </a:lnTo>
                <a:lnTo>
                  <a:pt x="26654" y="21616"/>
                </a:lnTo>
                <a:lnTo>
                  <a:pt x="23620" y="19816"/>
                </a:lnTo>
                <a:lnTo>
                  <a:pt x="19990" y="18596"/>
                </a:lnTo>
                <a:lnTo>
                  <a:pt x="17784" y="17871"/>
                </a:lnTo>
                <a:lnTo>
                  <a:pt x="14300" y="17101"/>
                </a:lnTo>
                <a:lnTo>
                  <a:pt x="9538" y="16288"/>
                </a:lnTo>
                <a:lnTo>
                  <a:pt x="13240" y="8667"/>
                </a:lnTo>
                <a:lnTo>
                  <a:pt x="31271" y="8630"/>
                </a:lnTo>
                <a:lnTo>
                  <a:pt x="32752" y="8057"/>
                </a:lnTo>
                <a:lnTo>
                  <a:pt x="36149" y="0"/>
                </a:lnTo>
                <a:lnTo>
                  <a:pt x="34639" y="261"/>
                </a:lnTo>
                <a:lnTo>
                  <a:pt x="32962" y="1495"/>
                </a:lnTo>
                <a:lnTo>
                  <a:pt x="31315" y="1655"/>
                </a:lnTo>
                <a:lnTo>
                  <a:pt x="12630" y="1655"/>
                </a:lnTo>
                <a:lnTo>
                  <a:pt x="3135" y="22473"/>
                </a:lnTo>
                <a:lnTo>
                  <a:pt x="3027" y="22770"/>
                </a:lnTo>
                <a:lnTo>
                  <a:pt x="3419" y="23976"/>
                </a:lnTo>
                <a:lnTo>
                  <a:pt x="4616" y="24041"/>
                </a:lnTo>
                <a:lnTo>
                  <a:pt x="8449" y="24041"/>
                </a:lnTo>
                <a:lnTo>
                  <a:pt x="12587" y="24955"/>
                </a:lnTo>
                <a:close/>
              </a:path>
              <a:path w="248713" h="61714">
                <a:moveTo>
                  <a:pt x="45252" y="37760"/>
                </a:moveTo>
                <a:lnTo>
                  <a:pt x="45252" y="43335"/>
                </a:lnTo>
                <a:lnTo>
                  <a:pt x="67159" y="43335"/>
                </a:lnTo>
                <a:lnTo>
                  <a:pt x="67159" y="37760"/>
                </a:lnTo>
                <a:lnTo>
                  <a:pt x="45252" y="37760"/>
                </a:lnTo>
                <a:close/>
              </a:path>
              <a:path w="248713" h="61714">
                <a:moveTo>
                  <a:pt x="75075" y="5073"/>
                </a:moveTo>
                <a:lnTo>
                  <a:pt x="74175" y="7251"/>
                </a:lnTo>
                <a:lnTo>
                  <a:pt x="73006" y="10118"/>
                </a:lnTo>
                <a:lnTo>
                  <a:pt x="71118" y="14764"/>
                </a:lnTo>
                <a:lnTo>
                  <a:pt x="72643" y="15461"/>
                </a:lnTo>
                <a:lnTo>
                  <a:pt x="74530" y="12499"/>
                </a:lnTo>
                <a:lnTo>
                  <a:pt x="76091" y="10554"/>
                </a:lnTo>
                <a:lnTo>
                  <a:pt x="77325" y="9625"/>
                </a:lnTo>
                <a:lnTo>
                  <a:pt x="78559" y="8695"/>
                </a:lnTo>
                <a:lnTo>
                  <a:pt x="80584" y="8231"/>
                </a:lnTo>
                <a:lnTo>
                  <a:pt x="102390" y="8231"/>
                </a:lnTo>
                <a:lnTo>
                  <a:pt x="84751" y="61497"/>
                </a:lnTo>
                <a:lnTo>
                  <a:pt x="90500" y="61497"/>
                </a:lnTo>
                <a:lnTo>
                  <a:pt x="109402" y="3092"/>
                </a:lnTo>
                <a:lnTo>
                  <a:pt x="109402" y="1655"/>
                </a:lnTo>
                <a:lnTo>
                  <a:pt x="76388" y="1655"/>
                </a:lnTo>
                <a:lnTo>
                  <a:pt x="75663" y="3571"/>
                </a:lnTo>
                <a:lnTo>
                  <a:pt x="75075" y="5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71149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10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8" y="53585"/>
                </a:lnTo>
                <a:lnTo>
                  <a:pt x="16898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6" y="20687"/>
                </a:lnTo>
                <a:lnTo>
                  <a:pt x="49956" y="40083"/>
                </a:lnTo>
                <a:lnTo>
                  <a:pt x="46500" y="47327"/>
                </a:lnTo>
                <a:lnTo>
                  <a:pt x="39589" y="51566"/>
                </a:lnTo>
                <a:lnTo>
                  <a:pt x="35089" y="54325"/>
                </a:lnTo>
                <a:lnTo>
                  <a:pt x="29354" y="55704"/>
                </a:lnTo>
                <a:lnTo>
                  <a:pt x="20150" y="55704"/>
                </a:lnTo>
                <a:lnTo>
                  <a:pt x="24781" y="59014"/>
                </a:lnTo>
                <a:lnTo>
                  <a:pt x="31430" y="59014"/>
                </a:lnTo>
                <a:lnTo>
                  <a:pt x="37034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1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4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10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71150" y="5300868"/>
            <a:ext cx="22528" cy="8531"/>
          </a:xfrm>
          <a:custGeom>
            <a:avLst/>
            <a:gdLst/>
            <a:ahLst/>
            <a:cxnLst/>
            <a:rect l="l" t="t" r="r" b="b"/>
            <a:pathLst>
              <a:path w="24781" h="9668">
                <a:moveTo>
                  <a:pt x="24781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6" y="5465"/>
                </a:lnTo>
                <a:lnTo>
                  <a:pt x="5371" y="7120"/>
                </a:lnTo>
                <a:lnTo>
                  <a:pt x="3252" y="7708"/>
                </a:lnTo>
                <a:lnTo>
                  <a:pt x="0" y="8057"/>
                </a:lnTo>
                <a:lnTo>
                  <a:pt x="0" y="9668"/>
                </a:lnTo>
                <a:lnTo>
                  <a:pt x="24781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34415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8" h="9102">
                <a:moveTo>
                  <a:pt x="9058" y="4573"/>
                </a:moveTo>
                <a:lnTo>
                  <a:pt x="9058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8" y="5821"/>
                </a:lnTo>
                <a:lnTo>
                  <a:pt x="9058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29347" y="5273239"/>
            <a:ext cx="19242" cy="36161"/>
          </a:xfrm>
          <a:custGeom>
            <a:avLst/>
            <a:gdLst/>
            <a:ahLst/>
            <a:cxnLst/>
            <a:rect l="l" t="t" r="r" b="b"/>
            <a:pathLst>
              <a:path w="21166" h="40983">
                <a:moveTo>
                  <a:pt x="21166" y="40983"/>
                </a:moveTo>
                <a:lnTo>
                  <a:pt x="21166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5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1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8" y="9262"/>
                </a:lnTo>
                <a:lnTo>
                  <a:pt x="7098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6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53118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7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5" y="41985"/>
                </a:lnTo>
                <a:lnTo>
                  <a:pt x="16739" y="41985"/>
                </a:lnTo>
                <a:lnTo>
                  <a:pt x="20100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2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8" y="10990"/>
                </a:lnTo>
                <a:lnTo>
                  <a:pt x="5488" y="6634"/>
                </a:lnTo>
                <a:lnTo>
                  <a:pt x="6068" y="5168"/>
                </a:lnTo>
                <a:lnTo>
                  <a:pt x="7230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8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8" y="10162"/>
                </a:lnTo>
                <a:lnTo>
                  <a:pt x="22168" y="12979"/>
                </a:lnTo>
                <a:lnTo>
                  <a:pt x="23519" y="12979"/>
                </a:lnTo>
                <a:lnTo>
                  <a:pt x="23214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2" y="16085"/>
                </a:lnTo>
                <a:lnTo>
                  <a:pt x="2526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9" y="32229"/>
                </a:lnTo>
                <a:lnTo>
                  <a:pt x="20209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1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81753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4" y="6859"/>
                </a:moveTo>
                <a:lnTo>
                  <a:pt x="12623" y="3970"/>
                </a:lnTo>
                <a:lnTo>
                  <a:pt x="15418" y="2526"/>
                </a:lnTo>
                <a:lnTo>
                  <a:pt x="20296" y="2526"/>
                </a:lnTo>
                <a:lnTo>
                  <a:pt x="21559" y="2830"/>
                </a:lnTo>
                <a:lnTo>
                  <a:pt x="22517" y="3440"/>
                </a:lnTo>
                <a:lnTo>
                  <a:pt x="24099" y="5168"/>
                </a:lnTo>
                <a:lnTo>
                  <a:pt x="24477" y="6707"/>
                </a:lnTo>
                <a:lnTo>
                  <a:pt x="24999" y="8797"/>
                </a:lnTo>
                <a:lnTo>
                  <a:pt x="25348" y="10133"/>
                </a:lnTo>
                <a:lnTo>
                  <a:pt x="25907" y="11149"/>
                </a:lnTo>
                <a:lnTo>
                  <a:pt x="27446" y="12543"/>
                </a:lnTo>
                <a:lnTo>
                  <a:pt x="29355" y="12891"/>
                </a:lnTo>
                <a:lnTo>
                  <a:pt x="30748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9" y="8971"/>
                </a:lnTo>
                <a:lnTo>
                  <a:pt x="33449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79" y="936"/>
                </a:lnTo>
                <a:lnTo>
                  <a:pt x="23751" y="0"/>
                </a:lnTo>
                <a:lnTo>
                  <a:pt x="14314" y="0"/>
                </a:lnTo>
                <a:lnTo>
                  <a:pt x="9509" y="2163"/>
                </a:lnTo>
                <a:lnTo>
                  <a:pt x="5705" y="6489"/>
                </a:lnTo>
                <a:lnTo>
                  <a:pt x="1901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3" y="41898"/>
                </a:lnTo>
                <a:lnTo>
                  <a:pt x="25929" y="39952"/>
                </a:lnTo>
                <a:lnTo>
                  <a:pt x="29442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9" y="27046"/>
                </a:lnTo>
                <a:lnTo>
                  <a:pt x="31765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1" y="35408"/>
                </a:lnTo>
                <a:lnTo>
                  <a:pt x="16594" y="35408"/>
                </a:lnTo>
                <a:lnTo>
                  <a:pt x="13203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4" y="22763"/>
                </a:lnTo>
                <a:lnTo>
                  <a:pt x="6924" y="13588"/>
                </a:lnTo>
                <a:lnTo>
                  <a:pt x="8064" y="9748"/>
                </a:lnTo>
                <a:lnTo>
                  <a:pt x="10344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16703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1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8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6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7" y="1887"/>
                </a:lnTo>
                <a:lnTo>
                  <a:pt x="25435" y="0"/>
                </a:lnTo>
                <a:lnTo>
                  <a:pt x="13908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0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3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500" y="4877"/>
                </a:lnTo>
                <a:lnTo>
                  <a:pt x="14184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25171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1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55901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2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7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97040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6" y="41027"/>
                </a:moveTo>
                <a:lnTo>
                  <a:pt x="19206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9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59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2" y="7469"/>
                </a:lnTo>
                <a:lnTo>
                  <a:pt x="28542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0" y="39807"/>
                </a:lnTo>
                <a:lnTo>
                  <a:pt x="23300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4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2" y="3905"/>
                </a:lnTo>
                <a:lnTo>
                  <a:pt x="31706" y="1698"/>
                </a:lnTo>
                <a:lnTo>
                  <a:pt x="30081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8" y="7273"/>
                </a:lnTo>
                <a:lnTo>
                  <a:pt x="12978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6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6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64048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49" y="8231"/>
                </a:lnTo>
                <a:lnTo>
                  <a:pt x="3396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64048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3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1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37445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9" y="11454"/>
                </a:moveTo>
                <a:lnTo>
                  <a:pt x="12609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9" y="9197"/>
                </a:lnTo>
                <a:lnTo>
                  <a:pt x="3245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6" y="14590"/>
                </a:lnTo>
                <a:lnTo>
                  <a:pt x="4986" y="43916"/>
                </a:lnTo>
                <a:lnTo>
                  <a:pt x="5321" y="46209"/>
                </a:lnTo>
                <a:lnTo>
                  <a:pt x="5988" y="47864"/>
                </a:lnTo>
                <a:lnTo>
                  <a:pt x="7208" y="50913"/>
                </a:lnTo>
                <a:lnTo>
                  <a:pt x="9531" y="52437"/>
                </a:lnTo>
                <a:lnTo>
                  <a:pt x="14525" y="52437"/>
                </a:lnTo>
                <a:lnTo>
                  <a:pt x="16151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2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5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1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9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312803" y="5357057"/>
            <a:ext cx="226261" cy="54454"/>
          </a:xfrm>
          <a:custGeom>
            <a:avLst/>
            <a:gdLst/>
            <a:ahLst/>
            <a:cxnLst/>
            <a:rect l="l" t="t" r="r" b="b"/>
            <a:pathLst>
              <a:path w="248887" h="61714">
                <a:moveTo>
                  <a:pt x="207511" y="25391"/>
                </a:moveTo>
                <a:lnTo>
                  <a:pt x="204550" y="29717"/>
                </a:lnTo>
                <a:lnTo>
                  <a:pt x="201283" y="31880"/>
                </a:lnTo>
                <a:lnTo>
                  <a:pt x="195825" y="31880"/>
                </a:lnTo>
                <a:lnTo>
                  <a:pt x="196100" y="34929"/>
                </a:lnTo>
                <a:lnTo>
                  <a:pt x="201182" y="34929"/>
                </a:lnTo>
                <a:lnTo>
                  <a:pt x="205472" y="32439"/>
                </a:lnTo>
                <a:lnTo>
                  <a:pt x="208970" y="27460"/>
                </a:lnTo>
                <a:lnTo>
                  <a:pt x="210473" y="21065"/>
                </a:lnTo>
                <a:lnTo>
                  <a:pt x="207511" y="25391"/>
                </a:lnTo>
                <a:close/>
              </a:path>
              <a:path w="248887" h="61714">
                <a:moveTo>
                  <a:pt x="186533" y="29775"/>
                </a:moveTo>
                <a:lnTo>
                  <a:pt x="188740" y="31837"/>
                </a:lnTo>
                <a:lnTo>
                  <a:pt x="190946" y="33899"/>
                </a:lnTo>
                <a:lnTo>
                  <a:pt x="193400" y="34929"/>
                </a:lnTo>
                <a:lnTo>
                  <a:pt x="196100" y="34929"/>
                </a:lnTo>
                <a:lnTo>
                  <a:pt x="195825" y="31880"/>
                </a:lnTo>
                <a:lnTo>
                  <a:pt x="194424" y="31336"/>
                </a:lnTo>
                <a:lnTo>
                  <a:pt x="192594" y="29158"/>
                </a:lnTo>
                <a:lnTo>
                  <a:pt x="192137" y="27656"/>
                </a:lnTo>
                <a:lnTo>
                  <a:pt x="192137" y="21500"/>
                </a:lnTo>
                <a:lnTo>
                  <a:pt x="193596" y="16862"/>
                </a:lnTo>
                <a:lnTo>
                  <a:pt x="196514" y="11824"/>
                </a:lnTo>
                <a:lnTo>
                  <a:pt x="199432" y="6786"/>
                </a:lnTo>
                <a:lnTo>
                  <a:pt x="202299" y="4268"/>
                </a:lnTo>
                <a:lnTo>
                  <a:pt x="205116" y="4268"/>
                </a:lnTo>
                <a:lnTo>
                  <a:pt x="205893" y="4609"/>
                </a:lnTo>
                <a:lnTo>
                  <a:pt x="207780" y="5973"/>
                </a:lnTo>
                <a:lnTo>
                  <a:pt x="209297" y="6576"/>
                </a:lnTo>
                <a:lnTo>
                  <a:pt x="211366" y="7708"/>
                </a:lnTo>
                <a:lnTo>
                  <a:pt x="211954" y="9407"/>
                </a:lnTo>
                <a:lnTo>
                  <a:pt x="211954" y="16346"/>
                </a:lnTo>
                <a:lnTo>
                  <a:pt x="210473" y="21065"/>
                </a:lnTo>
                <a:lnTo>
                  <a:pt x="208970" y="27460"/>
                </a:lnTo>
                <a:lnTo>
                  <a:pt x="212469" y="22480"/>
                </a:lnTo>
                <a:lnTo>
                  <a:pt x="214219" y="17377"/>
                </a:lnTo>
                <a:lnTo>
                  <a:pt x="214219" y="11076"/>
                </a:lnTo>
                <a:lnTo>
                  <a:pt x="214001" y="9269"/>
                </a:lnTo>
                <a:lnTo>
                  <a:pt x="213609" y="7839"/>
                </a:lnTo>
                <a:lnTo>
                  <a:pt x="215061" y="8246"/>
                </a:lnTo>
                <a:lnTo>
                  <a:pt x="216919" y="8565"/>
                </a:lnTo>
                <a:lnTo>
                  <a:pt x="218269" y="8667"/>
                </a:lnTo>
                <a:lnTo>
                  <a:pt x="221608" y="8667"/>
                </a:lnTo>
                <a:lnTo>
                  <a:pt x="223031" y="8507"/>
                </a:lnTo>
                <a:lnTo>
                  <a:pt x="225180" y="7868"/>
                </a:lnTo>
                <a:lnTo>
                  <a:pt x="226806" y="7200"/>
                </a:lnTo>
                <a:lnTo>
                  <a:pt x="228983" y="6184"/>
                </a:lnTo>
                <a:lnTo>
                  <a:pt x="197930" y="61932"/>
                </a:lnTo>
                <a:lnTo>
                  <a:pt x="202155" y="61932"/>
                </a:lnTo>
                <a:lnTo>
                  <a:pt x="236518" y="391"/>
                </a:lnTo>
                <a:lnTo>
                  <a:pt x="233034" y="391"/>
                </a:lnTo>
                <a:lnTo>
                  <a:pt x="231379" y="2017"/>
                </a:lnTo>
                <a:lnTo>
                  <a:pt x="229796" y="3252"/>
                </a:lnTo>
                <a:lnTo>
                  <a:pt x="228286" y="4094"/>
                </a:lnTo>
                <a:lnTo>
                  <a:pt x="225470" y="5719"/>
                </a:lnTo>
                <a:lnTo>
                  <a:pt x="222392" y="6532"/>
                </a:lnTo>
                <a:lnTo>
                  <a:pt x="217775" y="6532"/>
                </a:lnTo>
                <a:lnTo>
                  <a:pt x="216527" y="6416"/>
                </a:lnTo>
                <a:lnTo>
                  <a:pt x="215307" y="6184"/>
                </a:lnTo>
                <a:lnTo>
                  <a:pt x="214088" y="5952"/>
                </a:lnTo>
                <a:lnTo>
                  <a:pt x="212476" y="4965"/>
                </a:lnTo>
                <a:lnTo>
                  <a:pt x="210821" y="3484"/>
                </a:lnTo>
                <a:lnTo>
                  <a:pt x="209646" y="2584"/>
                </a:lnTo>
                <a:lnTo>
                  <a:pt x="207904" y="1887"/>
                </a:lnTo>
                <a:lnTo>
                  <a:pt x="206437" y="1655"/>
                </a:lnTo>
                <a:lnTo>
                  <a:pt x="199614" y="1655"/>
                </a:lnTo>
                <a:lnTo>
                  <a:pt x="195157" y="3977"/>
                </a:lnTo>
                <a:lnTo>
                  <a:pt x="191266" y="8623"/>
                </a:lnTo>
                <a:lnTo>
                  <a:pt x="187375" y="13269"/>
                </a:lnTo>
                <a:lnTo>
                  <a:pt x="185430" y="17987"/>
                </a:lnTo>
                <a:lnTo>
                  <a:pt x="185430" y="26756"/>
                </a:lnTo>
                <a:lnTo>
                  <a:pt x="186533" y="29775"/>
                </a:lnTo>
                <a:close/>
              </a:path>
              <a:path w="248887" h="61714">
                <a:moveTo>
                  <a:pt x="221078" y="55828"/>
                </a:moveTo>
                <a:lnTo>
                  <a:pt x="223213" y="57816"/>
                </a:lnTo>
                <a:lnTo>
                  <a:pt x="225347" y="59805"/>
                </a:lnTo>
                <a:lnTo>
                  <a:pt x="227880" y="60800"/>
                </a:lnTo>
                <a:lnTo>
                  <a:pt x="227314" y="55472"/>
                </a:lnTo>
                <a:lnTo>
                  <a:pt x="226762" y="54005"/>
                </a:lnTo>
                <a:lnTo>
                  <a:pt x="226762" y="48227"/>
                </a:lnTo>
                <a:lnTo>
                  <a:pt x="228112" y="43654"/>
                </a:lnTo>
                <a:lnTo>
                  <a:pt x="230813" y="38370"/>
                </a:lnTo>
                <a:lnTo>
                  <a:pt x="233513" y="33085"/>
                </a:lnTo>
                <a:lnTo>
                  <a:pt x="236591" y="30443"/>
                </a:lnTo>
                <a:lnTo>
                  <a:pt x="241962" y="30443"/>
                </a:lnTo>
                <a:lnTo>
                  <a:pt x="243516" y="31126"/>
                </a:lnTo>
                <a:lnTo>
                  <a:pt x="244706" y="32490"/>
                </a:lnTo>
                <a:lnTo>
                  <a:pt x="245897" y="33855"/>
                </a:lnTo>
                <a:lnTo>
                  <a:pt x="246492" y="35757"/>
                </a:lnTo>
                <a:lnTo>
                  <a:pt x="246492" y="42145"/>
                </a:lnTo>
                <a:lnTo>
                  <a:pt x="245076" y="46434"/>
                </a:lnTo>
                <a:lnTo>
                  <a:pt x="242245" y="51066"/>
                </a:lnTo>
                <a:lnTo>
                  <a:pt x="239415" y="55697"/>
                </a:lnTo>
                <a:lnTo>
                  <a:pt x="236228" y="58012"/>
                </a:lnTo>
                <a:lnTo>
                  <a:pt x="232685" y="58012"/>
                </a:lnTo>
                <a:lnTo>
                  <a:pt x="236242" y="60800"/>
                </a:lnTo>
                <a:lnTo>
                  <a:pt x="240612" y="58143"/>
                </a:lnTo>
                <a:lnTo>
                  <a:pt x="243922" y="52829"/>
                </a:lnTo>
                <a:lnTo>
                  <a:pt x="247232" y="47516"/>
                </a:lnTo>
                <a:lnTo>
                  <a:pt x="248887" y="42667"/>
                </a:lnTo>
                <a:lnTo>
                  <a:pt x="248887" y="34189"/>
                </a:lnTo>
                <a:lnTo>
                  <a:pt x="247915" y="31387"/>
                </a:lnTo>
                <a:lnTo>
                  <a:pt x="245969" y="29877"/>
                </a:lnTo>
                <a:lnTo>
                  <a:pt x="244024" y="28367"/>
                </a:lnTo>
                <a:lnTo>
                  <a:pt x="241788" y="27612"/>
                </a:lnTo>
                <a:lnTo>
                  <a:pt x="234413" y="27612"/>
                </a:lnTo>
                <a:lnTo>
                  <a:pt x="229992" y="29841"/>
                </a:lnTo>
                <a:lnTo>
                  <a:pt x="226000" y="34298"/>
                </a:lnTo>
                <a:lnTo>
                  <a:pt x="222008" y="38754"/>
                </a:lnTo>
                <a:lnTo>
                  <a:pt x="220011" y="43494"/>
                </a:lnTo>
                <a:lnTo>
                  <a:pt x="220011" y="52728"/>
                </a:lnTo>
                <a:lnTo>
                  <a:pt x="221078" y="55828"/>
                </a:lnTo>
                <a:close/>
              </a:path>
              <a:path w="248887" h="61714">
                <a:moveTo>
                  <a:pt x="150805" y="24955"/>
                </a:moveTo>
                <a:lnTo>
                  <a:pt x="155247" y="26785"/>
                </a:lnTo>
                <a:lnTo>
                  <a:pt x="163261" y="30095"/>
                </a:lnTo>
                <a:lnTo>
                  <a:pt x="167268" y="35510"/>
                </a:lnTo>
                <a:lnTo>
                  <a:pt x="167268" y="47327"/>
                </a:lnTo>
                <a:lnTo>
                  <a:pt x="166019" y="50950"/>
                </a:lnTo>
                <a:lnTo>
                  <a:pt x="163522" y="53897"/>
                </a:lnTo>
                <a:lnTo>
                  <a:pt x="161025" y="56843"/>
                </a:lnTo>
                <a:lnTo>
                  <a:pt x="158107" y="58317"/>
                </a:lnTo>
                <a:lnTo>
                  <a:pt x="153316" y="58317"/>
                </a:lnTo>
                <a:lnTo>
                  <a:pt x="151248" y="57381"/>
                </a:lnTo>
                <a:lnTo>
                  <a:pt x="148562" y="55508"/>
                </a:lnTo>
                <a:lnTo>
                  <a:pt x="145876" y="53635"/>
                </a:lnTo>
                <a:lnTo>
                  <a:pt x="143705" y="52699"/>
                </a:lnTo>
                <a:lnTo>
                  <a:pt x="140744" y="52699"/>
                </a:lnTo>
                <a:lnTo>
                  <a:pt x="139778" y="53025"/>
                </a:lnTo>
                <a:lnTo>
                  <a:pt x="138530" y="54332"/>
                </a:lnTo>
                <a:lnTo>
                  <a:pt x="138218" y="55965"/>
                </a:lnTo>
                <a:lnTo>
                  <a:pt x="138218" y="58288"/>
                </a:lnTo>
                <a:lnTo>
                  <a:pt x="139669" y="59900"/>
                </a:lnTo>
                <a:lnTo>
                  <a:pt x="142573" y="60800"/>
                </a:lnTo>
                <a:lnTo>
                  <a:pt x="144315" y="61351"/>
                </a:lnTo>
                <a:lnTo>
                  <a:pt x="146609" y="61627"/>
                </a:lnTo>
                <a:lnTo>
                  <a:pt x="156452" y="61627"/>
                </a:lnTo>
                <a:lnTo>
                  <a:pt x="162238" y="59479"/>
                </a:lnTo>
                <a:lnTo>
                  <a:pt x="166811" y="55181"/>
                </a:lnTo>
                <a:lnTo>
                  <a:pt x="171384" y="50884"/>
                </a:lnTo>
                <a:lnTo>
                  <a:pt x="173670" y="45527"/>
                </a:lnTo>
                <a:lnTo>
                  <a:pt x="173670" y="36236"/>
                </a:lnTo>
                <a:lnTo>
                  <a:pt x="173133" y="33514"/>
                </a:lnTo>
                <a:lnTo>
                  <a:pt x="172059" y="30944"/>
                </a:lnTo>
                <a:lnTo>
                  <a:pt x="170984" y="28374"/>
                </a:lnTo>
                <a:lnTo>
                  <a:pt x="169402" y="26059"/>
                </a:lnTo>
                <a:lnTo>
                  <a:pt x="167311" y="23997"/>
                </a:lnTo>
                <a:lnTo>
                  <a:pt x="164873" y="21616"/>
                </a:lnTo>
                <a:lnTo>
                  <a:pt x="161838" y="19816"/>
                </a:lnTo>
                <a:lnTo>
                  <a:pt x="158209" y="18596"/>
                </a:lnTo>
                <a:lnTo>
                  <a:pt x="156002" y="17871"/>
                </a:lnTo>
                <a:lnTo>
                  <a:pt x="152518" y="17101"/>
                </a:lnTo>
                <a:lnTo>
                  <a:pt x="147756" y="16288"/>
                </a:lnTo>
                <a:lnTo>
                  <a:pt x="151458" y="8667"/>
                </a:lnTo>
                <a:lnTo>
                  <a:pt x="169489" y="8630"/>
                </a:lnTo>
                <a:lnTo>
                  <a:pt x="170970" y="8057"/>
                </a:lnTo>
                <a:lnTo>
                  <a:pt x="174367" y="0"/>
                </a:lnTo>
                <a:lnTo>
                  <a:pt x="172857" y="261"/>
                </a:lnTo>
                <a:lnTo>
                  <a:pt x="171180" y="1495"/>
                </a:lnTo>
                <a:lnTo>
                  <a:pt x="169533" y="1655"/>
                </a:lnTo>
                <a:lnTo>
                  <a:pt x="150848" y="1655"/>
                </a:lnTo>
                <a:lnTo>
                  <a:pt x="141354" y="22473"/>
                </a:lnTo>
                <a:lnTo>
                  <a:pt x="141244" y="22770"/>
                </a:lnTo>
                <a:lnTo>
                  <a:pt x="141636" y="23976"/>
                </a:lnTo>
                <a:lnTo>
                  <a:pt x="142835" y="24041"/>
                </a:lnTo>
                <a:lnTo>
                  <a:pt x="146667" y="24041"/>
                </a:lnTo>
                <a:lnTo>
                  <a:pt x="150805" y="24955"/>
                </a:lnTo>
                <a:close/>
              </a:path>
              <a:path w="248887" h="61714">
                <a:moveTo>
                  <a:pt x="78597" y="24955"/>
                </a:moveTo>
                <a:lnTo>
                  <a:pt x="83040" y="26785"/>
                </a:lnTo>
                <a:lnTo>
                  <a:pt x="91053" y="30095"/>
                </a:lnTo>
                <a:lnTo>
                  <a:pt x="95060" y="35510"/>
                </a:lnTo>
                <a:lnTo>
                  <a:pt x="95060" y="47327"/>
                </a:lnTo>
                <a:lnTo>
                  <a:pt x="93812" y="50950"/>
                </a:lnTo>
                <a:lnTo>
                  <a:pt x="91315" y="53897"/>
                </a:lnTo>
                <a:lnTo>
                  <a:pt x="88818" y="56843"/>
                </a:lnTo>
                <a:lnTo>
                  <a:pt x="85899" y="58317"/>
                </a:lnTo>
                <a:lnTo>
                  <a:pt x="81109" y="58317"/>
                </a:lnTo>
                <a:lnTo>
                  <a:pt x="79040" y="57381"/>
                </a:lnTo>
                <a:lnTo>
                  <a:pt x="76354" y="55508"/>
                </a:lnTo>
                <a:lnTo>
                  <a:pt x="73668" y="53635"/>
                </a:lnTo>
                <a:lnTo>
                  <a:pt x="71498" y="52699"/>
                </a:lnTo>
                <a:lnTo>
                  <a:pt x="68536" y="52699"/>
                </a:lnTo>
                <a:lnTo>
                  <a:pt x="67571" y="53025"/>
                </a:lnTo>
                <a:lnTo>
                  <a:pt x="66322" y="54332"/>
                </a:lnTo>
                <a:lnTo>
                  <a:pt x="66010" y="55965"/>
                </a:lnTo>
                <a:lnTo>
                  <a:pt x="66010" y="58288"/>
                </a:lnTo>
                <a:lnTo>
                  <a:pt x="67462" y="59900"/>
                </a:lnTo>
                <a:lnTo>
                  <a:pt x="70365" y="60800"/>
                </a:lnTo>
                <a:lnTo>
                  <a:pt x="72108" y="61351"/>
                </a:lnTo>
                <a:lnTo>
                  <a:pt x="74401" y="61627"/>
                </a:lnTo>
                <a:lnTo>
                  <a:pt x="84244" y="61627"/>
                </a:lnTo>
                <a:lnTo>
                  <a:pt x="90030" y="59479"/>
                </a:lnTo>
                <a:lnTo>
                  <a:pt x="94603" y="55181"/>
                </a:lnTo>
                <a:lnTo>
                  <a:pt x="99176" y="50884"/>
                </a:lnTo>
                <a:lnTo>
                  <a:pt x="101462" y="45527"/>
                </a:lnTo>
                <a:lnTo>
                  <a:pt x="101462" y="36236"/>
                </a:lnTo>
                <a:lnTo>
                  <a:pt x="100925" y="33514"/>
                </a:lnTo>
                <a:lnTo>
                  <a:pt x="99851" y="30944"/>
                </a:lnTo>
                <a:lnTo>
                  <a:pt x="98777" y="28374"/>
                </a:lnTo>
                <a:lnTo>
                  <a:pt x="97194" y="26059"/>
                </a:lnTo>
                <a:lnTo>
                  <a:pt x="95104" y="23997"/>
                </a:lnTo>
                <a:lnTo>
                  <a:pt x="92665" y="21616"/>
                </a:lnTo>
                <a:lnTo>
                  <a:pt x="89631" y="19816"/>
                </a:lnTo>
                <a:lnTo>
                  <a:pt x="86001" y="18596"/>
                </a:lnTo>
                <a:lnTo>
                  <a:pt x="83794" y="17871"/>
                </a:lnTo>
                <a:lnTo>
                  <a:pt x="80310" y="17101"/>
                </a:lnTo>
                <a:lnTo>
                  <a:pt x="75548" y="16288"/>
                </a:lnTo>
                <a:lnTo>
                  <a:pt x="79250" y="8667"/>
                </a:lnTo>
                <a:lnTo>
                  <a:pt x="97281" y="8630"/>
                </a:lnTo>
                <a:lnTo>
                  <a:pt x="98762" y="8057"/>
                </a:lnTo>
                <a:lnTo>
                  <a:pt x="102160" y="0"/>
                </a:lnTo>
                <a:lnTo>
                  <a:pt x="100650" y="261"/>
                </a:lnTo>
                <a:lnTo>
                  <a:pt x="98973" y="1495"/>
                </a:lnTo>
                <a:lnTo>
                  <a:pt x="97325" y="1655"/>
                </a:lnTo>
                <a:lnTo>
                  <a:pt x="78641" y="1655"/>
                </a:lnTo>
                <a:lnTo>
                  <a:pt x="69146" y="22473"/>
                </a:lnTo>
                <a:lnTo>
                  <a:pt x="69037" y="22770"/>
                </a:lnTo>
                <a:lnTo>
                  <a:pt x="69429" y="23976"/>
                </a:lnTo>
                <a:lnTo>
                  <a:pt x="70627" y="24041"/>
                </a:lnTo>
                <a:lnTo>
                  <a:pt x="74460" y="24041"/>
                </a:lnTo>
                <a:lnTo>
                  <a:pt x="78597" y="24955"/>
                </a:lnTo>
                <a:close/>
              </a:path>
              <a:path w="248887" h="61714">
                <a:moveTo>
                  <a:pt x="1959" y="18771"/>
                </a:moveTo>
                <a:lnTo>
                  <a:pt x="3208" y="15461"/>
                </a:lnTo>
                <a:lnTo>
                  <a:pt x="4514" y="13007"/>
                </a:lnTo>
                <a:lnTo>
                  <a:pt x="5879" y="11410"/>
                </a:lnTo>
                <a:lnTo>
                  <a:pt x="8347" y="8507"/>
                </a:lnTo>
                <a:lnTo>
                  <a:pt x="11570" y="7055"/>
                </a:lnTo>
                <a:lnTo>
                  <a:pt x="18771" y="7055"/>
                </a:lnTo>
                <a:lnTo>
                  <a:pt x="21544" y="8180"/>
                </a:lnTo>
                <a:lnTo>
                  <a:pt x="23867" y="10431"/>
                </a:lnTo>
                <a:lnTo>
                  <a:pt x="26190" y="12681"/>
                </a:lnTo>
                <a:lnTo>
                  <a:pt x="27351" y="15954"/>
                </a:lnTo>
                <a:lnTo>
                  <a:pt x="27351" y="25159"/>
                </a:lnTo>
                <a:lnTo>
                  <a:pt x="25449" y="30196"/>
                </a:lnTo>
                <a:lnTo>
                  <a:pt x="21645" y="35365"/>
                </a:lnTo>
                <a:lnTo>
                  <a:pt x="18647" y="39193"/>
                </a:lnTo>
                <a:lnTo>
                  <a:pt x="10882" y="48090"/>
                </a:lnTo>
                <a:lnTo>
                  <a:pt x="0" y="59667"/>
                </a:lnTo>
                <a:lnTo>
                  <a:pt x="0" y="60669"/>
                </a:lnTo>
                <a:lnTo>
                  <a:pt x="34799" y="60669"/>
                </a:lnTo>
                <a:lnTo>
                  <a:pt x="39633" y="48518"/>
                </a:lnTo>
                <a:lnTo>
                  <a:pt x="38501" y="47995"/>
                </a:lnTo>
                <a:lnTo>
                  <a:pt x="37078" y="50579"/>
                </a:lnTo>
                <a:lnTo>
                  <a:pt x="35800" y="52205"/>
                </a:lnTo>
                <a:lnTo>
                  <a:pt x="33536" y="53541"/>
                </a:lnTo>
                <a:lnTo>
                  <a:pt x="31576" y="53875"/>
                </a:lnTo>
                <a:lnTo>
                  <a:pt x="8797" y="53875"/>
                </a:lnTo>
                <a:lnTo>
                  <a:pt x="14970" y="47459"/>
                </a:lnTo>
                <a:lnTo>
                  <a:pt x="24415" y="37241"/>
                </a:lnTo>
                <a:lnTo>
                  <a:pt x="30182" y="30312"/>
                </a:lnTo>
                <a:lnTo>
                  <a:pt x="33463" y="25899"/>
                </a:lnTo>
                <a:lnTo>
                  <a:pt x="35103" y="21311"/>
                </a:lnTo>
                <a:lnTo>
                  <a:pt x="35103" y="12078"/>
                </a:lnTo>
                <a:lnTo>
                  <a:pt x="33587" y="8296"/>
                </a:lnTo>
                <a:lnTo>
                  <a:pt x="30552" y="5204"/>
                </a:lnTo>
                <a:lnTo>
                  <a:pt x="27518" y="2112"/>
                </a:lnTo>
                <a:lnTo>
                  <a:pt x="23547" y="565"/>
                </a:lnTo>
                <a:lnTo>
                  <a:pt x="14663" y="565"/>
                </a:lnTo>
                <a:lnTo>
                  <a:pt x="10939" y="1865"/>
                </a:lnTo>
                <a:lnTo>
                  <a:pt x="7469" y="4464"/>
                </a:lnTo>
                <a:lnTo>
                  <a:pt x="3999" y="7062"/>
                </a:lnTo>
                <a:lnTo>
                  <a:pt x="1538" y="11701"/>
                </a:lnTo>
                <a:lnTo>
                  <a:pt x="86" y="18379"/>
                </a:lnTo>
                <a:lnTo>
                  <a:pt x="1959" y="18771"/>
                </a:lnTo>
                <a:close/>
              </a:path>
              <a:path w="248887" h="61714">
                <a:moveTo>
                  <a:pt x="51523" y="56749"/>
                </a:moveTo>
                <a:lnTo>
                  <a:pt x="51523" y="58114"/>
                </a:lnTo>
                <a:lnTo>
                  <a:pt x="52961" y="60255"/>
                </a:lnTo>
                <a:lnTo>
                  <a:pt x="55094" y="61714"/>
                </a:lnTo>
                <a:lnTo>
                  <a:pt x="57882" y="61714"/>
                </a:lnTo>
                <a:lnTo>
                  <a:pt x="59995" y="60255"/>
                </a:lnTo>
                <a:lnTo>
                  <a:pt x="61410" y="58114"/>
                </a:lnTo>
                <a:lnTo>
                  <a:pt x="61410" y="55385"/>
                </a:lnTo>
                <a:lnTo>
                  <a:pt x="59973" y="53265"/>
                </a:lnTo>
                <a:lnTo>
                  <a:pt x="57853" y="51828"/>
                </a:lnTo>
                <a:lnTo>
                  <a:pt x="55124" y="51828"/>
                </a:lnTo>
                <a:lnTo>
                  <a:pt x="52982" y="53265"/>
                </a:lnTo>
                <a:lnTo>
                  <a:pt x="51523" y="55385"/>
                </a:lnTo>
                <a:lnTo>
                  <a:pt x="51523" y="56749"/>
                </a:lnTo>
                <a:close/>
              </a:path>
              <a:path w="248887" h="61714">
                <a:moveTo>
                  <a:pt x="111262" y="37760"/>
                </a:moveTo>
                <a:lnTo>
                  <a:pt x="111262" y="43335"/>
                </a:lnTo>
                <a:lnTo>
                  <a:pt x="133170" y="43335"/>
                </a:lnTo>
                <a:lnTo>
                  <a:pt x="133170" y="37760"/>
                </a:lnTo>
                <a:lnTo>
                  <a:pt x="111262" y="37760"/>
                </a:lnTo>
                <a:close/>
              </a:path>
              <a:path w="248887" h="61714">
                <a:moveTo>
                  <a:pt x="227314" y="55472"/>
                </a:moveTo>
                <a:lnTo>
                  <a:pt x="227880" y="60800"/>
                </a:lnTo>
                <a:lnTo>
                  <a:pt x="236242" y="60800"/>
                </a:lnTo>
                <a:lnTo>
                  <a:pt x="232685" y="58012"/>
                </a:lnTo>
                <a:lnTo>
                  <a:pt x="230943" y="58012"/>
                </a:lnTo>
                <a:lnTo>
                  <a:pt x="229521" y="57504"/>
                </a:lnTo>
                <a:lnTo>
                  <a:pt x="227314" y="55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43772" y="5257329"/>
            <a:ext cx="54323" cy="52071"/>
          </a:xfrm>
          <a:custGeom>
            <a:avLst/>
            <a:gdLst/>
            <a:ahLst/>
            <a:cxnLst/>
            <a:rect l="l" t="t" r="r" b="b"/>
            <a:pathLst>
              <a:path w="59755" h="59014">
                <a:moveTo>
                  <a:pt x="3310" y="1887"/>
                </a:moveTo>
                <a:lnTo>
                  <a:pt x="5444" y="2468"/>
                </a:lnTo>
                <a:lnTo>
                  <a:pt x="7360" y="4326"/>
                </a:lnTo>
                <a:lnTo>
                  <a:pt x="7839" y="6416"/>
                </a:lnTo>
                <a:lnTo>
                  <a:pt x="7839" y="49345"/>
                </a:lnTo>
                <a:lnTo>
                  <a:pt x="18677" y="55472"/>
                </a:lnTo>
                <a:lnTo>
                  <a:pt x="17965" y="55007"/>
                </a:lnTo>
                <a:lnTo>
                  <a:pt x="16899" y="53585"/>
                </a:lnTo>
                <a:lnTo>
                  <a:pt x="16899" y="5313"/>
                </a:lnTo>
                <a:lnTo>
                  <a:pt x="17254" y="4355"/>
                </a:lnTo>
                <a:lnTo>
                  <a:pt x="18677" y="3484"/>
                </a:lnTo>
                <a:lnTo>
                  <a:pt x="20034" y="3266"/>
                </a:lnTo>
                <a:lnTo>
                  <a:pt x="30081" y="3266"/>
                </a:lnTo>
                <a:lnTo>
                  <a:pt x="36541" y="5240"/>
                </a:lnTo>
                <a:lnTo>
                  <a:pt x="41419" y="9189"/>
                </a:lnTo>
                <a:lnTo>
                  <a:pt x="47110" y="13806"/>
                </a:lnTo>
                <a:lnTo>
                  <a:pt x="49956" y="20687"/>
                </a:lnTo>
                <a:lnTo>
                  <a:pt x="49956" y="40083"/>
                </a:lnTo>
                <a:lnTo>
                  <a:pt x="46500" y="47327"/>
                </a:lnTo>
                <a:lnTo>
                  <a:pt x="39590" y="51566"/>
                </a:lnTo>
                <a:lnTo>
                  <a:pt x="35089" y="54325"/>
                </a:lnTo>
                <a:lnTo>
                  <a:pt x="29355" y="55704"/>
                </a:lnTo>
                <a:lnTo>
                  <a:pt x="20150" y="55704"/>
                </a:lnTo>
                <a:lnTo>
                  <a:pt x="24782" y="59014"/>
                </a:lnTo>
                <a:lnTo>
                  <a:pt x="31431" y="59014"/>
                </a:lnTo>
                <a:lnTo>
                  <a:pt x="37035" y="58172"/>
                </a:lnTo>
                <a:lnTo>
                  <a:pt x="41593" y="56488"/>
                </a:lnTo>
                <a:lnTo>
                  <a:pt x="44090" y="55588"/>
                </a:lnTo>
                <a:lnTo>
                  <a:pt x="46500" y="54267"/>
                </a:lnTo>
                <a:lnTo>
                  <a:pt x="48823" y="52525"/>
                </a:lnTo>
                <a:lnTo>
                  <a:pt x="52482" y="49766"/>
                </a:lnTo>
                <a:lnTo>
                  <a:pt x="55218" y="46384"/>
                </a:lnTo>
                <a:lnTo>
                  <a:pt x="57033" y="42377"/>
                </a:lnTo>
                <a:lnTo>
                  <a:pt x="58848" y="38370"/>
                </a:lnTo>
                <a:lnTo>
                  <a:pt x="59755" y="34145"/>
                </a:lnTo>
                <a:lnTo>
                  <a:pt x="59755" y="29703"/>
                </a:lnTo>
                <a:lnTo>
                  <a:pt x="59420" y="24451"/>
                </a:lnTo>
                <a:lnTo>
                  <a:pt x="54756" y="12177"/>
                </a:lnTo>
                <a:lnTo>
                  <a:pt x="44598" y="4006"/>
                </a:lnTo>
                <a:lnTo>
                  <a:pt x="38995" y="1335"/>
                </a:lnTo>
                <a:lnTo>
                  <a:pt x="32142" y="0"/>
                </a:lnTo>
                <a:lnTo>
                  <a:pt x="0" y="0"/>
                </a:lnTo>
                <a:lnTo>
                  <a:pt x="0" y="1655"/>
                </a:lnTo>
                <a:lnTo>
                  <a:pt x="3310" y="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43772" y="5300868"/>
            <a:ext cx="22529" cy="8531"/>
          </a:xfrm>
          <a:custGeom>
            <a:avLst/>
            <a:gdLst/>
            <a:ahLst/>
            <a:cxnLst/>
            <a:rect l="l" t="t" r="r" b="b"/>
            <a:pathLst>
              <a:path w="24782" h="9668">
                <a:moveTo>
                  <a:pt x="24782" y="9668"/>
                </a:moveTo>
                <a:lnTo>
                  <a:pt x="20150" y="6358"/>
                </a:lnTo>
                <a:lnTo>
                  <a:pt x="18677" y="6126"/>
                </a:lnTo>
                <a:lnTo>
                  <a:pt x="7839" y="0"/>
                </a:lnTo>
                <a:lnTo>
                  <a:pt x="7839" y="3368"/>
                </a:lnTo>
                <a:lnTo>
                  <a:pt x="7346" y="5465"/>
                </a:lnTo>
                <a:lnTo>
                  <a:pt x="5371" y="7120"/>
                </a:lnTo>
                <a:lnTo>
                  <a:pt x="3252" y="7708"/>
                </a:lnTo>
                <a:lnTo>
                  <a:pt x="0" y="8057"/>
                </a:lnTo>
                <a:lnTo>
                  <a:pt x="0" y="9668"/>
                </a:lnTo>
                <a:lnTo>
                  <a:pt x="24782" y="9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07038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8" h="9102">
                <a:moveTo>
                  <a:pt x="9058" y="4573"/>
                </a:moveTo>
                <a:lnTo>
                  <a:pt x="9058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1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1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8" y="5821"/>
                </a:lnTo>
                <a:lnTo>
                  <a:pt x="9058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01970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5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6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8" y="9262"/>
                </a:lnTo>
                <a:lnTo>
                  <a:pt x="7098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25741" y="5273084"/>
            <a:ext cx="24113" cy="37046"/>
          </a:xfrm>
          <a:custGeom>
            <a:avLst/>
            <a:gdLst/>
            <a:ahLst/>
            <a:cxnLst/>
            <a:rect l="l" t="t" r="r" b="b"/>
            <a:pathLst>
              <a:path w="26524" h="41985">
                <a:moveTo>
                  <a:pt x="87" y="27438"/>
                </a:moveTo>
                <a:lnTo>
                  <a:pt x="87" y="41506"/>
                </a:lnTo>
                <a:lnTo>
                  <a:pt x="1829" y="40613"/>
                </a:lnTo>
                <a:lnTo>
                  <a:pt x="3150" y="40243"/>
                </a:lnTo>
                <a:lnTo>
                  <a:pt x="4457" y="40533"/>
                </a:lnTo>
                <a:lnTo>
                  <a:pt x="6663" y="41114"/>
                </a:lnTo>
                <a:lnTo>
                  <a:pt x="8870" y="41694"/>
                </a:lnTo>
                <a:lnTo>
                  <a:pt x="10844" y="41985"/>
                </a:lnTo>
                <a:lnTo>
                  <a:pt x="16739" y="41985"/>
                </a:lnTo>
                <a:lnTo>
                  <a:pt x="20099" y="40896"/>
                </a:lnTo>
                <a:lnTo>
                  <a:pt x="22669" y="38718"/>
                </a:lnTo>
                <a:lnTo>
                  <a:pt x="25239" y="36541"/>
                </a:lnTo>
                <a:lnTo>
                  <a:pt x="26524" y="33739"/>
                </a:lnTo>
                <a:lnTo>
                  <a:pt x="26524" y="25841"/>
                </a:lnTo>
                <a:lnTo>
                  <a:pt x="23431" y="21921"/>
                </a:lnTo>
                <a:lnTo>
                  <a:pt x="17247" y="18553"/>
                </a:lnTo>
                <a:lnTo>
                  <a:pt x="11498" y="15461"/>
                </a:lnTo>
                <a:lnTo>
                  <a:pt x="7491" y="13370"/>
                </a:lnTo>
                <a:lnTo>
                  <a:pt x="5487" y="10990"/>
                </a:lnTo>
                <a:lnTo>
                  <a:pt x="5487" y="6634"/>
                </a:lnTo>
                <a:lnTo>
                  <a:pt x="6068" y="5168"/>
                </a:lnTo>
                <a:lnTo>
                  <a:pt x="7229" y="3919"/>
                </a:lnTo>
                <a:lnTo>
                  <a:pt x="8391" y="2671"/>
                </a:lnTo>
                <a:lnTo>
                  <a:pt x="9988" y="2046"/>
                </a:lnTo>
                <a:lnTo>
                  <a:pt x="15417" y="2046"/>
                </a:lnTo>
                <a:lnTo>
                  <a:pt x="18016" y="3498"/>
                </a:lnTo>
                <a:lnTo>
                  <a:pt x="19816" y="6402"/>
                </a:lnTo>
                <a:lnTo>
                  <a:pt x="20804" y="7970"/>
                </a:lnTo>
                <a:lnTo>
                  <a:pt x="21588" y="10162"/>
                </a:lnTo>
                <a:lnTo>
                  <a:pt x="22168" y="12979"/>
                </a:lnTo>
                <a:lnTo>
                  <a:pt x="23519" y="12979"/>
                </a:lnTo>
                <a:lnTo>
                  <a:pt x="23214" y="827"/>
                </a:lnTo>
                <a:lnTo>
                  <a:pt x="21791" y="1379"/>
                </a:lnTo>
                <a:lnTo>
                  <a:pt x="20426" y="1742"/>
                </a:lnTo>
                <a:lnTo>
                  <a:pt x="19156" y="1451"/>
                </a:lnTo>
                <a:lnTo>
                  <a:pt x="17312" y="871"/>
                </a:lnTo>
                <a:lnTo>
                  <a:pt x="15468" y="290"/>
                </a:lnTo>
                <a:lnTo>
                  <a:pt x="13777" y="0"/>
                </a:lnTo>
                <a:lnTo>
                  <a:pt x="8725" y="0"/>
                </a:lnTo>
                <a:lnTo>
                  <a:pt x="5807" y="1045"/>
                </a:lnTo>
                <a:lnTo>
                  <a:pt x="3484" y="3136"/>
                </a:lnTo>
                <a:lnTo>
                  <a:pt x="1161" y="5226"/>
                </a:lnTo>
                <a:lnTo>
                  <a:pt x="0" y="7897"/>
                </a:lnTo>
                <a:lnTo>
                  <a:pt x="0" y="13791"/>
                </a:lnTo>
                <a:lnTo>
                  <a:pt x="841" y="16085"/>
                </a:lnTo>
                <a:lnTo>
                  <a:pt x="2525" y="18030"/>
                </a:lnTo>
                <a:lnTo>
                  <a:pt x="4210" y="19976"/>
                </a:lnTo>
                <a:lnTo>
                  <a:pt x="6837" y="21907"/>
                </a:lnTo>
                <a:lnTo>
                  <a:pt x="10409" y="23823"/>
                </a:lnTo>
                <a:lnTo>
                  <a:pt x="15287" y="26611"/>
                </a:lnTo>
                <a:lnTo>
                  <a:pt x="17116" y="27685"/>
                </a:lnTo>
                <a:lnTo>
                  <a:pt x="18394" y="28788"/>
                </a:lnTo>
                <a:lnTo>
                  <a:pt x="19120" y="29920"/>
                </a:lnTo>
                <a:lnTo>
                  <a:pt x="20208" y="32229"/>
                </a:lnTo>
                <a:lnTo>
                  <a:pt x="20208" y="35365"/>
                </a:lnTo>
                <a:lnTo>
                  <a:pt x="19577" y="36925"/>
                </a:lnTo>
                <a:lnTo>
                  <a:pt x="18314" y="38130"/>
                </a:lnTo>
                <a:lnTo>
                  <a:pt x="17051" y="39335"/>
                </a:lnTo>
                <a:lnTo>
                  <a:pt x="15330" y="39938"/>
                </a:lnTo>
                <a:lnTo>
                  <a:pt x="9233" y="39938"/>
                </a:lnTo>
                <a:lnTo>
                  <a:pt x="6257" y="38312"/>
                </a:lnTo>
                <a:lnTo>
                  <a:pt x="4224" y="35060"/>
                </a:lnTo>
                <a:lnTo>
                  <a:pt x="3092" y="33289"/>
                </a:lnTo>
                <a:lnTo>
                  <a:pt x="2192" y="30748"/>
                </a:lnTo>
                <a:lnTo>
                  <a:pt x="1524" y="27438"/>
                </a:lnTo>
                <a:lnTo>
                  <a:pt x="87" y="27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54376" y="5273161"/>
            <a:ext cx="31516" cy="36969"/>
          </a:xfrm>
          <a:custGeom>
            <a:avLst/>
            <a:gdLst/>
            <a:ahLst/>
            <a:cxnLst/>
            <a:rect l="l" t="t" r="r" b="b"/>
            <a:pathLst>
              <a:path w="34668" h="41898">
                <a:moveTo>
                  <a:pt x="10344" y="6859"/>
                </a:moveTo>
                <a:lnTo>
                  <a:pt x="12623" y="3970"/>
                </a:lnTo>
                <a:lnTo>
                  <a:pt x="15418" y="2526"/>
                </a:lnTo>
                <a:lnTo>
                  <a:pt x="20295" y="2526"/>
                </a:lnTo>
                <a:lnTo>
                  <a:pt x="21559" y="2830"/>
                </a:lnTo>
                <a:lnTo>
                  <a:pt x="22517" y="3440"/>
                </a:lnTo>
                <a:lnTo>
                  <a:pt x="24099" y="5168"/>
                </a:lnTo>
                <a:lnTo>
                  <a:pt x="24477" y="6707"/>
                </a:lnTo>
                <a:lnTo>
                  <a:pt x="24999" y="8797"/>
                </a:lnTo>
                <a:lnTo>
                  <a:pt x="25348" y="10133"/>
                </a:lnTo>
                <a:lnTo>
                  <a:pt x="25907" y="11149"/>
                </a:lnTo>
                <a:lnTo>
                  <a:pt x="27446" y="12543"/>
                </a:lnTo>
                <a:lnTo>
                  <a:pt x="29355" y="12891"/>
                </a:lnTo>
                <a:lnTo>
                  <a:pt x="30749" y="12891"/>
                </a:lnTo>
                <a:lnTo>
                  <a:pt x="31779" y="12477"/>
                </a:lnTo>
                <a:lnTo>
                  <a:pt x="33115" y="10822"/>
                </a:lnTo>
                <a:lnTo>
                  <a:pt x="33449" y="8971"/>
                </a:lnTo>
                <a:lnTo>
                  <a:pt x="33449" y="6736"/>
                </a:lnTo>
                <a:lnTo>
                  <a:pt x="32135" y="4681"/>
                </a:lnTo>
                <a:lnTo>
                  <a:pt x="29507" y="2809"/>
                </a:lnTo>
                <a:lnTo>
                  <a:pt x="26880" y="936"/>
                </a:lnTo>
                <a:lnTo>
                  <a:pt x="23751" y="0"/>
                </a:lnTo>
                <a:lnTo>
                  <a:pt x="14314" y="0"/>
                </a:lnTo>
                <a:lnTo>
                  <a:pt x="9509" y="2163"/>
                </a:lnTo>
                <a:lnTo>
                  <a:pt x="5705" y="6489"/>
                </a:lnTo>
                <a:lnTo>
                  <a:pt x="1902" y="10815"/>
                </a:lnTo>
                <a:lnTo>
                  <a:pt x="0" y="15983"/>
                </a:lnTo>
                <a:lnTo>
                  <a:pt x="0" y="28120"/>
                </a:lnTo>
                <a:lnTo>
                  <a:pt x="1742" y="32969"/>
                </a:lnTo>
                <a:lnTo>
                  <a:pt x="5226" y="36541"/>
                </a:lnTo>
                <a:lnTo>
                  <a:pt x="8710" y="40112"/>
                </a:lnTo>
                <a:lnTo>
                  <a:pt x="12717" y="41898"/>
                </a:lnTo>
                <a:lnTo>
                  <a:pt x="21864" y="41898"/>
                </a:lnTo>
                <a:lnTo>
                  <a:pt x="25929" y="39952"/>
                </a:lnTo>
                <a:lnTo>
                  <a:pt x="29442" y="36061"/>
                </a:lnTo>
                <a:lnTo>
                  <a:pt x="31271" y="34029"/>
                </a:lnTo>
                <a:lnTo>
                  <a:pt x="33013" y="31271"/>
                </a:lnTo>
                <a:lnTo>
                  <a:pt x="34668" y="27786"/>
                </a:lnTo>
                <a:lnTo>
                  <a:pt x="33449" y="27046"/>
                </a:lnTo>
                <a:lnTo>
                  <a:pt x="31765" y="29514"/>
                </a:lnTo>
                <a:lnTo>
                  <a:pt x="30255" y="31314"/>
                </a:lnTo>
                <a:lnTo>
                  <a:pt x="28919" y="32447"/>
                </a:lnTo>
                <a:lnTo>
                  <a:pt x="26567" y="34421"/>
                </a:lnTo>
                <a:lnTo>
                  <a:pt x="23882" y="35408"/>
                </a:lnTo>
                <a:lnTo>
                  <a:pt x="16593" y="35408"/>
                </a:lnTo>
                <a:lnTo>
                  <a:pt x="13204" y="33666"/>
                </a:lnTo>
                <a:lnTo>
                  <a:pt x="10692" y="30182"/>
                </a:lnTo>
                <a:lnTo>
                  <a:pt x="8180" y="26698"/>
                </a:lnTo>
                <a:lnTo>
                  <a:pt x="6925" y="22763"/>
                </a:lnTo>
                <a:lnTo>
                  <a:pt x="6925" y="13588"/>
                </a:lnTo>
                <a:lnTo>
                  <a:pt x="8064" y="9748"/>
                </a:lnTo>
                <a:lnTo>
                  <a:pt x="10344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89326" y="5273353"/>
            <a:ext cx="36030" cy="37237"/>
          </a:xfrm>
          <a:custGeom>
            <a:avLst/>
            <a:gdLst/>
            <a:ahLst/>
            <a:cxnLst/>
            <a:rect l="l" t="t" r="r" b="b"/>
            <a:pathLst>
              <a:path w="39633" h="42202">
                <a:moveTo>
                  <a:pt x="30654" y="32243"/>
                </a:moveTo>
                <a:lnTo>
                  <a:pt x="28897" y="35234"/>
                </a:lnTo>
                <a:lnTo>
                  <a:pt x="27141" y="38224"/>
                </a:lnTo>
                <a:lnTo>
                  <a:pt x="24636" y="39720"/>
                </a:lnTo>
                <a:lnTo>
                  <a:pt x="17232" y="39720"/>
                </a:lnTo>
                <a:lnTo>
                  <a:pt x="13987" y="37484"/>
                </a:lnTo>
                <a:lnTo>
                  <a:pt x="11650" y="33013"/>
                </a:lnTo>
                <a:lnTo>
                  <a:pt x="14372" y="42202"/>
                </a:lnTo>
                <a:lnTo>
                  <a:pt x="25754" y="42202"/>
                </a:lnTo>
                <a:lnTo>
                  <a:pt x="30487" y="40068"/>
                </a:lnTo>
                <a:lnTo>
                  <a:pt x="34145" y="35800"/>
                </a:lnTo>
                <a:lnTo>
                  <a:pt x="37804" y="31532"/>
                </a:lnTo>
                <a:lnTo>
                  <a:pt x="39633" y="26509"/>
                </a:lnTo>
                <a:lnTo>
                  <a:pt x="39633" y="14459"/>
                </a:lnTo>
                <a:lnTo>
                  <a:pt x="37746" y="9436"/>
                </a:lnTo>
                <a:lnTo>
                  <a:pt x="33971" y="5661"/>
                </a:lnTo>
                <a:lnTo>
                  <a:pt x="30196" y="1887"/>
                </a:lnTo>
                <a:lnTo>
                  <a:pt x="25435" y="0"/>
                </a:lnTo>
                <a:lnTo>
                  <a:pt x="13908" y="0"/>
                </a:lnTo>
                <a:lnTo>
                  <a:pt x="9182" y="1996"/>
                </a:lnTo>
                <a:lnTo>
                  <a:pt x="5509" y="5988"/>
                </a:lnTo>
                <a:lnTo>
                  <a:pt x="1836" y="9980"/>
                </a:lnTo>
                <a:lnTo>
                  <a:pt x="0" y="14866"/>
                </a:lnTo>
                <a:lnTo>
                  <a:pt x="0" y="26828"/>
                </a:lnTo>
                <a:lnTo>
                  <a:pt x="1930" y="31968"/>
                </a:lnTo>
                <a:lnTo>
                  <a:pt x="5792" y="36061"/>
                </a:lnTo>
                <a:lnTo>
                  <a:pt x="9654" y="40155"/>
                </a:lnTo>
                <a:lnTo>
                  <a:pt x="9312" y="28541"/>
                </a:lnTo>
                <a:lnTo>
                  <a:pt x="8144" y="23722"/>
                </a:lnTo>
                <a:lnTo>
                  <a:pt x="8144" y="12078"/>
                </a:lnTo>
                <a:lnTo>
                  <a:pt x="9596" y="7520"/>
                </a:lnTo>
                <a:lnTo>
                  <a:pt x="12499" y="4877"/>
                </a:lnTo>
                <a:lnTo>
                  <a:pt x="14183" y="3368"/>
                </a:lnTo>
                <a:lnTo>
                  <a:pt x="16172" y="2612"/>
                </a:lnTo>
                <a:lnTo>
                  <a:pt x="22705" y="2612"/>
                </a:lnTo>
                <a:lnTo>
                  <a:pt x="25943" y="4834"/>
                </a:lnTo>
                <a:lnTo>
                  <a:pt x="28179" y="9276"/>
                </a:lnTo>
                <a:lnTo>
                  <a:pt x="30414" y="13719"/>
                </a:lnTo>
                <a:lnTo>
                  <a:pt x="31532" y="18451"/>
                </a:lnTo>
                <a:lnTo>
                  <a:pt x="31532" y="28323"/>
                </a:lnTo>
                <a:lnTo>
                  <a:pt x="30654" y="32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97792" y="5298538"/>
            <a:ext cx="4599" cy="12054"/>
          </a:xfrm>
          <a:custGeom>
            <a:avLst/>
            <a:gdLst/>
            <a:ahLst/>
            <a:cxnLst/>
            <a:rect l="l" t="t" r="r" b="b"/>
            <a:pathLst>
              <a:path w="5059" h="13661">
                <a:moveTo>
                  <a:pt x="2337" y="4471"/>
                </a:moveTo>
                <a:lnTo>
                  <a:pt x="0" y="0"/>
                </a:lnTo>
                <a:lnTo>
                  <a:pt x="341" y="11614"/>
                </a:lnTo>
                <a:lnTo>
                  <a:pt x="5059" y="13661"/>
                </a:lnTo>
                <a:lnTo>
                  <a:pt x="2337" y="4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28524" y="5273815"/>
            <a:ext cx="38128" cy="36315"/>
          </a:xfrm>
          <a:custGeom>
            <a:avLst/>
            <a:gdLst/>
            <a:ahLst/>
            <a:cxnLst/>
            <a:rect l="l" t="t" r="r" b="b"/>
            <a:pathLst>
              <a:path w="41941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0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59" y="40983"/>
                </a:lnTo>
                <a:lnTo>
                  <a:pt x="32214" y="39996"/>
                </a:lnTo>
                <a:lnTo>
                  <a:pt x="33869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1" y="36933"/>
                </a:lnTo>
                <a:lnTo>
                  <a:pt x="41941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5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49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869662" y="5273200"/>
            <a:ext cx="38089" cy="36200"/>
          </a:xfrm>
          <a:custGeom>
            <a:avLst/>
            <a:gdLst/>
            <a:ahLst/>
            <a:cxnLst/>
            <a:rect l="l" t="t" r="r" b="b"/>
            <a:pathLst>
              <a:path w="41898" h="41027">
                <a:moveTo>
                  <a:pt x="19207" y="41027"/>
                </a:moveTo>
                <a:lnTo>
                  <a:pt x="19207" y="39807"/>
                </a:lnTo>
                <a:lnTo>
                  <a:pt x="17203" y="39749"/>
                </a:lnTo>
                <a:lnTo>
                  <a:pt x="15737" y="39364"/>
                </a:lnTo>
                <a:lnTo>
                  <a:pt x="13879" y="37942"/>
                </a:lnTo>
                <a:lnTo>
                  <a:pt x="13414" y="36541"/>
                </a:lnTo>
                <a:lnTo>
                  <a:pt x="13414" y="10060"/>
                </a:lnTo>
                <a:lnTo>
                  <a:pt x="14982" y="8521"/>
                </a:lnTo>
                <a:lnTo>
                  <a:pt x="16260" y="7418"/>
                </a:lnTo>
                <a:lnTo>
                  <a:pt x="17247" y="6750"/>
                </a:lnTo>
                <a:lnTo>
                  <a:pt x="19018" y="5589"/>
                </a:lnTo>
                <a:lnTo>
                  <a:pt x="20760" y="5008"/>
                </a:lnTo>
                <a:lnTo>
                  <a:pt x="24970" y="5008"/>
                </a:lnTo>
                <a:lnTo>
                  <a:pt x="26683" y="5829"/>
                </a:lnTo>
                <a:lnTo>
                  <a:pt x="27613" y="7469"/>
                </a:lnTo>
                <a:lnTo>
                  <a:pt x="28542" y="9109"/>
                </a:lnTo>
                <a:lnTo>
                  <a:pt x="29006" y="11178"/>
                </a:lnTo>
                <a:lnTo>
                  <a:pt x="29006" y="35234"/>
                </a:lnTo>
                <a:lnTo>
                  <a:pt x="28585" y="37158"/>
                </a:lnTo>
                <a:lnTo>
                  <a:pt x="26901" y="38929"/>
                </a:lnTo>
                <a:lnTo>
                  <a:pt x="25420" y="39517"/>
                </a:lnTo>
                <a:lnTo>
                  <a:pt x="23301" y="39807"/>
                </a:lnTo>
                <a:lnTo>
                  <a:pt x="23301" y="41027"/>
                </a:lnTo>
                <a:lnTo>
                  <a:pt x="41898" y="41027"/>
                </a:lnTo>
                <a:lnTo>
                  <a:pt x="41898" y="39807"/>
                </a:lnTo>
                <a:lnTo>
                  <a:pt x="39924" y="39778"/>
                </a:lnTo>
                <a:lnTo>
                  <a:pt x="38515" y="39299"/>
                </a:lnTo>
                <a:lnTo>
                  <a:pt x="36831" y="37441"/>
                </a:lnTo>
                <a:lnTo>
                  <a:pt x="36410" y="35931"/>
                </a:lnTo>
                <a:lnTo>
                  <a:pt x="36410" y="7839"/>
                </a:lnTo>
                <a:lnTo>
                  <a:pt x="34842" y="3905"/>
                </a:lnTo>
                <a:lnTo>
                  <a:pt x="31707" y="1698"/>
                </a:lnTo>
                <a:lnTo>
                  <a:pt x="30081" y="566"/>
                </a:lnTo>
                <a:lnTo>
                  <a:pt x="28280" y="0"/>
                </a:lnTo>
                <a:lnTo>
                  <a:pt x="23867" y="0"/>
                </a:lnTo>
                <a:lnTo>
                  <a:pt x="21515" y="711"/>
                </a:lnTo>
                <a:lnTo>
                  <a:pt x="19250" y="2134"/>
                </a:lnTo>
                <a:lnTo>
                  <a:pt x="17740" y="3063"/>
                </a:lnTo>
                <a:lnTo>
                  <a:pt x="15650" y="4776"/>
                </a:lnTo>
                <a:lnTo>
                  <a:pt x="12979" y="7273"/>
                </a:lnTo>
                <a:lnTo>
                  <a:pt x="12979" y="871"/>
                </a:lnTo>
                <a:lnTo>
                  <a:pt x="12543" y="43"/>
                </a:lnTo>
                <a:lnTo>
                  <a:pt x="8449" y="1393"/>
                </a:lnTo>
                <a:lnTo>
                  <a:pt x="4006" y="2845"/>
                </a:lnTo>
                <a:lnTo>
                  <a:pt x="1190" y="3745"/>
                </a:lnTo>
                <a:lnTo>
                  <a:pt x="0" y="4093"/>
                </a:lnTo>
                <a:lnTo>
                  <a:pt x="0" y="5618"/>
                </a:lnTo>
                <a:lnTo>
                  <a:pt x="406" y="5560"/>
                </a:lnTo>
                <a:lnTo>
                  <a:pt x="1829" y="5444"/>
                </a:lnTo>
                <a:lnTo>
                  <a:pt x="3542" y="5444"/>
                </a:lnTo>
                <a:lnTo>
                  <a:pt x="4674" y="5995"/>
                </a:lnTo>
                <a:lnTo>
                  <a:pt x="5574" y="7854"/>
                </a:lnTo>
                <a:lnTo>
                  <a:pt x="5749" y="9160"/>
                </a:lnTo>
                <a:lnTo>
                  <a:pt x="5749" y="35771"/>
                </a:lnTo>
                <a:lnTo>
                  <a:pt x="5335" y="37492"/>
                </a:lnTo>
                <a:lnTo>
                  <a:pt x="3680" y="39030"/>
                </a:lnTo>
                <a:lnTo>
                  <a:pt x="2235" y="39546"/>
                </a:lnTo>
                <a:lnTo>
                  <a:pt x="174" y="39807"/>
                </a:lnTo>
                <a:lnTo>
                  <a:pt x="174" y="41027"/>
                </a:lnTo>
                <a:lnTo>
                  <a:pt x="19207" y="4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36671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7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36671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2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0068" y="5263862"/>
            <a:ext cx="21440" cy="46268"/>
          </a:xfrm>
          <a:custGeom>
            <a:avLst/>
            <a:gdLst/>
            <a:ahLst/>
            <a:cxnLst/>
            <a:rect l="l" t="t" r="r" b="b"/>
            <a:pathLst>
              <a:path w="23584" h="52437">
                <a:moveTo>
                  <a:pt x="12608" y="11454"/>
                </a:moveTo>
                <a:lnTo>
                  <a:pt x="12608" y="740"/>
                </a:lnTo>
                <a:lnTo>
                  <a:pt x="11824" y="0"/>
                </a:lnTo>
                <a:lnTo>
                  <a:pt x="8543" y="4413"/>
                </a:lnTo>
                <a:lnTo>
                  <a:pt x="6460" y="7135"/>
                </a:lnTo>
                <a:lnTo>
                  <a:pt x="4689" y="9197"/>
                </a:lnTo>
                <a:lnTo>
                  <a:pt x="3244" y="10539"/>
                </a:lnTo>
                <a:lnTo>
                  <a:pt x="1241" y="12194"/>
                </a:lnTo>
                <a:lnTo>
                  <a:pt x="0" y="13305"/>
                </a:lnTo>
                <a:lnTo>
                  <a:pt x="239" y="14590"/>
                </a:lnTo>
                <a:lnTo>
                  <a:pt x="4986" y="14590"/>
                </a:lnTo>
                <a:lnTo>
                  <a:pt x="4986" y="43916"/>
                </a:lnTo>
                <a:lnTo>
                  <a:pt x="5320" y="46209"/>
                </a:lnTo>
                <a:lnTo>
                  <a:pt x="5988" y="47864"/>
                </a:lnTo>
                <a:lnTo>
                  <a:pt x="7208" y="50913"/>
                </a:lnTo>
                <a:lnTo>
                  <a:pt x="9530" y="52437"/>
                </a:lnTo>
                <a:lnTo>
                  <a:pt x="14525" y="52437"/>
                </a:lnTo>
                <a:lnTo>
                  <a:pt x="16150" y="52016"/>
                </a:lnTo>
                <a:lnTo>
                  <a:pt x="17835" y="51174"/>
                </a:lnTo>
                <a:lnTo>
                  <a:pt x="19519" y="50332"/>
                </a:lnTo>
                <a:lnTo>
                  <a:pt x="21116" y="48895"/>
                </a:lnTo>
                <a:lnTo>
                  <a:pt x="22626" y="46863"/>
                </a:lnTo>
                <a:lnTo>
                  <a:pt x="23584" y="45556"/>
                </a:lnTo>
                <a:lnTo>
                  <a:pt x="22451" y="44598"/>
                </a:lnTo>
                <a:lnTo>
                  <a:pt x="20586" y="46456"/>
                </a:lnTo>
                <a:lnTo>
                  <a:pt x="19047" y="47444"/>
                </a:lnTo>
                <a:lnTo>
                  <a:pt x="17094" y="47690"/>
                </a:lnTo>
                <a:lnTo>
                  <a:pt x="15062" y="47690"/>
                </a:lnTo>
                <a:lnTo>
                  <a:pt x="13697" y="46688"/>
                </a:lnTo>
                <a:lnTo>
                  <a:pt x="13000" y="44685"/>
                </a:lnTo>
                <a:lnTo>
                  <a:pt x="12623" y="43553"/>
                </a:lnTo>
                <a:lnTo>
                  <a:pt x="12434" y="41883"/>
                </a:lnTo>
                <a:lnTo>
                  <a:pt x="12434" y="39676"/>
                </a:lnTo>
                <a:lnTo>
                  <a:pt x="12521" y="14590"/>
                </a:lnTo>
                <a:lnTo>
                  <a:pt x="21406" y="14590"/>
                </a:lnTo>
                <a:lnTo>
                  <a:pt x="21406" y="11454"/>
                </a:lnTo>
                <a:lnTo>
                  <a:pt x="12608" y="1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83723" y="5357057"/>
            <a:ext cx="227964" cy="54454"/>
          </a:xfrm>
          <a:custGeom>
            <a:avLst/>
            <a:gdLst/>
            <a:ahLst/>
            <a:cxnLst/>
            <a:rect l="l" t="t" r="r" b="b"/>
            <a:pathLst>
              <a:path w="250760" h="61714">
                <a:moveTo>
                  <a:pt x="76040" y="18771"/>
                </a:moveTo>
                <a:lnTo>
                  <a:pt x="77289" y="15461"/>
                </a:lnTo>
                <a:lnTo>
                  <a:pt x="78595" y="13007"/>
                </a:lnTo>
                <a:lnTo>
                  <a:pt x="79960" y="11410"/>
                </a:lnTo>
                <a:lnTo>
                  <a:pt x="82428" y="8507"/>
                </a:lnTo>
                <a:lnTo>
                  <a:pt x="85651" y="7055"/>
                </a:lnTo>
                <a:lnTo>
                  <a:pt x="92852" y="7055"/>
                </a:lnTo>
                <a:lnTo>
                  <a:pt x="95624" y="8180"/>
                </a:lnTo>
                <a:lnTo>
                  <a:pt x="97947" y="10431"/>
                </a:lnTo>
                <a:lnTo>
                  <a:pt x="100270" y="12681"/>
                </a:lnTo>
                <a:lnTo>
                  <a:pt x="101432" y="15954"/>
                </a:lnTo>
                <a:lnTo>
                  <a:pt x="101432" y="25159"/>
                </a:lnTo>
                <a:lnTo>
                  <a:pt x="99530" y="30196"/>
                </a:lnTo>
                <a:lnTo>
                  <a:pt x="95726" y="35365"/>
                </a:lnTo>
                <a:lnTo>
                  <a:pt x="92728" y="39193"/>
                </a:lnTo>
                <a:lnTo>
                  <a:pt x="84962" y="48090"/>
                </a:lnTo>
                <a:lnTo>
                  <a:pt x="74080" y="59667"/>
                </a:lnTo>
                <a:lnTo>
                  <a:pt x="74080" y="60669"/>
                </a:lnTo>
                <a:lnTo>
                  <a:pt x="108879" y="60669"/>
                </a:lnTo>
                <a:lnTo>
                  <a:pt x="113714" y="48518"/>
                </a:lnTo>
                <a:lnTo>
                  <a:pt x="112581" y="47995"/>
                </a:lnTo>
                <a:lnTo>
                  <a:pt x="111159" y="50579"/>
                </a:lnTo>
                <a:lnTo>
                  <a:pt x="109881" y="52205"/>
                </a:lnTo>
                <a:lnTo>
                  <a:pt x="107616" y="53541"/>
                </a:lnTo>
                <a:lnTo>
                  <a:pt x="105656" y="53875"/>
                </a:lnTo>
                <a:lnTo>
                  <a:pt x="82878" y="53875"/>
                </a:lnTo>
                <a:lnTo>
                  <a:pt x="89051" y="47459"/>
                </a:lnTo>
                <a:lnTo>
                  <a:pt x="98495" y="37241"/>
                </a:lnTo>
                <a:lnTo>
                  <a:pt x="104262" y="30312"/>
                </a:lnTo>
                <a:lnTo>
                  <a:pt x="107544" y="25899"/>
                </a:lnTo>
                <a:lnTo>
                  <a:pt x="109184" y="21311"/>
                </a:lnTo>
                <a:lnTo>
                  <a:pt x="109184" y="12078"/>
                </a:lnTo>
                <a:lnTo>
                  <a:pt x="107667" y="8296"/>
                </a:lnTo>
                <a:lnTo>
                  <a:pt x="104633" y="5204"/>
                </a:lnTo>
                <a:lnTo>
                  <a:pt x="101599" y="2112"/>
                </a:lnTo>
                <a:lnTo>
                  <a:pt x="97628" y="565"/>
                </a:lnTo>
                <a:lnTo>
                  <a:pt x="88743" y="565"/>
                </a:lnTo>
                <a:lnTo>
                  <a:pt x="85019" y="1865"/>
                </a:lnTo>
                <a:lnTo>
                  <a:pt x="81549" y="4464"/>
                </a:lnTo>
                <a:lnTo>
                  <a:pt x="78079" y="7062"/>
                </a:lnTo>
                <a:lnTo>
                  <a:pt x="75619" y="11701"/>
                </a:lnTo>
                <a:lnTo>
                  <a:pt x="74167" y="18379"/>
                </a:lnTo>
                <a:lnTo>
                  <a:pt x="76040" y="18771"/>
                </a:lnTo>
                <a:close/>
              </a:path>
              <a:path w="250760" h="61714">
                <a:moveTo>
                  <a:pt x="28397" y="61497"/>
                </a:moveTo>
                <a:lnTo>
                  <a:pt x="34276" y="56691"/>
                </a:lnTo>
                <a:lnTo>
                  <a:pt x="37673" y="47080"/>
                </a:lnTo>
                <a:lnTo>
                  <a:pt x="39474" y="41970"/>
                </a:lnTo>
                <a:lnTo>
                  <a:pt x="40374" y="36526"/>
                </a:lnTo>
                <a:lnTo>
                  <a:pt x="40374" y="23402"/>
                </a:lnTo>
                <a:lnTo>
                  <a:pt x="38907" y="16898"/>
                </a:lnTo>
                <a:lnTo>
                  <a:pt x="35975" y="11236"/>
                </a:lnTo>
                <a:lnTo>
                  <a:pt x="32287" y="4239"/>
                </a:lnTo>
                <a:lnTo>
                  <a:pt x="27104" y="740"/>
                </a:lnTo>
                <a:lnTo>
                  <a:pt x="13022" y="740"/>
                </a:lnTo>
                <a:lnTo>
                  <a:pt x="7534" y="4413"/>
                </a:lnTo>
                <a:lnTo>
                  <a:pt x="3963" y="11759"/>
                </a:lnTo>
                <a:lnTo>
                  <a:pt x="1321" y="17159"/>
                </a:lnTo>
                <a:lnTo>
                  <a:pt x="0" y="23605"/>
                </a:lnTo>
                <a:lnTo>
                  <a:pt x="0" y="40620"/>
                </a:lnTo>
                <a:lnTo>
                  <a:pt x="1974" y="48155"/>
                </a:lnTo>
                <a:lnTo>
                  <a:pt x="5923" y="53701"/>
                </a:lnTo>
                <a:lnTo>
                  <a:pt x="9610" y="58898"/>
                </a:lnTo>
                <a:lnTo>
                  <a:pt x="10104" y="47995"/>
                </a:lnTo>
                <a:lnTo>
                  <a:pt x="9117" y="44046"/>
                </a:lnTo>
                <a:lnTo>
                  <a:pt x="8623" y="38776"/>
                </a:lnTo>
                <a:lnTo>
                  <a:pt x="8623" y="25159"/>
                </a:lnTo>
                <a:lnTo>
                  <a:pt x="9102" y="19497"/>
                </a:lnTo>
                <a:lnTo>
                  <a:pt x="10060" y="15200"/>
                </a:lnTo>
                <a:lnTo>
                  <a:pt x="11889" y="7128"/>
                </a:lnTo>
                <a:lnTo>
                  <a:pt x="15272" y="3092"/>
                </a:lnTo>
                <a:lnTo>
                  <a:pt x="25144" y="3092"/>
                </a:lnTo>
                <a:lnTo>
                  <a:pt x="28513" y="7012"/>
                </a:lnTo>
                <a:lnTo>
                  <a:pt x="30313" y="14851"/>
                </a:lnTo>
                <a:lnTo>
                  <a:pt x="31271" y="19061"/>
                </a:lnTo>
                <a:lnTo>
                  <a:pt x="31750" y="24694"/>
                </a:lnTo>
                <a:lnTo>
                  <a:pt x="31750" y="40605"/>
                </a:lnTo>
                <a:lnTo>
                  <a:pt x="30952" y="47371"/>
                </a:lnTo>
                <a:lnTo>
                  <a:pt x="29354" y="52046"/>
                </a:lnTo>
                <a:lnTo>
                  <a:pt x="27758" y="56720"/>
                </a:lnTo>
                <a:lnTo>
                  <a:pt x="24825" y="59058"/>
                </a:lnTo>
                <a:lnTo>
                  <a:pt x="20557" y="59058"/>
                </a:lnTo>
                <a:lnTo>
                  <a:pt x="20034" y="61497"/>
                </a:lnTo>
                <a:lnTo>
                  <a:pt x="28397" y="61497"/>
                </a:lnTo>
                <a:close/>
              </a:path>
              <a:path w="250760" h="61714">
                <a:moveTo>
                  <a:pt x="10104" y="47995"/>
                </a:moveTo>
                <a:lnTo>
                  <a:pt x="9610" y="58898"/>
                </a:lnTo>
                <a:lnTo>
                  <a:pt x="14314" y="61497"/>
                </a:lnTo>
                <a:lnTo>
                  <a:pt x="20034" y="61497"/>
                </a:lnTo>
                <a:lnTo>
                  <a:pt x="20557" y="59058"/>
                </a:lnTo>
                <a:lnTo>
                  <a:pt x="15446" y="59058"/>
                </a:lnTo>
                <a:lnTo>
                  <a:pt x="11962" y="55370"/>
                </a:lnTo>
                <a:lnTo>
                  <a:pt x="10104" y="47995"/>
                </a:lnTo>
                <a:close/>
              </a:path>
              <a:path w="250760" h="61714">
                <a:moveTo>
                  <a:pt x="47299" y="37760"/>
                </a:moveTo>
                <a:lnTo>
                  <a:pt x="47299" y="43335"/>
                </a:lnTo>
                <a:lnTo>
                  <a:pt x="69206" y="43335"/>
                </a:lnTo>
                <a:lnTo>
                  <a:pt x="69206" y="37760"/>
                </a:lnTo>
                <a:lnTo>
                  <a:pt x="47299" y="37760"/>
                </a:lnTo>
                <a:close/>
              </a:path>
              <a:path w="250760" h="61714">
                <a:moveTo>
                  <a:pt x="125604" y="56749"/>
                </a:moveTo>
                <a:lnTo>
                  <a:pt x="125604" y="58114"/>
                </a:lnTo>
                <a:lnTo>
                  <a:pt x="127041" y="60255"/>
                </a:lnTo>
                <a:lnTo>
                  <a:pt x="129175" y="61714"/>
                </a:lnTo>
                <a:lnTo>
                  <a:pt x="131963" y="61714"/>
                </a:lnTo>
                <a:lnTo>
                  <a:pt x="134075" y="60255"/>
                </a:lnTo>
                <a:lnTo>
                  <a:pt x="135491" y="58114"/>
                </a:lnTo>
                <a:lnTo>
                  <a:pt x="135491" y="55385"/>
                </a:lnTo>
                <a:lnTo>
                  <a:pt x="134053" y="53265"/>
                </a:lnTo>
                <a:lnTo>
                  <a:pt x="131934" y="51828"/>
                </a:lnTo>
                <a:lnTo>
                  <a:pt x="129205" y="51828"/>
                </a:lnTo>
                <a:lnTo>
                  <a:pt x="127063" y="53265"/>
                </a:lnTo>
                <a:lnTo>
                  <a:pt x="125604" y="55385"/>
                </a:lnTo>
                <a:lnTo>
                  <a:pt x="125604" y="56749"/>
                </a:lnTo>
                <a:close/>
              </a:path>
              <a:path w="250760" h="61714">
                <a:moveTo>
                  <a:pt x="229187" y="55472"/>
                </a:moveTo>
                <a:lnTo>
                  <a:pt x="229753" y="60800"/>
                </a:lnTo>
                <a:lnTo>
                  <a:pt x="238115" y="60800"/>
                </a:lnTo>
                <a:lnTo>
                  <a:pt x="234558" y="58012"/>
                </a:lnTo>
                <a:lnTo>
                  <a:pt x="232816" y="58012"/>
                </a:lnTo>
                <a:lnTo>
                  <a:pt x="231393" y="57504"/>
                </a:lnTo>
                <a:lnTo>
                  <a:pt x="229187" y="55472"/>
                </a:lnTo>
                <a:close/>
              </a:path>
              <a:path w="250760" h="61714">
                <a:moveTo>
                  <a:pt x="209384" y="25391"/>
                </a:moveTo>
                <a:lnTo>
                  <a:pt x="206423" y="29717"/>
                </a:lnTo>
                <a:lnTo>
                  <a:pt x="203156" y="31880"/>
                </a:lnTo>
                <a:lnTo>
                  <a:pt x="197697" y="31880"/>
                </a:lnTo>
                <a:lnTo>
                  <a:pt x="197973" y="34929"/>
                </a:lnTo>
                <a:lnTo>
                  <a:pt x="203055" y="34929"/>
                </a:lnTo>
                <a:lnTo>
                  <a:pt x="207344" y="32439"/>
                </a:lnTo>
                <a:lnTo>
                  <a:pt x="210844" y="27460"/>
                </a:lnTo>
                <a:lnTo>
                  <a:pt x="212346" y="21065"/>
                </a:lnTo>
                <a:lnTo>
                  <a:pt x="209384" y="25391"/>
                </a:lnTo>
                <a:close/>
              </a:path>
              <a:path w="250760" h="61714">
                <a:moveTo>
                  <a:pt x="188406" y="29775"/>
                </a:moveTo>
                <a:lnTo>
                  <a:pt x="190613" y="31837"/>
                </a:lnTo>
                <a:lnTo>
                  <a:pt x="192820" y="33899"/>
                </a:lnTo>
                <a:lnTo>
                  <a:pt x="195273" y="34929"/>
                </a:lnTo>
                <a:lnTo>
                  <a:pt x="197973" y="34929"/>
                </a:lnTo>
                <a:lnTo>
                  <a:pt x="197697" y="31880"/>
                </a:lnTo>
                <a:lnTo>
                  <a:pt x="196296" y="31336"/>
                </a:lnTo>
                <a:lnTo>
                  <a:pt x="194467" y="29158"/>
                </a:lnTo>
                <a:lnTo>
                  <a:pt x="194010" y="27656"/>
                </a:lnTo>
                <a:lnTo>
                  <a:pt x="194010" y="21500"/>
                </a:lnTo>
                <a:lnTo>
                  <a:pt x="195469" y="16862"/>
                </a:lnTo>
                <a:lnTo>
                  <a:pt x="198387" y="11824"/>
                </a:lnTo>
                <a:lnTo>
                  <a:pt x="201305" y="6786"/>
                </a:lnTo>
                <a:lnTo>
                  <a:pt x="204173" y="4268"/>
                </a:lnTo>
                <a:lnTo>
                  <a:pt x="206989" y="4268"/>
                </a:lnTo>
                <a:lnTo>
                  <a:pt x="207765" y="4609"/>
                </a:lnTo>
                <a:lnTo>
                  <a:pt x="209653" y="5973"/>
                </a:lnTo>
                <a:lnTo>
                  <a:pt x="211170" y="6576"/>
                </a:lnTo>
                <a:lnTo>
                  <a:pt x="213239" y="7708"/>
                </a:lnTo>
                <a:lnTo>
                  <a:pt x="213827" y="9407"/>
                </a:lnTo>
                <a:lnTo>
                  <a:pt x="213827" y="16346"/>
                </a:lnTo>
                <a:lnTo>
                  <a:pt x="212346" y="21065"/>
                </a:lnTo>
                <a:lnTo>
                  <a:pt x="210844" y="27460"/>
                </a:lnTo>
                <a:lnTo>
                  <a:pt x="214342" y="22480"/>
                </a:lnTo>
                <a:lnTo>
                  <a:pt x="216092" y="17377"/>
                </a:lnTo>
                <a:lnTo>
                  <a:pt x="216092" y="11076"/>
                </a:lnTo>
                <a:lnTo>
                  <a:pt x="215874" y="9269"/>
                </a:lnTo>
                <a:lnTo>
                  <a:pt x="215482" y="7839"/>
                </a:lnTo>
                <a:lnTo>
                  <a:pt x="216934" y="8246"/>
                </a:lnTo>
                <a:lnTo>
                  <a:pt x="218792" y="8565"/>
                </a:lnTo>
                <a:lnTo>
                  <a:pt x="220142" y="8667"/>
                </a:lnTo>
                <a:lnTo>
                  <a:pt x="223481" y="8667"/>
                </a:lnTo>
                <a:lnTo>
                  <a:pt x="224904" y="8507"/>
                </a:lnTo>
                <a:lnTo>
                  <a:pt x="227052" y="7868"/>
                </a:lnTo>
                <a:lnTo>
                  <a:pt x="228679" y="7200"/>
                </a:lnTo>
                <a:lnTo>
                  <a:pt x="230856" y="6184"/>
                </a:lnTo>
                <a:lnTo>
                  <a:pt x="199803" y="61932"/>
                </a:lnTo>
                <a:lnTo>
                  <a:pt x="204027" y="61932"/>
                </a:lnTo>
                <a:lnTo>
                  <a:pt x="238391" y="391"/>
                </a:lnTo>
                <a:lnTo>
                  <a:pt x="234907" y="391"/>
                </a:lnTo>
                <a:lnTo>
                  <a:pt x="233252" y="2017"/>
                </a:lnTo>
                <a:lnTo>
                  <a:pt x="231669" y="3252"/>
                </a:lnTo>
                <a:lnTo>
                  <a:pt x="230159" y="4094"/>
                </a:lnTo>
                <a:lnTo>
                  <a:pt x="227343" y="5719"/>
                </a:lnTo>
                <a:lnTo>
                  <a:pt x="224265" y="6532"/>
                </a:lnTo>
                <a:lnTo>
                  <a:pt x="219649" y="6532"/>
                </a:lnTo>
                <a:lnTo>
                  <a:pt x="218400" y="6416"/>
                </a:lnTo>
                <a:lnTo>
                  <a:pt x="217181" y="6184"/>
                </a:lnTo>
                <a:lnTo>
                  <a:pt x="215961" y="5952"/>
                </a:lnTo>
                <a:lnTo>
                  <a:pt x="214349" y="4965"/>
                </a:lnTo>
                <a:lnTo>
                  <a:pt x="212695" y="3484"/>
                </a:lnTo>
                <a:lnTo>
                  <a:pt x="211518" y="2584"/>
                </a:lnTo>
                <a:lnTo>
                  <a:pt x="209776" y="1887"/>
                </a:lnTo>
                <a:lnTo>
                  <a:pt x="208310" y="1655"/>
                </a:lnTo>
                <a:lnTo>
                  <a:pt x="201486" y="1655"/>
                </a:lnTo>
                <a:lnTo>
                  <a:pt x="197030" y="3977"/>
                </a:lnTo>
                <a:lnTo>
                  <a:pt x="193139" y="8623"/>
                </a:lnTo>
                <a:lnTo>
                  <a:pt x="189248" y="13269"/>
                </a:lnTo>
                <a:lnTo>
                  <a:pt x="187303" y="17987"/>
                </a:lnTo>
                <a:lnTo>
                  <a:pt x="187303" y="26756"/>
                </a:lnTo>
                <a:lnTo>
                  <a:pt x="188406" y="29775"/>
                </a:lnTo>
                <a:close/>
              </a:path>
              <a:path w="250760" h="61714">
                <a:moveTo>
                  <a:pt x="222951" y="55828"/>
                </a:moveTo>
                <a:lnTo>
                  <a:pt x="225085" y="57816"/>
                </a:lnTo>
                <a:lnTo>
                  <a:pt x="227220" y="59805"/>
                </a:lnTo>
                <a:lnTo>
                  <a:pt x="229753" y="60800"/>
                </a:lnTo>
                <a:lnTo>
                  <a:pt x="229187" y="55472"/>
                </a:lnTo>
                <a:lnTo>
                  <a:pt x="228635" y="54005"/>
                </a:lnTo>
                <a:lnTo>
                  <a:pt x="228635" y="48227"/>
                </a:lnTo>
                <a:lnTo>
                  <a:pt x="229985" y="43654"/>
                </a:lnTo>
                <a:lnTo>
                  <a:pt x="232685" y="38370"/>
                </a:lnTo>
                <a:lnTo>
                  <a:pt x="235386" y="33085"/>
                </a:lnTo>
                <a:lnTo>
                  <a:pt x="238463" y="30443"/>
                </a:lnTo>
                <a:lnTo>
                  <a:pt x="243835" y="30443"/>
                </a:lnTo>
                <a:lnTo>
                  <a:pt x="245389" y="31126"/>
                </a:lnTo>
                <a:lnTo>
                  <a:pt x="246579" y="32490"/>
                </a:lnTo>
                <a:lnTo>
                  <a:pt x="247769" y="33855"/>
                </a:lnTo>
                <a:lnTo>
                  <a:pt x="248365" y="35757"/>
                </a:lnTo>
                <a:lnTo>
                  <a:pt x="248365" y="42145"/>
                </a:lnTo>
                <a:lnTo>
                  <a:pt x="246949" y="46434"/>
                </a:lnTo>
                <a:lnTo>
                  <a:pt x="244118" y="51066"/>
                </a:lnTo>
                <a:lnTo>
                  <a:pt x="241287" y="55697"/>
                </a:lnTo>
                <a:lnTo>
                  <a:pt x="238101" y="58012"/>
                </a:lnTo>
                <a:lnTo>
                  <a:pt x="234558" y="58012"/>
                </a:lnTo>
                <a:lnTo>
                  <a:pt x="238115" y="60800"/>
                </a:lnTo>
                <a:lnTo>
                  <a:pt x="242485" y="58143"/>
                </a:lnTo>
                <a:lnTo>
                  <a:pt x="245795" y="52829"/>
                </a:lnTo>
                <a:lnTo>
                  <a:pt x="249105" y="47516"/>
                </a:lnTo>
                <a:lnTo>
                  <a:pt x="250760" y="42667"/>
                </a:lnTo>
                <a:lnTo>
                  <a:pt x="250760" y="34189"/>
                </a:lnTo>
                <a:lnTo>
                  <a:pt x="249788" y="31387"/>
                </a:lnTo>
                <a:lnTo>
                  <a:pt x="247842" y="29877"/>
                </a:lnTo>
                <a:lnTo>
                  <a:pt x="245897" y="28367"/>
                </a:lnTo>
                <a:lnTo>
                  <a:pt x="243661" y="27612"/>
                </a:lnTo>
                <a:lnTo>
                  <a:pt x="236286" y="27612"/>
                </a:lnTo>
                <a:lnTo>
                  <a:pt x="231865" y="29841"/>
                </a:lnTo>
                <a:lnTo>
                  <a:pt x="227873" y="34298"/>
                </a:lnTo>
                <a:lnTo>
                  <a:pt x="223880" y="38754"/>
                </a:lnTo>
                <a:lnTo>
                  <a:pt x="221884" y="43494"/>
                </a:lnTo>
                <a:lnTo>
                  <a:pt x="221884" y="52728"/>
                </a:lnTo>
                <a:lnTo>
                  <a:pt x="222951" y="55828"/>
                </a:lnTo>
                <a:close/>
              </a:path>
              <a:path w="250760" h="61714">
                <a:moveTo>
                  <a:pt x="152677" y="24955"/>
                </a:moveTo>
                <a:lnTo>
                  <a:pt x="157120" y="26785"/>
                </a:lnTo>
                <a:lnTo>
                  <a:pt x="165134" y="30095"/>
                </a:lnTo>
                <a:lnTo>
                  <a:pt x="169141" y="35510"/>
                </a:lnTo>
                <a:lnTo>
                  <a:pt x="169141" y="47327"/>
                </a:lnTo>
                <a:lnTo>
                  <a:pt x="167892" y="50950"/>
                </a:lnTo>
                <a:lnTo>
                  <a:pt x="165395" y="53897"/>
                </a:lnTo>
                <a:lnTo>
                  <a:pt x="162898" y="56843"/>
                </a:lnTo>
                <a:lnTo>
                  <a:pt x="159980" y="58317"/>
                </a:lnTo>
                <a:lnTo>
                  <a:pt x="155189" y="58317"/>
                </a:lnTo>
                <a:lnTo>
                  <a:pt x="153120" y="57381"/>
                </a:lnTo>
                <a:lnTo>
                  <a:pt x="150434" y="55508"/>
                </a:lnTo>
                <a:lnTo>
                  <a:pt x="147749" y="53635"/>
                </a:lnTo>
                <a:lnTo>
                  <a:pt x="145578" y="52699"/>
                </a:lnTo>
                <a:lnTo>
                  <a:pt x="142617" y="52699"/>
                </a:lnTo>
                <a:lnTo>
                  <a:pt x="141651" y="53025"/>
                </a:lnTo>
                <a:lnTo>
                  <a:pt x="140403" y="54332"/>
                </a:lnTo>
                <a:lnTo>
                  <a:pt x="140090" y="55965"/>
                </a:lnTo>
                <a:lnTo>
                  <a:pt x="140090" y="58288"/>
                </a:lnTo>
                <a:lnTo>
                  <a:pt x="141542" y="59900"/>
                </a:lnTo>
                <a:lnTo>
                  <a:pt x="144446" y="60800"/>
                </a:lnTo>
                <a:lnTo>
                  <a:pt x="146188" y="61351"/>
                </a:lnTo>
                <a:lnTo>
                  <a:pt x="148482" y="61627"/>
                </a:lnTo>
                <a:lnTo>
                  <a:pt x="158325" y="61627"/>
                </a:lnTo>
                <a:lnTo>
                  <a:pt x="164110" y="59479"/>
                </a:lnTo>
                <a:lnTo>
                  <a:pt x="168684" y="55181"/>
                </a:lnTo>
                <a:lnTo>
                  <a:pt x="173257" y="50884"/>
                </a:lnTo>
                <a:lnTo>
                  <a:pt x="175543" y="45527"/>
                </a:lnTo>
                <a:lnTo>
                  <a:pt x="175543" y="36236"/>
                </a:lnTo>
                <a:lnTo>
                  <a:pt x="175006" y="33514"/>
                </a:lnTo>
                <a:lnTo>
                  <a:pt x="173932" y="30944"/>
                </a:lnTo>
                <a:lnTo>
                  <a:pt x="172857" y="28374"/>
                </a:lnTo>
                <a:lnTo>
                  <a:pt x="171275" y="26059"/>
                </a:lnTo>
                <a:lnTo>
                  <a:pt x="169184" y="23997"/>
                </a:lnTo>
                <a:lnTo>
                  <a:pt x="166745" y="21616"/>
                </a:lnTo>
                <a:lnTo>
                  <a:pt x="163711" y="19816"/>
                </a:lnTo>
                <a:lnTo>
                  <a:pt x="160082" y="18596"/>
                </a:lnTo>
                <a:lnTo>
                  <a:pt x="157875" y="17871"/>
                </a:lnTo>
                <a:lnTo>
                  <a:pt x="154391" y="17101"/>
                </a:lnTo>
                <a:lnTo>
                  <a:pt x="149629" y="16288"/>
                </a:lnTo>
                <a:lnTo>
                  <a:pt x="153331" y="8667"/>
                </a:lnTo>
                <a:lnTo>
                  <a:pt x="171362" y="8630"/>
                </a:lnTo>
                <a:lnTo>
                  <a:pt x="172843" y="8057"/>
                </a:lnTo>
                <a:lnTo>
                  <a:pt x="176240" y="0"/>
                </a:lnTo>
                <a:lnTo>
                  <a:pt x="174730" y="261"/>
                </a:lnTo>
                <a:lnTo>
                  <a:pt x="173053" y="1495"/>
                </a:lnTo>
                <a:lnTo>
                  <a:pt x="171406" y="1655"/>
                </a:lnTo>
                <a:lnTo>
                  <a:pt x="152721" y="1655"/>
                </a:lnTo>
                <a:lnTo>
                  <a:pt x="143226" y="22473"/>
                </a:lnTo>
                <a:lnTo>
                  <a:pt x="143118" y="22770"/>
                </a:lnTo>
                <a:lnTo>
                  <a:pt x="143510" y="23976"/>
                </a:lnTo>
                <a:lnTo>
                  <a:pt x="144707" y="24041"/>
                </a:lnTo>
                <a:lnTo>
                  <a:pt x="148540" y="24041"/>
                </a:lnTo>
                <a:lnTo>
                  <a:pt x="152677" y="24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199216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4" y="33318"/>
                </a:lnTo>
                <a:lnTo>
                  <a:pt x="29354" y="40330"/>
                </a:lnTo>
                <a:lnTo>
                  <a:pt x="29660" y="40983"/>
                </a:lnTo>
                <a:lnTo>
                  <a:pt x="32214" y="39996"/>
                </a:lnTo>
                <a:lnTo>
                  <a:pt x="33869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49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07363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7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10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07363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2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40355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4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6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9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0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1" y="35960"/>
                </a:lnTo>
                <a:lnTo>
                  <a:pt x="13631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4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3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5" y="34668"/>
                </a:lnTo>
                <a:lnTo>
                  <a:pt x="37455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3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7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16791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6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8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0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5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0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1" y="35960"/>
                </a:lnTo>
                <a:lnTo>
                  <a:pt x="13631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4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5" y="34668"/>
                </a:lnTo>
                <a:lnTo>
                  <a:pt x="37455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3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8" y="39314"/>
                </a:lnTo>
                <a:lnTo>
                  <a:pt x="48082" y="39546"/>
                </a:lnTo>
                <a:lnTo>
                  <a:pt x="48082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27540" y="5283384"/>
            <a:ext cx="4388" cy="3285"/>
          </a:xfrm>
          <a:custGeom>
            <a:avLst/>
            <a:gdLst/>
            <a:ahLst/>
            <a:cxnLst/>
            <a:rect l="l" t="t" r="r" b="b"/>
            <a:pathLst>
              <a:path w="4827" h="3723">
                <a:moveTo>
                  <a:pt x="4827" y="3723"/>
                </a:moveTo>
                <a:lnTo>
                  <a:pt x="4572" y="304"/>
                </a:lnTo>
                <a:lnTo>
                  <a:pt x="3135" y="261"/>
                </a:lnTo>
                <a:lnTo>
                  <a:pt x="1596" y="145"/>
                </a:lnTo>
                <a:lnTo>
                  <a:pt x="0" y="0"/>
                </a:lnTo>
                <a:lnTo>
                  <a:pt x="1836" y="3636"/>
                </a:lnTo>
                <a:lnTo>
                  <a:pt x="4827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2533" y="5257329"/>
            <a:ext cx="42603" cy="52071"/>
          </a:xfrm>
          <a:custGeom>
            <a:avLst/>
            <a:gdLst/>
            <a:ahLst/>
            <a:cxnLst/>
            <a:rect l="l" t="t" r="r" b="b"/>
            <a:pathLst>
              <a:path w="46863" h="59014">
                <a:moveTo>
                  <a:pt x="24956" y="59014"/>
                </a:moveTo>
                <a:lnTo>
                  <a:pt x="24956" y="57403"/>
                </a:lnTo>
                <a:lnTo>
                  <a:pt x="21384" y="57141"/>
                </a:lnTo>
                <a:lnTo>
                  <a:pt x="19083" y="56575"/>
                </a:lnTo>
                <a:lnTo>
                  <a:pt x="17022" y="54833"/>
                </a:lnTo>
                <a:lnTo>
                  <a:pt x="16506" y="52713"/>
                </a:lnTo>
                <a:lnTo>
                  <a:pt x="16506" y="33143"/>
                </a:lnTo>
                <a:lnTo>
                  <a:pt x="18343" y="33165"/>
                </a:lnTo>
                <a:lnTo>
                  <a:pt x="16506" y="29529"/>
                </a:lnTo>
                <a:lnTo>
                  <a:pt x="16506" y="5023"/>
                </a:lnTo>
                <a:lnTo>
                  <a:pt x="17138" y="3854"/>
                </a:lnTo>
                <a:lnTo>
                  <a:pt x="18684" y="3310"/>
                </a:lnTo>
                <a:lnTo>
                  <a:pt x="24375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9" y="6997"/>
                </a:lnTo>
                <a:lnTo>
                  <a:pt x="37150" y="10742"/>
                </a:lnTo>
                <a:lnTo>
                  <a:pt x="37150" y="22008"/>
                </a:lnTo>
                <a:lnTo>
                  <a:pt x="35016" y="25972"/>
                </a:lnTo>
                <a:lnTo>
                  <a:pt x="30748" y="28091"/>
                </a:lnTo>
                <a:lnTo>
                  <a:pt x="28396" y="29253"/>
                </a:lnTo>
                <a:lnTo>
                  <a:pt x="25173" y="29833"/>
                </a:lnTo>
                <a:lnTo>
                  <a:pt x="21079" y="29833"/>
                </a:lnTo>
                <a:lnTo>
                  <a:pt x="21334" y="33252"/>
                </a:lnTo>
                <a:lnTo>
                  <a:pt x="30196" y="33274"/>
                </a:lnTo>
                <a:lnTo>
                  <a:pt x="35757" y="31909"/>
                </a:lnTo>
                <a:lnTo>
                  <a:pt x="40199" y="29180"/>
                </a:lnTo>
                <a:lnTo>
                  <a:pt x="44642" y="26451"/>
                </a:lnTo>
                <a:lnTo>
                  <a:pt x="46863" y="22052"/>
                </a:lnTo>
                <a:lnTo>
                  <a:pt x="46863" y="11193"/>
                </a:lnTo>
                <a:lnTo>
                  <a:pt x="44859" y="7331"/>
                </a:lnTo>
                <a:lnTo>
                  <a:pt x="40853" y="4398"/>
                </a:lnTo>
                <a:lnTo>
                  <a:pt x="36846" y="1466"/>
                </a:lnTo>
                <a:lnTo>
                  <a:pt x="31067" y="0"/>
                </a:lnTo>
                <a:lnTo>
                  <a:pt x="0" y="0"/>
                </a:lnTo>
                <a:lnTo>
                  <a:pt x="0" y="1655"/>
                </a:lnTo>
                <a:lnTo>
                  <a:pt x="3193" y="1916"/>
                </a:lnTo>
                <a:lnTo>
                  <a:pt x="5262" y="2540"/>
                </a:lnTo>
                <a:lnTo>
                  <a:pt x="7149" y="4515"/>
                </a:lnTo>
                <a:lnTo>
                  <a:pt x="7621" y="6562"/>
                </a:lnTo>
                <a:lnTo>
                  <a:pt x="7621" y="51988"/>
                </a:lnTo>
                <a:lnTo>
                  <a:pt x="7200" y="54346"/>
                </a:lnTo>
                <a:lnTo>
                  <a:pt x="5516" y="56408"/>
                </a:lnTo>
                <a:lnTo>
                  <a:pt x="3396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6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55989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7" y="11672"/>
                </a:moveTo>
                <a:lnTo>
                  <a:pt x="14677" y="9980"/>
                </a:lnTo>
                <a:lnTo>
                  <a:pt x="16158" y="8340"/>
                </a:lnTo>
                <a:lnTo>
                  <a:pt x="17639" y="6700"/>
                </a:lnTo>
                <a:lnTo>
                  <a:pt x="18887" y="5879"/>
                </a:lnTo>
                <a:lnTo>
                  <a:pt x="20542" y="5879"/>
                </a:lnTo>
                <a:lnTo>
                  <a:pt x="22538" y="7404"/>
                </a:lnTo>
                <a:lnTo>
                  <a:pt x="24767" y="8928"/>
                </a:lnTo>
                <a:lnTo>
                  <a:pt x="26945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1" y="2257"/>
                </a:lnTo>
                <a:lnTo>
                  <a:pt x="27293" y="486"/>
                </a:lnTo>
                <a:lnTo>
                  <a:pt x="26088" y="43"/>
                </a:lnTo>
                <a:lnTo>
                  <a:pt x="22749" y="43"/>
                </a:lnTo>
                <a:lnTo>
                  <a:pt x="20956" y="769"/>
                </a:lnTo>
                <a:lnTo>
                  <a:pt x="19228" y="2221"/>
                </a:lnTo>
                <a:lnTo>
                  <a:pt x="17501" y="3673"/>
                </a:lnTo>
                <a:lnTo>
                  <a:pt x="15707" y="5691"/>
                </a:lnTo>
                <a:lnTo>
                  <a:pt x="13849" y="8275"/>
                </a:lnTo>
                <a:lnTo>
                  <a:pt x="13849" y="1132"/>
                </a:lnTo>
                <a:lnTo>
                  <a:pt x="13414" y="0"/>
                </a:lnTo>
                <a:lnTo>
                  <a:pt x="11875" y="696"/>
                </a:lnTo>
                <a:lnTo>
                  <a:pt x="10380" y="1321"/>
                </a:lnTo>
                <a:lnTo>
                  <a:pt x="8928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1" y="3789"/>
                </a:lnTo>
                <a:lnTo>
                  <a:pt x="1872" y="4384"/>
                </a:lnTo>
                <a:lnTo>
                  <a:pt x="217" y="4965"/>
                </a:lnTo>
                <a:lnTo>
                  <a:pt x="217" y="6402"/>
                </a:lnTo>
                <a:lnTo>
                  <a:pt x="1241" y="6191"/>
                </a:lnTo>
                <a:lnTo>
                  <a:pt x="2874" y="6010"/>
                </a:lnTo>
                <a:lnTo>
                  <a:pt x="4297" y="6010"/>
                </a:lnTo>
                <a:lnTo>
                  <a:pt x="5277" y="6627"/>
                </a:lnTo>
                <a:lnTo>
                  <a:pt x="5814" y="7861"/>
                </a:lnTo>
                <a:lnTo>
                  <a:pt x="6351" y="9095"/>
                </a:lnTo>
                <a:lnTo>
                  <a:pt x="6620" y="11149"/>
                </a:lnTo>
                <a:lnTo>
                  <a:pt x="6620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1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1" y="41070"/>
                </a:lnTo>
                <a:lnTo>
                  <a:pt x="21471" y="39633"/>
                </a:lnTo>
                <a:lnTo>
                  <a:pt x="18771" y="39691"/>
                </a:lnTo>
                <a:lnTo>
                  <a:pt x="16840" y="39234"/>
                </a:lnTo>
                <a:lnTo>
                  <a:pt x="14517" y="37288"/>
                </a:lnTo>
                <a:lnTo>
                  <a:pt x="13937" y="35554"/>
                </a:lnTo>
                <a:lnTo>
                  <a:pt x="13937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87027" y="5273354"/>
            <a:ext cx="7232" cy="11913"/>
          </a:xfrm>
          <a:custGeom>
            <a:avLst/>
            <a:gdLst/>
            <a:ahLst/>
            <a:cxnLst/>
            <a:rect l="l" t="t" r="r" b="b"/>
            <a:pathLst>
              <a:path w="7955" h="13501">
                <a:moveTo>
                  <a:pt x="3455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800" y="11120"/>
                </a:lnTo>
                <a:lnTo>
                  <a:pt x="2468" y="9145"/>
                </a:lnTo>
                <a:lnTo>
                  <a:pt x="3397" y="7578"/>
                </a:lnTo>
                <a:lnTo>
                  <a:pt x="5139" y="4645"/>
                </a:lnTo>
                <a:lnTo>
                  <a:pt x="7955" y="0"/>
                </a:lnTo>
                <a:lnTo>
                  <a:pt x="3455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82316" y="5273353"/>
            <a:ext cx="32545" cy="36969"/>
          </a:xfrm>
          <a:custGeom>
            <a:avLst/>
            <a:gdLst/>
            <a:ahLst/>
            <a:cxnLst/>
            <a:rect l="l" t="t" r="r" b="b"/>
            <a:pathLst>
              <a:path w="35800" h="41898">
                <a:moveTo>
                  <a:pt x="34058" y="16288"/>
                </a:moveTo>
                <a:lnTo>
                  <a:pt x="34058" y="11091"/>
                </a:lnTo>
                <a:lnTo>
                  <a:pt x="32519" y="7077"/>
                </a:lnTo>
                <a:lnTo>
                  <a:pt x="29442" y="4246"/>
                </a:lnTo>
                <a:lnTo>
                  <a:pt x="26364" y="1415"/>
                </a:lnTo>
                <a:lnTo>
                  <a:pt x="22777" y="0"/>
                </a:lnTo>
                <a:lnTo>
                  <a:pt x="13138" y="0"/>
                </a:lnTo>
                <a:lnTo>
                  <a:pt x="10321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0" y="7012"/>
                </a:lnTo>
                <a:lnTo>
                  <a:pt x="24085" y="8434"/>
                </a:lnTo>
                <a:lnTo>
                  <a:pt x="24636" y="10597"/>
                </a:lnTo>
                <a:lnTo>
                  <a:pt x="24955" y="13501"/>
                </a:lnTo>
                <a:lnTo>
                  <a:pt x="6576" y="13501"/>
                </a:lnTo>
                <a:lnTo>
                  <a:pt x="5182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7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8" y="40329"/>
                </a:lnTo>
                <a:lnTo>
                  <a:pt x="29115" y="37194"/>
                </a:lnTo>
                <a:lnTo>
                  <a:pt x="32381" y="34058"/>
                </a:lnTo>
                <a:lnTo>
                  <a:pt x="34610" y="30646"/>
                </a:lnTo>
                <a:lnTo>
                  <a:pt x="35800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3" y="33231"/>
                </a:lnTo>
                <a:lnTo>
                  <a:pt x="26393" y="34827"/>
                </a:lnTo>
                <a:lnTo>
                  <a:pt x="23823" y="35626"/>
                </a:lnTo>
                <a:lnTo>
                  <a:pt x="17000" y="35626"/>
                </a:lnTo>
                <a:lnTo>
                  <a:pt x="13733" y="34087"/>
                </a:lnTo>
                <a:lnTo>
                  <a:pt x="10975" y="31009"/>
                </a:lnTo>
                <a:lnTo>
                  <a:pt x="8216" y="27932"/>
                </a:lnTo>
                <a:lnTo>
                  <a:pt x="6692" y="23024"/>
                </a:lnTo>
                <a:lnTo>
                  <a:pt x="6402" y="16288"/>
                </a:lnTo>
                <a:lnTo>
                  <a:pt x="34058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83918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7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7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178849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7" y="35234"/>
                </a:lnTo>
                <a:lnTo>
                  <a:pt x="14547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6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54414" y="5357057"/>
            <a:ext cx="227964" cy="54454"/>
          </a:xfrm>
          <a:custGeom>
            <a:avLst/>
            <a:gdLst/>
            <a:ahLst/>
            <a:cxnLst/>
            <a:rect l="l" t="t" r="r" b="b"/>
            <a:pathLst>
              <a:path w="250760" h="61714">
                <a:moveTo>
                  <a:pt x="76040" y="18771"/>
                </a:moveTo>
                <a:lnTo>
                  <a:pt x="77289" y="15461"/>
                </a:lnTo>
                <a:lnTo>
                  <a:pt x="78595" y="13007"/>
                </a:lnTo>
                <a:lnTo>
                  <a:pt x="79959" y="11410"/>
                </a:lnTo>
                <a:lnTo>
                  <a:pt x="82428" y="8507"/>
                </a:lnTo>
                <a:lnTo>
                  <a:pt x="85651" y="7055"/>
                </a:lnTo>
                <a:lnTo>
                  <a:pt x="92851" y="7055"/>
                </a:lnTo>
                <a:lnTo>
                  <a:pt x="95624" y="8180"/>
                </a:lnTo>
                <a:lnTo>
                  <a:pt x="97947" y="10431"/>
                </a:lnTo>
                <a:lnTo>
                  <a:pt x="100270" y="12681"/>
                </a:lnTo>
                <a:lnTo>
                  <a:pt x="101432" y="15954"/>
                </a:lnTo>
                <a:lnTo>
                  <a:pt x="101432" y="25159"/>
                </a:lnTo>
                <a:lnTo>
                  <a:pt x="99530" y="30196"/>
                </a:lnTo>
                <a:lnTo>
                  <a:pt x="95726" y="35365"/>
                </a:lnTo>
                <a:lnTo>
                  <a:pt x="92728" y="39193"/>
                </a:lnTo>
                <a:lnTo>
                  <a:pt x="84962" y="48090"/>
                </a:lnTo>
                <a:lnTo>
                  <a:pt x="74080" y="59667"/>
                </a:lnTo>
                <a:lnTo>
                  <a:pt x="74080" y="60669"/>
                </a:lnTo>
                <a:lnTo>
                  <a:pt x="108879" y="60669"/>
                </a:lnTo>
                <a:lnTo>
                  <a:pt x="113714" y="48518"/>
                </a:lnTo>
                <a:lnTo>
                  <a:pt x="112581" y="47995"/>
                </a:lnTo>
                <a:lnTo>
                  <a:pt x="111159" y="50579"/>
                </a:lnTo>
                <a:lnTo>
                  <a:pt x="109881" y="52205"/>
                </a:lnTo>
                <a:lnTo>
                  <a:pt x="107616" y="53541"/>
                </a:lnTo>
                <a:lnTo>
                  <a:pt x="105656" y="53875"/>
                </a:lnTo>
                <a:lnTo>
                  <a:pt x="82878" y="53875"/>
                </a:lnTo>
                <a:lnTo>
                  <a:pt x="89051" y="47459"/>
                </a:lnTo>
                <a:lnTo>
                  <a:pt x="98495" y="37241"/>
                </a:lnTo>
                <a:lnTo>
                  <a:pt x="104262" y="30312"/>
                </a:lnTo>
                <a:lnTo>
                  <a:pt x="107543" y="25899"/>
                </a:lnTo>
                <a:lnTo>
                  <a:pt x="109184" y="21311"/>
                </a:lnTo>
                <a:lnTo>
                  <a:pt x="109184" y="12078"/>
                </a:lnTo>
                <a:lnTo>
                  <a:pt x="107667" y="8296"/>
                </a:lnTo>
                <a:lnTo>
                  <a:pt x="104633" y="5204"/>
                </a:lnTo>
                <a:lnTo>
                  <a:pt x="101598" y="2112"/>
                </a:lnTo>
                <a:lnTo>
                  <a:pt x="97628" y="565"/>
                </a:lnTo>
                <a:lnTo>
                  <a:pt x="88743" y="565"/>
                </a:lnTo>
                <a:lnTo>
                  <a:pt x="85019" y="1865"/>
                </a:lnTo>
                <a:lnTo>
                  <a:pt x="81549" y="4464"/>
                </a:lnTo>
                <a:lnTo>
                  <a:pt x="78080" y="7062"/>
                </a:lnTo>
                <a:lnTo>
                  <a:pt x="75619" y="11701"/>
                </a:lnTo>
                <a:lnTo>
                  <a:pt x="74167" y="18379"/>
                </a:lnTo>
                <a:lnTo>
                  <a:pt x="76040" y="18771"/>
                </a:lnTo>
                <a:close/>
              </a:path>
              <a:path w="250760" h="61714">
                <a:moveTo>
                  <a:pt x="28396" y="61497"/>
                </a:moveTo>
                <a:lnTo>
                  <a:pt x="34276" y="56691"/>
                </a:lnTo>
                <a:lnTo>
                  <a:pt x="37673" y="47080"/>
                </a:lnTo>
                <a:lnTo>
                  <a:pt x="39473" y="41970"/>
                </a:lnTo>
                <a:lnTo>
                  <a:pt x="40373" y="36526"/>
                </a:lnTo>
                <a:lnTo>
                  <a:pt x="40373" y="23402"/>
                </a:lnTo>
                <a:lnTo>
                  <a:pt x="38907" y="16898"/>
                </a:lnTo>
                <a:lnTo>
                  <a:pt x="35975" y="11236"/>
                </a:lnTo>
                <a:lnTo>
                  <a:pt x="32287" y="4239"/>
                </a:lnTo>
                <a:lnTo>
                  <a:pt x="27104" y="740"/>
                </a:lnTo>
                <a:lnTo>
                  <a:pt x="13022" y="740"/>
                </a:lnTo>
                <a:lnTo>
                  <a:pt x="7534" y="4413"/>
                </a:lnTo>
                <a:lnTo>
                  <a:pt x="3963" y="11759"/>
                </a:lnTo>
                <a:lnTo>
                  <a:pt x="1321" y="17159"/>
                </a:lnTo>
                <a:lnTo>
                  <a:pt x="0" y="23605"/>
                </a:lnTo>
                <a:lnTo>
                  <a:pt x="0" y="40620"/>
                </a:lnTo>
                <a:lnTo>
                  <a:pt x="1974" y="48155"/>
                </a:lnTo>
                <a:lnTo>
                  <a:pt x="5923" y="53701"/>
                </a:lnTo>
                <a:lnTo>
                  <a:pt x="9610" y="58898"/>
                </a:lnTo>
                <a:lnTo>
                  <a:pt x="10103" y="47995"/>
                </a:lnTo>
                <a:lnTo>
                  <a:pt x="9117" y="44046"/>
                </a:lnTo>
                <a:lnTo>
                  <a:pt x="8623" y="38776"/>
                </a:lnTo>
                <a:lnTo>
                  <a:pt x="8623" y="25159"/>
                </a:lnTo>
                <a:lnTo>
                  <a:pt x="9102" y="19497"/>
                </a:lnTo>
                <a:lnTo>
                  <a:pt x="10060" y="15200"/>
                </a:lnTo>
                <a:lnTo>
                  <a:pt x="11890" y="7128"/>
                </a:lnTo>
                <a:lnTo>
                  <a:pt x="15272" y="3092"/>
                </a:lnTo>
                <a:lnTo>
                  <a:pt x="25144" y="3092"/>
                </a:lnTo>
                <a:lnTo>
                  <a:pt x="28513" y="7012"/>
                </a:lnTo>
                <a:lnTo>
                  <a:pt x="30313" y="14851"/>
                </a:lnTo>
                <a:lnTo>
                  <a:pt x="31271" y="19061"/>
                </a:lnTo>
                <a:lnTo>
                  <a:pt x="31750" y="24694"/>
                </a:lnTo>
                <a:lnTo>
                  <a:pt x="31750" y="40605"/>
                </a:lnTo>
                <a:lnTo>
                  <a:pt x="30951" y="47371"/>
                </a:lnTo>
                <a:lnTo>
                  <a:pt x="29354" y="52046"/>
                </a:lnTo>
                <a:lnTo>
                  <a:pt x="27757" y="56720"/>
                </a:lnTo>
                <a:lnTo>
                  <a:pt x="24825" y="59058"/>
                </a:lnTo>
                <a:lnTo>
                  <a:pt x="20557" y="59058"/>
                </a:lnTo>
                <a:lnTo>
                  <a:pt x="20034" y="61497"/>
                </a:lnTo>
                <a:lnTo>
                  <a:pt x="28396" y="61497"/>
                </a:lnTo>
                <a:close/>
              </a:path>
              <a:path w="250760" h="61714">
                <a:moveTo>
                  <a:pt x="10103" y="47995"/>
                </a:moveTo>
                <a:lnTo>
                  <a:pt x="9610" y="58898"/>
                </a:lnTo>
                <a:lnTo>
                  <a:pt x="14314" y="61497"/>
                </a:lnTo>
                <a:lnTo>
                  <a:pt x="20034" y="61497"/>
                </a:lnTo>
                <a:lnTo>
                  <a:pt x="20557" y="59058"/>
                </a:lnTo>
                <a:lnTo>
                  <a:pt x="15446" y="59058"/>
                </a:lnTo>
                <a:lnTo>
                  <a:pt x="11962" y="55370"/>
                </a:lnTo>
                <a:lnTo>
                  <a:pt x="10103" y="47995"/>
                </a:lnTo>
                <a:close/>
              </a:path>
              <a:path w="250760" h="61714">
                <a:moveTo>
                  <a:pt x="47298" y="37760"/>
                </a:moveTo>
                <a:lnTo>
                  <a:pt x="47298" y="43335"/>
                </a:lnTo>
                <a:lnTo>
                  <a:pt x="69206" y="43335"/>
                </a:lnTo>
                <a:lnTo>
                  <a:pt x="69206" y="37760"/>
                </a:lnTo>
                <a:lnTo>
                  <a:pt x="47298" y="37760"/>
                </a:lnTo>
                <a:close/>
              </a:path>
              <a:path w="250760" h="61714">
                <a:moveTo>
                  <a:pt x="125604" y="56749"/>
                </a:moveTo>
                <a:lnTo>
                  <a:pt x="125604" y="58114"/>
                </a:lnTo>
                <a:lnTo>
                  <a:pt x="127041" y="60255"/>
                </a:lnTo>
                <a:lnTo>
                  <a:pt x="129175" y="61714"/>
                </a:lnTo>
                <a:lnTo>
                  <a:pt x="131963" y="61714"/>
                </a:lnTo>
                <a:lnTo>
                  <a:pt x="134075" y="60255"/>
                </a:lnTo>
                <a:lnTo>
                  <a:pt x="135490" y="58114"/>
                </a:lnTo>
                <a:lnTo>
                  <a:pt x="135490" y="55385"/>
                </a:lnTo>
                <a:lnTo>
                  <a:pt x="134053" y="53265"/>
                </a:lnTo>
                <a:lnTo>
                  <a:pt x="131934" y="51828"/>
                </a:lnTo>
                <a:lnTo>
                  <a:pt x="129204" y="51828"/>
                </a:lnTo>
                <a:lnTo>
                  <a:pt x="127063" y="53265"/>
                </a:lnTo>
                <a:lnTo>
                  <a:pt x="125604" y="55385"/>
                </a:lnTo>
                <a:lnTo>
                  <a:pt x="125604" y="56749"/>
                </a:lnTo>
                <a:close/>
              </a:path>
              <a:path w="250760" h="61714">
                <a:moveTo>
                  <a:pt x="229186" y="55472"/>
                </a:moveTo>
                <a:lnTo>
                  <a:pt x="229753" y="60800"/>
                </a:lnTo>
                <a:lnTo>
                  <a:pt x="238115" y="60800"/>
                </a:lnTo>
                <a:lnTo>
                  <a:pt x="234558" y="58012"/>
                </a:lnTo>
                <a:lnTo>
                  <a:pt x="232816" y="58012"/>
                </a:lnTo>
                <a:lnTo>
                  <a:pt x="231393" y="57504"/>
                </a:lnTo>
                <a:lnTo>
                  <a:pt x="229186" y="55472"/>
                </a:lnTo>
                <a:close/>
              </a:path>
              <a:path w="250760" h="61714">
                <a:moveTo>
                  <a:pt x="209384" y="25391"/>
                </a:moveTo>
                <a:lnTo>
                  <a:pt x="206423" y="29717"/>
                </a:lnTo>
                <a:lnTo>
                  <a:pt x="203156" y="31880"/>
                </a:lnTo>
                <a:lnTo>
                  <a:pt x="197697" y="31880"/>
                </a:lnTo>
                <a:lnTo>
                  <a:pt x="197973" y="34929"/>
                </a:lnTo>
                <a:lnTo>
                  <a:pt x="203054" y="34929"/>
                </a:lnTo>
                <a:lnTo>
                  <a:pt x="207344" y="32439"/>
                </a:lnTo>
                <a:lnTo>
                  <a:pt x="210843" y="27460"/>
                </a:lnTo>
                <a:lnTo>
                  <a:pt x="212346" y="21065"/>
                </a:lnTo>
                <a:lnTo>
                  <a:pt x="209384" y="25391"/>
                </a:lnTo>
                <a:close/>
              </a:path>
              <a:path w="250760" h="61714">
                <a:moveTo>
                  <a:pt x="188406" y="29775"/>
                </a:moveTo>
                <a:lnTo>
                  <a:pt x="190613" y="31837"/>
                </a:lnTo>
                <a:lnTo>
                  <a:pt x="192819" y="33899"/>
                </a:lnTo>
                <a:lnTo>
                  <a:pt x="195273" y="34929"/>
                </a:lnTo>
                <a:lnTo>
                  <a:pt x="197973" y="34929"/>
                </a:lnTo>
                <a:lnTo>
                  <a:pt x="197697" y="31880"/>
                </a:lnTo>
                <a:lnTo>
                  <a:pt x="196296" y="31336"/>
                </a:lnTo>
                <a:lnTo>
                  <a:pt x="194467" y="29158"/>
                </a:lnTo>
                <a:lnTo>
                  <a:pt x="194009" y="27656"/>
                </a:lnTo>
                <a:lnTo>
                  <a:pt x="194009" y="21500"/>
                </a:lnTo>
                <a:lnTo>
                  <a:pt x="195468" y="16862"/>
                </a:lnTo>
                <a:lnTo>
                  <a:pt x="198387" y="11824"/>
                </a:lnTo>
                <a:lnTo>
                  <a:pt x="201305" y="6786"/>
                </a:lnTo>
                <a:lnTo>
                  <a:pt x="204172" y="4268"/>
                </a:lnTo>
                <a:lnTo>
                  <a:pt x="206989" y="4268"/>
                </a:lnTo>
                <a:lnTo>
                  <a:pt x="207766" y="4609"/>
                </a:lnTo>
                <a:lnTo>
                  <a:pt x="209653" y="5973"/>
                </a:lnTo>
                <a:lnTo>
                  <a:pt x="211170" y="6576"/>
                </a:lnTo>
                <a:lnTo>
                  <a:pt x="213239" y="7708"/>
                </a:lnTo>
                <a:lnTo>
                  <a:pt x="213827" y="9407"/>
                </a:lnTo>
                <a:lnTo>
                  <a:pt x="213827" y="16346"/>
                </a:lnTo>
                <a:lnTo>
                  <a:pt x="212346" y="21065"/>
                </a:lnTo>
                <a:lnTo>
                  <a:pt x="210843" y="27460"/>
                </a:lnTo>
                <a:lnTo>
                  <a:pt x="214342" y="22480"/>
                </a:lnTo>
                <a:lnTo>
                  <a:pt x="216092" y="17377"/>
                </a:lnTo>
                <a:lnTo>
                  <a:pt x="216092" y="11076"/>
                </a:lnTo>
                <a:lnTo>
                  <a:pt x="215874" y="9269"/>
                </a:lnTo>
                <a:lnTo>
                  <a:pt x="215481" y="7839"/>
                </a:lnTo>
                <a:lnTo>
                  <a:pt x="216934" y="8246"/>
                </a:lnTo>
                <a:lnTo>
                  <a:pt x="218792" y="8565"/>
                </a:lnTo>
                <a:lnTo>
                  <a:pt x="220142" y="8667"/>
                </a:lnTo>
                <a:lnTo>
                  <a:pt x="223481" y="8667"/>
                </a:lnTo>
                <a:lnTo>
                  <a:pt x="224904" y="8507"/>
                </a:lnTo>
                <a:lnTo>
                  <a:pt x="227053" y="7868"/>
                </a:lnTo>
                <a:lnTo>
                  <a:pt x="228679" y="7200"/>
                </a:lnTo>
                <a:lnTo>
                  <a:pt x="230856" y="6184"/>
                </a:lnTo>
                <a:lnTo>
                  <a:pt x="199802" y="61932"/>
                </a:lnTo>
                <a:lnTo>
                  <a:pt x="204027" y="61932"/>
                </a:lnTo>
                <a:lnTo>
                  <a:pt x="238391" y="391"/>
                </a:lnTo>
                <a:lnTo>
                  <a:pt x="234907" y="391"/>
                </a:lnTo>
                <a:lnTo>
                  <a:pt x="233251" y="2017"/>
                </a:lnTo>
                <a:lnTo>
                  <a:pt x="231669" y="3252"/>
                </a:lnTo>
                <a:lnTo>
                  <a:pt x="230159" y="4094"/>
                </a:lnTo>
                <a:lnTo>
                  <a:pt x="227343" y="5719"/>
                </a:lnTo>
                <a:lnTo>
                  <a:pt x="224265" y="6532"/>
                </a:lnTo>
                <a:lnTo>
                  <a:pt x="219648" y="6532"/>
                </a:lnTo>
                <a:lnTo>
                  <a:pt x="218400" y="6416"/>
                </a:lnTo>
                <a:lnTo>
                  <a:pt x="217180" y="6184"/>
                </a:lnTo>
                <a:lnTo>
                  <a:pt x="215961" y="5952"/>
                </a:lnTo>
                <a:lnTo>
                  <a:pt x="214349" y="4965"/>
                </a:lnTo>
                <a:lnTo>
                  <a:pt x="212694" y="3484"/>
                </a:lnTo>
                <a:lnTo>
                  <a:pt x="211518" y="2584"/>
                </a:lnTo>
                <a:lnTo>
                  <a:pt x="209776" y="1887"/>
                </a:lnTo>
                <a:lnTo>
                  <a:pt x="208310" y="1655"/>
                </a:lnTo>
                <a:lnTo>
                  <a:pt x="201487" y="1655"/>
                </a:lnTo>
                <a:lnTo>
                  <a:pt x="197029" y="3977"/>
                </a:lnTo>
                <a:lnTo>
                  <a:pt x="193139" y="8623"/>
                </a:lnTo>
                <a:lnTo>
                  <a:pt x="189248" y="13269"/>
                </a:lnTo>
                <a:lnTo>
                  <a:pt x="187303" y="17987"/>
                </a:lnTo>
                <a:lnTo>
                  <a:pt x="187303" y="26756"/>
                </a:lnTo>
                <a:lnTo>
                  <a:pt x="188406" y="29775"/>
                </a:lnTo>
                <a:close/>
              </a:path>
              <a:path w="250760" h="61714">
                <a:moveTo>
                  <a:pt x="222951" y="55828"/>
                </a:moveTo>
                <a:lnTo>
                  <a:pt x="225085" y="57816"/>
                </a:lnTo>
                <a:lnTo>
                  <a:pt x="227219" y="59805"/>
                </a:lnTo>
                <a:lnTo>
                  <a:pt x="229753" y="60800"/>
                </a:lnTo>
                <a:lnTo>
                  <a:pt x="229186" y="55472"/>
                </a:lnTo>
                <a:lnTo>
                  <a:pt x="228635" y="54005"/>
                </a:lnTo>
                <a:lnTo>
                  <a:pt x="228635" y="48227"/>
                </a:lnTo>
                <a:lnTo>
                  <a:pt x="229985" y="43654"/>
                </a:lnTo>
                <a:lnTo>
                  <a:pt x="232685" y="38370"/>
                </a:lnTo>
                <a:lnTo>
                  <a:pt x="235386" y="33085"/>
                </a:lnTo>
                <a:lnTo>
                  <a:pt x="238464" y="30443"/>
                </a:lnTo>
                <a:lnTo>
                  <a:pt x="243835" y="30443"/>
                </a:lnTo>
                <a:lnTo>
                  <a:pt x="245389" y="31126"/>
                </a:lnTo>
                <a:lnTo>
                  <a:pt x="246579" y="32490"/>
                </a:lnTo>
                <a:lnTo>
                  <a:pt x="247770" y="33855"/>
                </a:lnTo>
                <a:lnTo>
                  <a:pt x="248365" y="35757"/>
                </a:lnTo>
                <a:lnTo>
                  <a:pt x="248365" y="42145"/>
                </a:lnTo>
                <a:lnTo>
                  <a:pt x="246949" y="46434"/>
                </a:lnTo>
                <a:lnTo>
                  <a:pt x="244118" y="51066"/>
                </a:lnTo>
                <a:lnTo>
                  <a:pt x="241287" y="55697"/>
                </a:lnTo>
                <a:lnTo>
                  <a:pt x="238100" y="58012"/>
                </a:lnTo>
                <a:lnTo>
                  <a:pt x="234558" y="58012"/>
                </a:lnTo>
                <a:lnTo>
                  <a:pt x="238115" y="60800"/>
                </a:lnTo>
                <a:lnTo>
                  <a:pt x="242485" y="58143"/>
                </a:lnTo>
                <a:lnTo>
                  <a:pt x="245795" y="52829"/>
                </a:lnTo>
                <a:lnTo>
                  <a:pt x="249105" y="47516"/>
                </a:lnTo>
                <a:lnTo>
                  <a:pt x="250760" y="42667"/>
                </a:lnTo>
                <a:lnTo>
                  <a:pt x="250760" y="34189"/>
                </a:lnTo>
                <a:lnTo>
                  <a:pt x="249787" y="31387"/>
                </a:lnTo>
                <a:lnTo>
                  <a:pt x="247842" y="29877"/>
                </a:lnTo>
                <a:lnTo>
                  <a:pt x="245897" y="28367"/>
                </a:lnTo>
                <a:lnTo>
                  <a:pt x="243661" y="27612"/>
                </a:lnTo>
                <a:lnTo>
                  <a:pt x="236286" y="27612"/>
                </a:lnTo>
                <a:lnTo>
                  <a:pt x="231865" y="29841"/>
                </a:lnTo>
                <a:lnTo>
                  <a:pt x="227873" y="34298"/>
                </a:lnTo>
                <a:lnTo>
                  <a:pt x="223880" y="38754"/>
                </a:lnTo>
                <a:lnTo>
                  <a:pt x="221884" y="43494"/>
                </a:lnTo>
                <a:lnTo>
                  <a:pt x="221884" y="52728"/>
                </a:lnTo>
                <a:lnTo>
                  <a:pt x="222951" y="55828"/>
                </a:lnTo>
                <a:close/>
              </a:path>
              <a:path w="250760" h="61714">
                <a:moveTo>
                  <a:pt x="152677" y="24955"/>
                </a:moveTo>
                <a:lnTo>
                  <a:pt x="157120" y="26785"/>
                </a:lnTo>
                <a:lnTo>
                  <a:pt x="165134" y="30095"/>
                </a:lnTo>
                <a:lnTo>
                  <a:pt x="169141" y="35510"/>
                </a:lnTo>
                <a:lnTo>
                  <a:pt x="169141" y="47327"/>
                </a:lnTo>
                <a:lnTo>
                  <a:pt x="167892" y="50950"/>
                </a:lnTo>
                <a:lnTo>
                  <a:pt x="165395" y="53897"/>
                </a:lnTo>
                <a:lnTo>
                  <a:pt x="162898" y="56843"/>
                </a:lnTo>
                <a:lnTo>
                  <a:pt x="159980" y="58317"/>
                </a:lnTo>
                <a:lnTo>
                  <a:pt x="155189" y="58317"/>
                </a:lnTo>
                <a:lnTo>
                  <a:pt x="153120" y="57381"/>
                </a:lnTo>
                <a:lnTo>
                  <a:pt x="150434" y="55508"/>
                </a:lnTo>
                <a:lnTo>
                  <a:pt x="147749" y="53635"/>
                </a:lnTo>
                <a:lnTo>
                  <a:pt x="145578" y="52699"/>
                </a:lnTo>
                <a:lnTo>
                  <a:pt x="142617" y="52699"/>
                </a:lnTo>
                <a:lnTo>
                  <a:pt x="141651" y="53025"/>
                </a:lnTo>
                <a:lnTo>
                  <a:pt x="140403" y="54332"/>
                </a:lnTo>
                <a:lnTo>
                  <a:pt x="140090" y="55965"/>
                </a:lnTo>
                <a:lnTo>
                  <a:pt x="140090" y="58288"/>
                </a:lnTo>
                <a:lnTo>
                  <a:pt x="141542" y="59900"/>
                </a:lnTo>
                <a:lnTo>
                  <a:pt x="144446" y="60800"/>
                </a:lnTo>
                <a:lnTo>
                  <a:pt x="146188" y="61351"/>
                </a:lnTo>
                <a:lnTo>
                  <a:pt x="148482" y="61627"/>
                </a:lnTo>
                <a:lnTo>
                  <a:pt x="158325" y="61627"/>
                </a:lnTo>
                <a:lnTo>
                  <a:pt x="164110" y="59479"/>
                </a:lnTo>
                <a:lnTo>
                  <a:pt x="168684" y="55181"/>
                </a:lnTo>
                <a:lnTo>
                  <a:pt x="173256" y="50884"/>
                </a:lnTo>
                <a:lnTo>
                  <a:pt x="175543" y="45527"/>
                </a:lnTo>
                <a:lnTo>
                  <a:pt x="175543" y="36236"/>
                </a:lnTo>
                <a:lnTo>
                  <a:pt x="175005" y="33514"/>
                </a:lnTo>
                <a:lnTo>
                  <a:pt x="173931" y="30944"/>
                </a:lnTo>
                <a:lnTo>
                  <a:pt x="172857" y="28374"/>
                </a:lnTo>
                <a:lnTo>
                  <a:pt x="171275" y="26059"/>
                </a:lnTo>
                <a:lnTo>
                  <a:pt x="169184" y="23997"/>
                </a:lnTo>
                <a:lnTo>
                  <a:pt x="166745" y="21616"/>
                </a:lnTo>
                <a:lnTo>
                  <a:pt x="163711" y="19816"/>
                </a:lnTo>
                <a:lnTo>
                  <a:pt x="160082" y="18596"/>
                </a:lnTo>
                <a:lnTo>
                  <a:pt x="157875" y="17871"/>
                </a:lnTo>
                <a:lnTo>
                  <a:pt x="154391" y="17101"/>
                </a:lnTo>
                <a:lnTo>
                  <a:pt x="149629" y="16288"/>
                </a:lnTo>
                <a:lnTo>
                  <a:pt x="153331" y="8667"/>
                </a:lnTo>
                <a:lnTo>
                  <a:pt x="171362" y="8630"/>
                </a:lnTo>
                <a:lnTo>
                  <a:pt x="172843" y="8057"/>
                </a:lnTo>
                <a:lnTo>
                  <a:pt x="176240" y="0"/>
                </a:lnTo>
                <a:lnTo>
                  <a:pt x="174730" y="261"/>
                </a:lnTo>
                <a:lnTo>
                  <a:pt x="173053" y="1495"/>
                </a:lnTo>
                <a:lnTo>
                  <a:pt x="171405" y="1655"/>
                </a:lnTo>
                <a:lnTo>
                  <a:pt x="152721" y="1655"/>
                </a:lnTo>
                <a:lnTo>
                  <a:pt x="143226" y="22473"/>
                </a:lnTo>
                <a:lnTo>
                  <a:pt x="143117" y="22770"/>
                </a:lnTo>
                <a:lnTo>
                  <a:pt x="143509" y="23976"/>
                </a:lnTo>
                <a:lnTo>
                  <a:pt x="144707" y="24041"/>
                </a:lnTo>
                <a:lnTo>
                  <a:pt x="148540" y="24041"/>
                </a:lnTo>
                <a:lnTo>
                  <a:pt x="152677" y="24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71838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9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4" y="33318"/>
                </a:lnTo>
                <a:lnTo>
                  <a:pt x="29354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5" y="35474"/>
                </a:lnTo>
                <a:lnTo>
                  <a:pt x="36723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7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3" y="34828"/>
                </a:lnTo>
                <a:lnTo>
                  <a:pt x="13849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679985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9985" y="5301407"/>
            <a:ext cx="9026" cy="8646"/>
          </a:xfrm>
          <a:custGeom>
            <a:avLst/>
            <a:gdLst/>
            <a:ahLst/>
            <a:cxnLst/>
            <a:rect l="l" t="t" r="r" b="b"/>
            <a:pathLst>
              <a:path w="9929" h="9799">
                <a:moveTo>
                  <a:pt x="1415" y="8362"/>
                </a:moveTo>
                <a:lnTo>
                  <a:pt x="3441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3" y="8275"/>
                </a:lnTo>
                <a:lnTo>
                  <a:pt x="9929" y="6112"/>
                </a:lnTo>
                <a:lnTo>
                  <a:pt x="9929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612977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3" y="4573"/>
                </a:lnTo>
                <a:lnTo>
                  <a:pt x="173" y="6097"/>
                </a:lnTo>
                <a:lnTo>
                  <a:pt x="1241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5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2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7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5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489413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8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9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5" y="34668"/>
                </a:lnTo>
                <a:lnTo>
                  <a:pt x="37455" y="10017"/>
                </a:lnTo>
                <a:lnTo>
                  <a:pt x="39024" y="8420"/>
                </a:lnTo>
                <a:lnTo>
                  <a:pt x="40344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3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00162" y="5283384"/>
            <a:ext cx="4388" cy="3285"/>
          </a:xfrm>
          <a:custGeom>
            <a:avLst/>
            <a:gdLst/>
            <a:ahLst/>
            <a:cxnLst/>
            <a:rect l="l" t="t" r="r" b="b"/>
            <a:pathLst>
              <a:path w="4827" h="3723">
                <a:moveTo>
                  <a:pt x="4827" y="3723"/>
                </a:moveTo>
                <a:lnTo>
                  <a:pt x="4572" y="304"/>
                </a:lnTo>
                <a:lnTo>
                  <a:pt x="3135" y="261"/>
                </a:lnTo>
                <a:lnTo>
                  <a:pt x="1596" y="145"/>
                </a:lnTo>
                <a:lnTo>
                  <a:pt x="0" y="0"/>
                </a:lnTo>
                <a:lnTo>
                  <a:pt x="1836" y="3636"/>
                </a:lnTo>
                <a:lnTo>
                  <a:pt x="4827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85156" y="5257329"/>
            <a:ext cx="42603" cy="52071"/>
          </a:xfrm>
          <a:custGeom>
            <a:avLst/>
            <a:gdLst/>
            <a:ahLst/>
            <a:cxnLst/>
            <a:rect l="l" t="t" r="r" b="b"/>
            <a:pathLst>
              <a:path w="46863" h="59014">
                <a:moveTo>
                  <a:pt x="24955" y="59014"/>
                </a:moveTo>
                <a:lnTo>
                  <a:pt x="24955" y="57403"/>
                </a:lnTo>
                <a:lnTo>
                  <a:pt x="21384" y="57141"/>
                </a:lnTo>
                <a:lnTo>
                  <a:pt x="19083" y="56575"/>
                </a:lnTo>
                <a:lnTo>
                  <a:pt x="17022" y="54833"/>
                </a:lnTo>
                <a:lnTo>
                  <a:pt x="16506" y="52713"/>
                </a:lnTo>
                <a:lnTo>
                  <a:pt x="16506" y="33143"/>
                </a:lnTo>
                <a:lnTo>
                  <a:pt x="18343" y="33165"/>
                </a:lnTo>
                <a:lnTo>
                  <a:pt x="16506" y="29529"/>
                </a:lnTo>
                <a:lnTo>
                  <a:pt x="16506" y="5023"/>
                </a:lnTo>
                <a:lnTo>
                  <a:pt x="17138" y="3854"/>
                </a:lnTo>
                <a:lnTo>
                  <a:pt x="18683" y="3310"/>
                </a:lnTo>
                <a:lnTo>
                  <a:pt x="24375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8" y="6997"/>
                </a:lnTo>
                <a:lnTo>
                  <a:pt x="37151" y="10742"/>
                </a:lnTo>
                <a:lnTo>
                  <a:pt x="37151" y="22008"/>
                </a:lnTo>
                <a:lnTo>
                  <a:pt x="35017" y="25972"/>
                </a:lnTo>
                <a:lnTo>
                  <a:pt x="30748" y="28091"/>
                </a:lnTo>
                <a:lnTo>
                  <a:pt x="28397" y="29253"/>
                </a:lnTo>
                <a:lnTo>
                  <a:pt x="25174" y="29833"/>
                </a:lnTo>
                <a:lnTo>
                  <a:pt x="21079" y="29833"/>
                </a:lnTo>
                <a:lnTo>
                  <a:pt x="21334" y="33252"/>
                </a:lnTo>
                <a:lnTo>
                  <a:pt x="30197" y="33274"/>
                </a:lnTo>
                <a:lnTo>
                  <a:pt x="35757" y="31909"/>
                </a:lnTo>
                <a:lnTo>
                  <a:pt x="40199" y="29180"/>
                </a:lnTo>
                <a:lnTo>
                  <a:pt x="44641" y="26451"/>
                </a:lnTo>
                <a:lnTo>
                  <a:pt x="46863" y="22052"/>
                </a:lnTo>
                <a:lnTo>
                  <a:pt x="46863" y="11193"/>
                </a:lnTo>
                <a:lnTo>
                  <a:pt x="44860" y="7331"/>
                </a:lnTo>
                <a:lnTo>
                  <a:pt x="40853" y="4398"/>
                </a:lnTo>
                <a:lnTo>
                  <a:pt x="36845" y="1466"/>
                </a:lnTo>
                <a:lnTo>
                  <a:pt x="31067" y="0"/>
                </a:lnTo>
                <a:lnTo>
                  <a:pt x="0" y="0"/>
                </a:lnTo>
                <a:lnTo>
                  <a:pt x="0" y="1655"/>
                </a:lnTo>
                <a:lnTo>
                  <a:pt x="3193" y="1916"/>
                </a:lnTo>
                <a:lnTo>
                  <a:pt x="5262" y="2540"/>
                </a:lnTo>
                <a:lnTo>
                  <a:pt x="7150" y="4515"/>
                </a:lnTo>
                <a:lnTo>
                  <a:pt x="7621" y="6562"/>
                </a:lnTo>
                <a:lnTo>
                  <a:pt x="7621" y="51988"/>
                </a:lnTo>
                <a:lnTo>
                  <a:pt x="7200" y="54346"/>
                </a:lnTo>
                <a:lnTo>
                  <a:pt x="5516" y="56408"/>
                </a:lnTo>
                <a:lnTo>
                  <a:pt x="3397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5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428611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7" y="11672"/>
                </a:moveTo>
                <a:lnTo>
                  <a:pt x="14677" y="9980"/>
                </a:lnTo>
                <a:lnTo>
                  <a:pt x="16158" y="8340"/>
                </a:lnTo>
                <a:lnTo>
                  <a:pt x="17639" y="6700"/>
                </a:lnTo>
                <a:lnTo>
                  <a:pt x="18887" y="5879"/>
                </a:lnTo>
                <a:lnTo>
                  <a:pt x="20542" y="5879"/>
                </a:lnTo>
                <a:lnTo>
                  <a:pt x="22538" y="7404"/>
                </a:lnTo>
                <a:lnTo>
                  <a:pt x="24767" y="8928"/>
                </a:lnTo>
                <a:lnTo>
                  <a:pt x="26944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1" y="2257"/>
                </a:lnTo>
                <a:lnTo>
                  <a:pt x="27293" y="486"/>
                </a:lnTo>
                <a:lnTo>
                  <a:pt x="26088" y="43"/>
                </a:lnTo>
                <a:lnTo>
                  <a:pt x="22749" y="43"/>
                </a:lnTo>
                <a:lnTo>
                  <a:pt x="20956" y="769"/>
                </a:lnTo>
                <a:lnTo>
                  <a:pt x="19228" y="2221"/>
                </a:lnTo>
                <a:lnTo>
                  <a:pt x="17501" y="3673"/>
                </a:lnTo>
                <a:lnTo>
                  <a:pt x="15708" y="5691"/>
                </a:lnTo>
                <a:lnTo>
                  <a:pt x="13849" y="8275"/>
                </a:lnTo>
                <a:lnTo>
                  <a:pt x="13849" y="1132"/>
                </a:lnTo>
                <a:lnTo>
                  <a:pt x="13414" y="0"/>
                </a:lnTo>
                <a:lnTo>
                  <a:pt x="11875" y="696"/>
                </a:lnTo>
                <a:lnTo>
                  <a:pt x="10380" y="1321"/>
                </a:lnTo>
                <a:lnTo>
                  <a:pt x="8928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1" y="3789"/>
                </a:lnTo>
                <a:lnTo>
                  <a:pt x="1872" y="4384"/>
                </a:lnTo>
                <a:lnTo>
                  <a:pt x="217" y="4965"/>
                </a:lnTo>
                <a:lnTo>
                  <a:pt x="217" y="6402"/>
                </a:lnTo>
                <a:lnTo>
                  <a:pt x="1241" y="6191"/>
                </a:lnTo>
                <a:lnTo>
                  <a:pt x="2874" y="6010"/>
                </a:lnTo>
                <a:lnTo>
                  <a:pt x="4297" y="6010"/>
                </a:lnTo>
                <a:lnTo>
                  <a:pt x="5276" y="6627"/>
                </a:lnTo>
                <a:lnTo>
                  <a:pt x="5814" y="7861"/>
                </a:lnTo>
                <a:lnTo>
                  <a:pt x="6351" y="9095"/>
                </a:lnTo>
                <a:lnTo>
                  <a:pt x="6620" y="11149"/>
                </a:lnTo>
                <a:lnTo>
                  <a:pt x="6620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1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1" y="41070"/>
                </a:lnTo>
                <a:lnTo>
                  <a:pt x="21471" y="39633"/>
                </a:lnTo>
                <a:lnTo>
                  <a:pt x="18771" y="39691"/>
                </a:lnTo>
                <a:lnTo>
                  <a:pt x="16840" y="39234"/>
                </a:lnTo>
                <a:lnTo>
                  <a:pt x="14517" y="37288"/>
                </a:lnTo>
                <a:lnTo>
                  <a:pt x="13937" y="35554"/>
                </a:lnTo>
                <a:lnTo>
                  <a:pt x="13937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459649" y="5273354"/>
            <a:ext cx="7232" cy="11913"/>
          </a:xfrm>
          <a:custGeom>
            <a:avLst/>
            <a:gdLst/>
            <a:ahLst/>
            <a:cxnLst/>
            <a:rect l="l" t="t" r="r" b="b"/>
            <a:pathLst>
              <a:path w="7955" h="13501">
                <a:moveTo>
                  <a:pt x="3455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800" y="11120"/>
                </a:lnTo>
                <a:lnTo>
                  <a:pt x="2468" y="9145"/>
                </a:lnTo>
                <a:lnTo>
                  <a:pt x="3396" y="7578"/>
                </a:lnTo>
                <a:lnTo>
                  <a:pt x="5139" y="4645"/>
                </a:lnTo>
                <a:lnTo>
                  <a:pt x="7955" y="0"/>
                </a:lnTo>
                <a:lnTo>
                  <a:pt x="3455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54938" y="5273353"/>
            <a:ext cx="32545" cy="36969"/>
          </a:xfrm>
          <a:custGeom>
            <a:avLst/>
            <a:gdLst/>
            <a:ahLst/>
            <a:cxnLst/>
            <a:rect l="l" t="t" r="r" b="b"/>
            <a:pathLst>
              <a:path w="35800" h="41898">
                <a:moveTo>
                  <a:pt x="34058" y="16288"/>
                </a:moveTo>
                <a:lnTo>
                  <a:pt x="34058" y="11091"/>
                </a:lnTo>
                <a:lnTo>
                  <a:pt x="32519" y="7077"/>
                </a:lnTo>
                <a:lnTo>
                  <a:pt x="29442" y="4246"/>
                </a:lnTo>
                <a:lnTo>
                  <a:pt x="26364" y="1415"/>
                </a:lnTo>
                <a:lnTo>
                  <a:pt x="22778" y="0"/>
                </a:lnTo>
                <a:lnTo>
                  <a:pt x="13138" y="0"/>
                </a:lnTo>
                <a:lnTo>
                  <a:pt x="10322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1" y="7012"/>
                </a:lnTo>
                <a:lnTo>
                  <a:pt x="24084" y="8434"/>
                </a:lnTo>
                <a:lnTo>
                  <a:pt x="24636" y="10597"/>
                </a:lnTo>
                <a:lnTo>
                  <a:pt x="24956" y="13501"/>
                </a:lnTo>
                <a:lnTo>
                  <a:pt x="6576" y="13501"/>
                </a:lnTo>
                <a:lnTo>
                  <a:pt x="5182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7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8" y="40329"/>
                </a:lnTo>
                <a:lnTo>
                  <a:pt x="29115" y="37194"/>
                </a:lnTo>
                <a:lnTo>
                  <a:pt x="32381" y="34058"/>
                </a:lnTo>
                <a:lnTo>
                  <a:pt x="34610" y="30646"/>
                </a:lnTo>
                <a:lnTo>
                  <a:pt x="35800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3" y="33231"/>
                </a:lnTo>
                <a:lnTo>
                  <a:pt x="26393" y="34827"/>
                </a:lnTo>
                <a:lnTo>
                  <a:pt x="23823" y="35626"/>
                </a:lnTo>
                <a:lnTo>
                  <a:pt x="17000" y="35626"/>
                </a:lnTo>
                <a:lnTo>
                  <a:pt x="13733" y="34087"/>
                </a:lnTo>
                <a:lnTo>
                  <a:pt x="10975" y="31009"/>
                </a:lnTo>
                <a:lnTo>
                  <a:pt x="8216" y="27932"/>
                </a:lnTo>
                <a:lnTo>
                  <a:pt x="6692" y="23024"/>
                </a:lnTo>
                <a:lnTo>
                  <a:pt x="6402" y="16288"/>
                </a:lnTo>
                <a:lnTo>
                  <a:pt x="34058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56541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51472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2" y="4877"/>
                </a:lnTo>
                <a:lnTo>
                  <a:pt x="392" y="6228"/>
                </a:lnTo>
                <a:lnTo>
                  <a:pt x="1843" y="5821"/>
                </a:lnTo>
                <a:lnTo>
                  <a:pt x="2721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428740" y="5357057"/>
            <a:ext cx="226261" cy="54454"/>
          </a:xfrm>
          <a:custGeom>
            <a:avLst/>
            <a:gdLst/>
            <a:ahLst/>
            <a:cxnLst/>
            <a:rect l="l" t="t" r="r" b="b"/>
            <a:pathLst>
              <a:path w="248887" h="61714">
                <a:moveTo>
                  <a:pt x="207512" y="25391"/>
                </a:moveTo>
                <a:lnTo>
                  <a:pt x="204550" y="29717"/>
                </a:lnTo>
                <a:lnTo>
                  <a:pt x="201283" y="31880"/>
                </a:lnTo>
                <a:lnTo>
                  <a:pt x="195825" y="31880"/>
                </a:lnTo>
                <a:lnTo>
                  <a:pt x="196101" y="34929"/>
                </a:lnTo>
                <a:lnTo>
                  <a:pt x="201182" y="34929"/>
                </a:lnTo>
                <a:lnTo>
                  <a:pt x="205472" y="32439"/>
                </a:lnTo>
                <a:lnTo>
                  <a:pt x="208971" y="27460"/>
                </a:lnTo>
                <a:lnTo>
                  <a:pt x="210473" y="21065"/>
                </a:lnTo>
                <a:lnTo>
                  <a:pt x="207512" y="25391"/>
                </a:lnTo>
                <a:close/>
              </a:path>
              <a:path w="248887" h="61714">
                <a:moveTo>
                  <a:pt x="186533" y="29775"/>
                </a:moveTo>
                <a:lnTo>
                  <a:pt x="188740" y="31837"/>
                </a:lnTo>
                <a:lnTo>
                  <a:pt x="190947" y="33899"/>
                </a:lnTo>
                <a:lnTo>
                  <a:pt x="193400" y="34929"/>
                </a:lnTo>
                <a:lnTo>
                  <a:pt x="196101" y="34929"/>
                </a:lnTo>
                <a:lnTo>
                  <a:pt x="195825" y="31880"/>
                </a:lnTo>
                <a:lnTo>
                  <a:pt x="194424" y="31336"/>
                </a:lnTo>
                <a:lnTo>
                  <a:pt x="192595" y="29158"/>
                </a:lnTo>
                <a:lnTo>
                  <a:pt x="192137" y="27656"/>
                </a:lnTo>
                <a:lnTo>
                  <a:pt x="192137" y="21500"/>
                </a:lnTo>
                <a:lnTo>
                  <a:pt x="193596" y="16862"/>
                </a:lnTo>
                <a:lnTo>
                  <a:pt x="196514" y="11824"/>
                </a:lnTo>
                <a:lnTo>
                  <a:pt x="199432" y="6786"/>
                </a:lnTo>
                <a:lnTo>
                  <a:pt x="202299" y="4268"/>
                </a:lnTo>
                <a:lnTo>
                  <a:pt x="205116" y="4268"/>
                </a:lnTo>
                <a:lnTo>
                  <a:pt x="205893" y="4609"/>
                </a:lnTo>
                <a:lnTo>
                  <a:pt x="207780" y="5973"/>
                </a:lnTo>
                <a:lnTo>
                  <a:pt x="209297" y="6576"/>
                </a:lnTo>
                <a:lnTo>
                  <a:pt x="211366" y="7708"/>
                </a:lnTo>
                <a:lnTo>
                  <a:pt x="211954" y="9407"/>
                </a:lnTo>
                <a:lnTo>
                  <a:pt x="211954" y="16346"/>
                </a:lnTo>
                <a:lnTo>
                  <a:pt x="210473" y="21065"/>
                </a:lnTo>
                <a:lnTo>
                  <a:pt x="208971" y="27460"/>
                </a:lnTo>
                <a:lnTo>
                  <a:pt x="212469" y="22480"/>
                </a:lnTo>
                <a:lnTo>
                  <a:pt x="214219" y="17377"/>
                </a:lnTo>
                <a:lnTo>
                  <a:pt x="214219" y="11076"/>
                </a:lnTo>
                <a:lnTo>
                  <a:pt x="214001" y="9269"/>
                </a:lnTo>
                <a:lnTo>
                  <a:pt x="213609" y="7839"/>
                </a:lnTo>
                <a:lnTo>
                  <a:pt x="215061" y="8246"/>
                </a:lnTo>
                <a:lnTo>
                  <a:pt x="216919" y="8565"/>
                </a:lnTo>
                <a:lnTo>
                  <a:pt x="218269" y="8667"/>
                </a:lnTo>
                <a:lnTo>
                  <a:pt x="221608" y="8667"/>
                </a:lnTo>
                <a:lnTo>
                  <a:pt x="223031" y="8507"/>
                </a:lnTo>
                <a:lnTo>
                  <a:pt x="225180" y="7868"/>
                </a:lnTo>
                <a:lnTo>
                  <a:pt x="226806" y="7200"/>
                </a:lnTo>
                <a:lnTo>
                  <a:pt x="228984" y="6184"/>
                </a:lnTo>
                <a:lnTo>
                  <a:pt x="197930" y="61932"/>
                </a:lnTo>
                <a:lnTo>
                  <a:pt x="202154" y="61932"/>
                </a:lnTo>
                <a:lnTo>
                  <a:pt x="236518" y="391"/>
                </a:lnTo>
                <a:lnTo>
                  <a:pt x="233034" y="391"/>
                </a:lnTo>
                <a:lnTo>
                  <a:pt x="231379" y="2017"/>
                </a:lnTo>
                <a:lnTo>
                  <a:pt x="229796" y="3252"/>
                </a:lnTo>
                <a:lnTo>
                  <a:pt x="228287" y="4094"/>
                </a:lnTo>
                <a:lnTo>
                  <a:pt x="225470" y="5719"/>
                </a:lnTo>
                <a:lnTo>
                  <a:pt x="222392" y="6532"/>
                </a:lnTo>
                <a:lnTo>
                  <a:pt x="217776" y="6532"/>
                </a:lnTo>
                <a:lnTo>
                  <a:pt x="216527" y="6416"/>
                </a:lnTo>
                <a:lnTo>
                  <a:pt x="215308" y="6184"/>
                </a:lnTo>
                <a:lnTo>
                  <a:pt x="214088" y="5952"/>
                </a:lnTo>
                <a:lnTo>
                  <a:pt x="212477" y="4965"/>
                </a:lnTo>
                <a:lnTo>
                  <a:pt x="210822" y="3484"/>
                </a:lnTo>
                <a:lnTo>
                  <a:pt x="209646" y="2584"/>
                </a:lnTo>
                <a:lnTo>
                  <a:pt x="207904" y="1887"/>
                </a:lnTo>
                <a:lnTo>
                  <a:pt x="206437" y="1655"/>
                </a:lnTo>
                <a:lnTo>
                  <a:pt x="199614" y="1655"/>
                </a:lnTo>
                <a:lnTo>
                  <a:pt x="195157" y="3977"/>
                </a:lnTo>
                <a:lnTo>
                  <a:pt x="191266" y="8623"/>
                </a:lnTo>
                <a:lnTo>
                  <a:pt x="187375" y="13269"/>
                </a:lnTo>
                <a:lnTo>
                  <a:pt x="185430" y="17987"/>
                </a:lnTo>
                <a:lnTo>
                  <a:pt x="185430" y="26756"/>
                </a:lnTo>
                <a:lnTo>
                  <a:pt x="186533" y="29775"/>
                </a:lnTo>
                <a:close/>
              </a:path>
              <a:path w="248887" h="61714">
                <a:moveTo>
                  <a:pt x="221078" y="55828"/>
                </a:moveTo>
                <a:lnTo>
                  <a:pt x="223213" y="57816"/>
                </a:lnTo>
                <a:lnTo>
                  <a:pt x="225347" y="59805"/>
                </a:lnTo>
                <a:lnTo>
                  <a:pt x="227880" y="60800"/>
                </a:lnTo>
                <a:lnTo>
                  <a:pt x="227314" y="55472"/>
                </a:lnTo>
                <a:lnTo>
                  <a:pt x="226762" y="54005"/>
                </a:lnTo>
                <a:lnTo>
                  <a:pt x="226762" y="48227"/>
                </a:lnTo>
                <a:lnTo>
                  <a:pt x="228113" y="43654"/>
                </a:lnTo>
                <a:lnTo>
                  <a:pt x="230813" y="38370"/>
                </a:lnTo>
                <a:lnTo>
                  <a:pt x="233513" y="33085"/>
                </a:lnTo>
                <a:lnTo>
                  <a:pt x="236591" y="30443"/>
                </a:lnTo>
                <a:lnTo>
                  <a:pt x="241962" y="30443"/>
                </a:lnTo>
                <a:lnTo>
                  <a:pt x="243516" y="31126"/>
                </a:lnTo>
                <a:lnTo>
                  <a:pt x="244706" y="32490"/>
                </a:lnTo>
                <a:lnTo>
                  <a:pt x="245897" y="33855"/>
                </a:lnTo>
                <a:lnTo>
                  <a:pt x="246492" y="35757"/>
                </a:lnTo>
                <a:lnTo>
                  <a:pt x="246492" y="42145"/>
                </a:lnTo>
                <a:lnTo>
                  <a:pt x="245077" y="46434"/>
                </a:lnTo>
                <a:lnTo>
                  <a:pt x="242246" y="51066"/>
                </a:lnTo>
                <a:lnTo>
                  <a:pt x="239415" y="55697"/>
                </a:lnTo>
                <a:lnTo>
                  <a:pt x="236228" y="58012"/>
                </a:lnTo>
                <a:lnTo>
                  <a:pt x="232686" y="58012"/>
                </a:lnTo>
                <a:lnTo>
                  <a:pt x="236243" y="60800"/>
                </a:lnTo>
                <a:lnTo>
                  <a:pt x="240612" y="58143"/>
                </a:lnTo>
                <a:lnTo>
                  <a:pt x="243922" y="52829"/>
                </a:lnTo>
                <a:lnTo>
                  <a:pt x="247232" y="47516"/>
                </a:lnTo>
                <a:lnTo>
                  <a:pt x="248887" y="42667"/>
                </a:lnTo>
                <a:lnTo>
                  <a:pt x="248887" y="34189"/>
                </a:lnTo>
                <a:lnTo>
                  <a:pt x="247915" y="31387"/>
                </a:lnTo>
                <a:lnTo>
                  <a:pt x="245969" y="29877"/>
                </a:lnTo>
                <a:lnTo>
                  <a:pt x="244024" y="28367"/>
                </a:lnTo>
                <a:lnTo>
                  <a:pt x="241788" y="27612"/>
                </a:lnTo>
                <a:lnTo>
                  <a:pt x="234413" y="27612"/>
                </a:lnTo>
                <a:lnTo>
                  <a:pt x="229992" y="29841"/>
                </a:lnTo>
                <a:lnTo>
                  <a:pt x="226000" y="34298"/>
                </a:lnTo>
                <a:lnTo>
                  <a:pt x="222008" y="38754"/>
                </a:lnTo>
                <a:lnTo>
                  <a:pt x="220012" y="43494"/>
                </a:lnTo>
                <a:lnTo>
                  <a:pt x="220012" y="52728"/>
                </a:lnTo>
                <a:lnTo>
                  <a:pt x="221078" y="55828"/>
                </a:lnTo>
                <a:close/>
              </a:path>
              <a:path w="248887" h="61714">
                <a:moveTo>
                  <a:pt x="150805" y="24955"/>
                </a:moveTo>
                <a:lnTo>
                  <a:pt x="155247" y="26785"/>
                </a:lnTo>
                <a:lnTo>
                  <a:pt x="163261" y="30095"/>
                </a:lnTo>
                <a:lnTo>
                  <a:pt x="167268" y="35510"/>
                </a:lnTo>
                <a:lnTo>
                  <a:pt x="167268" y="47327"/>
                </a:lnTo>
                <a:lnTo>
                  <a:pt x="166019" y="50950"/>
                </a:lnTo>
                <a:lnTo>
                  <a:pt x="163522" y="53897"/>
                </a:lnTo>
                <a:lnTo>
                  <a:pt x="161025" y="56843"/>
                </a:lnTo>
                <a:lnTo>
                  <a:pt x="158107" y="58317"/>
                </a:lnTo>
                <a:lnTo>
                  <a:pt x="153316" y="58317"/>
                </a:lnTo>
                <a:lnTo>
                  <a:pt x="151248" y="57381"/>
                </a:lnTo>
                <a:lnTo>
                  <a:pt x="148562" y="55508"/>
                </a:lnTo>
                <a:lnTo>
                  <a:pt x="145876" y="53635"/>
                </a:lnTo>
                <a:lnTo>
                  <a:pt x="143705" y="52699"/>
                </a:lnTo>
                <a:lnTo>
                  <a:pt x="140744" y="52699"/>
                </a:lnTo>
                <a:lnTo>
                  <a:pt x="139779" y="53025"/>
                </a:lnTo>
                <a:lnTo>
                  <a:pt x="138530" y="54332"/>
                </a:lnTo>
                <a:lnTo>
                  <a:pt x="138218" y="55965"/>
                </a:lnTo>
                <a:lnTo>
                  <a:pt x="138218" y="58288"/>
                </a:lnTo>
                <a:lnTo>
                  <a:pt x="139670" y="59900"/>
                </a:lnTo>
                <a:lnTo>
                  <a:pt x="142573" y="60800"/>
                </a:lnTo>
                <a:lnTo>
                  <a:pt x="144315" y="61351"/>
                </a:lnTo>
                <a:lnTo>
                  <a:pt x="146609" y="61627"/>
                </a:lnTo>
                <a:lnTo>
                  <a:pt x="156452" y="61627"/>
                </a:lnTo>
                <a:lnTo>
                  <a:pt x="162238" y="59479"/>
                </a:lnTo>
                <a:lnTo>
                  <a:pt x="166811" y="55181"/>
                </a:lnTo>
                <a:lnTo>
                  <a:pt x="171384" y="50884"/>
                </a:lnTo>
                <a:lnTo>
                  <a:pt x="173670" y="45527"/>
                </a:lnTo>
                <a:lnTo>
                  <a:pt x="173670" y="36236"/>
                </a:lnTo>
                <a:lnTo>
                  <a:pt x="173133" y="33514"/>
                </a:lnTo>
                <a:lnTo>
                  <a:pt x="172059" y="30944"/>
                </a:lnTo>
                <a:lnTo>
                  <a:pt x="170984" y="28374"/>
                </a:lnTo>
                <a:lnTo>
                  <a:pt x="169402" y="26059"/>
                </a:lnTo>
                <a:lnTo>
                  <a:pt x="167312" y="23997"/>
                </a:lnTo>
                <a:lnTo>
                  <a:pt x="164873" y="21616"/>
                </a:lnTo>
                <a:lnTo>
                  <a:pt x="161839" y="19816"/>
                </a:lnTo>
                <a:lnTo>
                  <a:pt x="158209" y="18596"/>
                </a:lnTo>
                <a:lnTo>
                  <a:pt x="156002" y="17871"/>
                </a:lnTo>
                <a:lnTo>
                  <a:pt x="152518" y="17101"/>
                </a:lnTo>
                <a:lnTo>
                  <a:pt x="147756" y="16288"/>
                </a:lnTo>
                <a:lnTo>
                  <a:pt x="151458" y="8667"/>
                </a:lnTo>
                <a:lnTo>
                  <a:pt x="169489" y="8630"/>
                </a:lnTo>
                <a:lnTo>
                  <a:pt x="170970" y="8057"/>
                </a:lnTo>
                <a:lnTo>
                  <a:pt x="174367" y="0"/>
                </a:lnTo>
                <a:lnTo>
                  <a:pt x="172858" y="261"/>
                </a:lnTo>
                <a:lnTo>
                  <a:pt x="171181" y="1495"/>
                </a:lnTo>
                <a:lnTo>
                  <a:pt x="169533" y="1655"/>
                </a:lnTo>
                <a:lnTo>
                  <a:pt x="150848" y="1655"/>
                </a:lnTo>
                <a:lnTo>
                  <a:pt x="141354" y="22473"/>
                </a:lnTo>
                <a:lnTo>
                  <a:pt x="141245" y="22770"/>
                </a:lnTo>
                <a:lnTo>
                  <a:pt x="141637" y="23976"/>
                </a:lnTo>
                <a:lnTo>
                  <a:pt x="142835" y="24041"/>
                </a:lnTo>
                <a:lnTo>
                  <a:pt x="146667" y="24041"/>
                </a:lnTo>
                <a:lnTo>
                  <a:pt x="150805" y="24955"/>
                </a:lnTo>
                <a:close/>
              </a:path>
              <a:path w="248887" h="61714">
                <a:moveTo>
                  <a:pt x="78597" y="24955"/>
                </a:moveTo>
                <a:lnTo>
                  <a:pt x="83040" y="26785"/>
                </a:lnTo>
                <a:lnTo>
                  <a:pt x="91053" y="30095"/>
                </a:lnTo>
                <a:lnTo>
                  <a:pt x="95061" y="35510"/>
                </a:lnTo>
                <a:lnTo>
                  <a:pt x="95061" y="47327"/>
                </a:lnTo>
                <a:lnTo>
                  <a:pt x="93812" y="50950"/>
                </a:lnTo>
                <a:lnTo>
                  <a:pt x="91315" y="53897"/>
                </a:lnTo>
                <a:lnTo>
                  <a:pt x="88818" y="56843"/>
                </a:lnTo>
                <a:lnTo>
                  <a:pt x="85900" y="58317"/>
                </a:lnTo>
                <a:lnTo>
                  <a:pt x="81109" y="58317"/>
                </a:lnTo>
                <a:lnTo>
                  <a:pt x="79040" y="57381"/>
                </a:lnTo>
                <a:lnTo>
                  <a:pt x="76354" y="55508"/>
                </a:lnTo>
                <a:lnTo>
                  <a:pt x="73668" y="53635"/>
                </a:lnTo>
                <a:lnTo>
                  <a:pt x="71498" y="52699"/>
                </a:lnTo>
                <a:lnTo>
                  <a:pt x="68536" y="52699"/>
                </a:lnTo>
                <a:lnTo>
                  <a:pt x="67571" y="53025"/>
                </a:lnTo>
                <a:lnTo>
                  <a:pt x="66322" y="54332"/>
                </a:lnTo>
                <a:lnTo>
                  <a:pt x="66010" y="55965"/>
                </a:lnTo>
                <a:lnTo>
                  <a:pt x="66010" y="58288"/>
                </a:lnTo>
                <a:lnTo>
                  <a:pt x="67462" y="59900"/>
                </a:lnTo>
                <a:lnTo>
                  <a:pt x="70366" y="60800"/>
                </a:lnTo>
                <a:lnTo>
                  <a:pt x="72108" y="61351"/>
                </a:lnTo>
                <a:lnTo>
                  <a:pt x="74402" y="61627"/>
                </a:lnTo>
                <a:lnTo>
                  <a:pt x="84245" y="61627"/>
                </a:lnTo>
                <a:lnTo>
                  <a:pt x="90030" y="59479"/>
                </a:lnTo>
                <a:lnTo>
                  <a:pt x="94603" y="55181"/>
                </a:lnTo>
                <a:lnTo>
                  <a:pt x="99176" y="50884"/>
                </a:lnTo>
                <a:lnTo>
                  <a:pt x="101463" y="45527"/>
                </a:lnTo>
                <a:lnTo>
                  <a:pt x="101463" y="36236"/>
                </a:lnTo>
                <a:lnTo>
                  <a:pt x="100926" y="33514"/>
                </a:lnTo>
                <a:lnTo>
                  <a:pt x="99851" y="30944"/>
                </a:lnTo>
                <a:lnTo>
                  <a:pt x="98777" y="28374"/>
                </a:lnTo>
                <a:lnTo>
                  <a:pt x="97194" y="26059"/>
                </a:lnTo>
                <a:lnTo>
                  <a:pt x="95104" y="23997"/>
                </a:lnTo>
                <a:lnTo>
                  <a:pt x="92664" y="21616"/>
                </a:lnTo>
                <a:lnTo>
                  <a:pt x="89631" y="19816"/>
                </a:lnTo>
                <a:lnTo>
                  <a:pt x="86001" y="18596"/>
                </a:lnTo>
                <a:lnTo>
                  <a:pt x="83794" y="17871"/>
                </a:lnTo>
                <a:lnTo>
                  <a:pt x="80310" y="17101"/>
                </a:lnTo>
                <a:lnTo>
                  <a:pt x="75548" y="16288"/>
                </a:lnTo>
                <a:lnTo>
                  <a:pt x="79250" y="8667"/>
                </a:lnTo>
                <a:lnTo>
                  <a:pt x="97282" y="8630"/>
                </a:lnTo>
                <a:lnTo>
                  <a:pt x="98763" y="8057"/>
                </a:lnTo>
                <a:lnTo>
                  <a:pt x="102160" y="0"/>
                </a:lnTo>
                <a:lnTo>
                  <a:pt x="100650" y="261"/>
                </a:lnTo>
                <a:lnTo>
                  <a:pt x="98973" y="1495"/>
                </a:lnTo>
                <a:lnTo>
                  <a:pt x="97325" y="1655"/>
                </a:lnTo>
                <a:lnTo>
                  <a:pt x="78641" y="1655"/>
                </a:lnTo>
                <a:lnTo>
                  <a:pt x="69146" y="22473"/>
                </a:lnTo>
                <a:lnTo>
                  <a:pt x="69037" y="22770"/>
                </a:lnTo>
                <a:lnTo>
                  <a:pt x="69429" y="23976"/>
                </a:lnTo>
                <a:lnTo>
                  <a:pt x="70627" y="24041"/>
                </a:lnTo>
                <a:lnTo>
                  <a:pt x="74460" y="24041"/>
                </a:lnTo>
                <a:lnTo>
                  <a:pt x="78597" y="24955"/>
                </a:lnTo>
                <a:close/>
              </a:path>
              <a:path w="248887" h="61714">
                <a:moveTo>
                  <a:pt x="1959" y="18771"/>
                </a:moveTo>
                <a:lnTo>
                  <a:pt x="3208" y="15461"/>
                </a:lnTo>
                <a:lnTo>
                  <a:pt x="4515" y="13007"/>
                </a:lnTo>
                <a:lnTo>
                  <a:pt x="5879" y="11410"/>
                </a:lnTo>
                <a:lnTo>
                  <a:pt x="8347" y="8507"/>
                </a:lnTo>
                <a:lnTo>
                  <a:pt x="11570" y="7055"/>
                </a:lnTo>
                <a:lnTo>
                  <a:pt x="18771" y="7055"/>
                </a:lnTo>
                <a:lnTo>
                  <a:pt x="21544" y="8180"/>
                </a:lnTo>
                <a:lnTo>
                  <a:pt x="23867" y="10431"/>
                </a:lnTo>
                <a:lnTo>
                  <a:pt x="26190" y="12681"/>
                </a:lnTo>
                <a:lnTo>
                  <a:pt x="27351" y="15954"/>
                </a:lnTo>
                <a:lnTo>
                  <a:pt x="27351" y="25159"/>
                </a:lnTo>
                <a:lnTo>
                  <a:pt x="25450" y="30196"/>
                </a:lnTo>
                <a:lnTo>
                  <a:pt x="21645" y="35365"/>
                </a:lnTo>
                <a:lnTo>
                  <a:pt x="18647" y="39193"/>
                </a:lnTo>
                <a:lnTo>
                  <a:pt x="10882" y="48090"/>
                </a:lnTo>
                <a:lnTo>
                  <a:pt x="0" y="59667"/>
                </a:lnTo>
                <a:lnTo>
                  <a:pt x="0" y="60669"/>
                </a:lnTo>
                <a:lnTo>
                  <a:pt x="34799" y="60669"/>
                </a:lnTo>
                <a:lnTo>
                  <a:pt x="39633" y="48518"/>
                </a:lnTo>
                <a:lnTo>
                  <a:pt x="38501" y="47995"/>
                </a:lnTo>
                <a:lnTo>
                  <a:pt x="37078" y="50579"/>
                </a:lnTo>
                <a:lnTo>
                  <a:pt x="35801" y="52205"/>
                </a:lnTo>
                <a:lnTo>
                  <a:pt x="33536" y="53541"/>
                </a:lnTo>
                <a:lnTo>
                  <a:pt x="31576" y="53875"/>
                </a:lnTo>
                <a:lnTo>
                  <a:pt x="8797" y="53875"/>
                </a:lnTo>
                <a:lnTo>
                  <a:pt x="14971" y="47459"/>
                </a:lnTo>
                <a:lnTo>
                  <a:pt x="24415" y="37241"/>
                </a:lnTo>
                <a:lnTo>
                  <a:pt x="30182" y="30312"/>
                </a:lnTo>
                <a:lnTo>
                  <a:pt x="33463" y="25899"/>
                </a:lnTo>
                <a:lnTo>
                  <a:pt x="35104" y="21311"/>
                </a:lnTo>
                <a:lnTo>
                  <a:pt x="35104" y="12078"/>
                </a:lnTo>
                <a:lnTo>
                  <a:pt x="33587" y="8296"/>
                </a:lnTo>
                <a:lnTo>
                  <a:pt x="30552" y="5204"/>
                </a:lnTo>
                <a:lnTo>
                  <a:pt x="27518" y="2112"/>
                </a:lnTo>
                <a:lnTo>
                  <a:pt x="23548" y="565"/>
                </a:lnTo>
                <a:lnTo>
                  <a:pt x="14663" y="565"/>
                </a:lnTo>
                <a:lnTo>
                  <a:pt x="10939" y="1865"/>
                </a:lnTo>
                <a:lnTo>
                  <a:pt x="7469" y="4464"/>
                </a:lnTo>
                <a:lnTo>
                  <a:pt x="3999" y="7062"/>
                </a:lnTo>
                <a:lnTo>
                  <a:pt x="1539" y="11701"/>
                </a:lnTo>
                <a:lnTo>
                  <a:pt x="87" y="18379"/>
                </a:lnTo>
                <a:lnTo>
                  <a:pt x="1959" y="18771"/>
                </a:lnTo>
                <a:close/>
              </a:path>
              <a:path w="248887" h="61714">
                <a:moveTo>
                  <a:pt x="51524" y="56749"/>
                </a:moveTo>
                <a:lnTo>
                  <a:pt x="51524" y="58114"/>
                </a:lnTo>
                <a:lnTo>
                  <a:pt x="52961" y="60255"/>
                </a:lnTo>
                <a:lnTo>
                  <a:pt x="55095" y="61714"/>
                </a:lnTo>
                <a:lnTo>
                  <a:pt x="57882" y="61714"/>
                </a:lnTo>
                <a:lnTo>
                  <a:pt x="59995" y="60255"/>
                </a:lnTo>
                <a:lnTo>
                  <a:pt x="61410" y="58114"/>
                </a:lnTo>
                <a:lnTo>
                  <a:pt x="61410" y="55385"/>
                </a:lnTo>
                <a:lnTo>
                  <a:pt x="59973" y="53265"/>
                </a:lnTo>
                <a:lnTo>
                  <a:pt x="57853" y="51828"/>
                </a:lnTo>
                <a:lnTo>
                  <a:pt x="55124" y="51828"/>
                </a:lnTo>
                <a:lnTo>
                  <a:pt x="52983" y="53265"/>
                </a:lnTo>
                <a:lnTo>
                  <a:pt x="51524" y="55385"/>
                </a:lnTo>
                <a:lnTo>
                  <a:pt x="51524" y="56749"/>
                </a:lnTo>
                <a:close/>
              </a:path>
              <a:path w="248887" h="61714">
                <a:moveTo>
                  <a:pt x="111262" y="37760"/>
                </a:moveTo>
                <a:lnTo>
                  <a:pt x="111262" y="43335"/>
                </a:lnTo>
                <a:lnTo>
                  <a:pt x="133170" y="43335"/>
                </a:lnTo>
                <a:lnTo>
                  <a:pt x="133170" y="37760"/>
                </a:lnTo>
                <a:lnTo>
                  <a:pt x="111262" y="37760"/>
                </a:lnTo>
                <a:close/>
              </a:path>
              <a:path w="248887" h="61714">
                <a:moveTo>
                  <a:pt x="227314" y="55472"/>
                </a:moveTo>
                <a:lnTo>
                  <a:pt x="227880" y="60800"/>
                </a:lnTo>
                <a:lnTo>
                  <a:pt x="236243" y="60800"/>
                </a:lnTo>
                <a:lnTo>
                  <a:pt x="232686" y="58012"/>
                </a:lnTo>
                <a:lnTo>
                  <a:pt x="230943" y="58012"/>
                </a:lnTo>
                <a:lnTo>
                  <a:pt x="229520" y="57504"/>
                </a:lnTo>
                <a:lnTo>
                  <a:pt x="227314" y="55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944461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4" y="1771"/>
                </a:lnTo>
                <a:lnTo>
                  <a:pt x="5080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5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7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3" y="34828"/>
                </a:lnTo>
                <a:lnTo>
                  <a:pt x="13849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52607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49" y="8231"/>
                </a:lnTo>
                <a:lnTo>
                  <a:pt x="3396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10" y="1371"/>
                </a:lnTo>
                <a:lnTo>
                  <a:pt x="6068" y="0"/>
                </a:lnTo>
                <a:lnTo>
                  <a:pt x="3454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052608" y="5301407"/>
            <a:ext cx="9026" cy="8646"/>
          </a:xfrm>
          <a:custGeom>
            <a:avLst/>
            <a:gdLst/>
            <a:ahLst/>
            <a:cxnLst/>
            <a:rect l="l" t="t" r="r" b="b"/>
            <a:pathLst>
              <a:path w="9929" h="9799">
                <a:moveTo>
                  <a:pt x="1415" y="8362"/>
                </a:moveTo>
                <a:lnTo>
                  <a:pt x="3440" y="9799"/>
                </a:lnTo>
                <a:lnTo>
                  <a:pt x="6256" y="9799"/>
                </a:lnTo>
                <a:lnTo>
                  <a:pt x="7534" y="9291"/>
                </a:lnTo>
                <a:lnTo>
                  <a:pt x="8493" y="8275"/>
                </a:lnTo>
                <a:lnTo>
                  <a:pt x="9929" y="6112"/>
                </a:lnTo>
                <a:lnTo>
                  <a:pt x="9929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70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85600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8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0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0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5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6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3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3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2" y="39546"/>
                </a:lnTo>
                <a:lnTo>
                  <a:pt x="48082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862035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1" y="0"/>
                </a:lnTo>
                <a:lnTo>
                  <a:pt x="47822" y="0"/>
                </a:lnTo>
                <a:lnTo>
                  <a:pt x="45005" y="900"/>
                </a:lnTo>
                <a:lnTo>
                  <a:pt x="42247" y="2700"/>
                </a:lnTo>
                <a:lnTo>
                  <a:pt x="40650" y="3745"/>
                </a:lnTo>
                <a:lnTo>
                  <a:pt x="38777" y="5357"/>
                </a:lnTo>
                <a:lnTo>
                  <a:pt x="36629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2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4" y="0"/>
                </a:lnTo>
                <a:lnTo>
                  <a:pt x="11468" y="493"/>
                </a:lnTo>
                <a:lnTo>
                  <a:pt x="8885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3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9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3" y="39604"/>
                </a:lnTo>
                <a:lnTo>
                  <a:pt x="15555" y="39168"/>
                </a:lnTo>
                <a:lnTo>
                  <a:pt x="14017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7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6" y="8928"/>
                </a:lnTo>
                <a:lnTo>
                  <a:pt x="30066" y="10612"/>
                </a:lnTo>
                <a:lnTo>
                  <a:pt x="30357" y="13690"/>
                </a:lnTo>
                <a:lnTo>
                  <a:pt x="30357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3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8" y="5284"/>
                </a:lnTo>
                <a:lnTo>
                  <a:pt x="45150" y="4660"/>
                </a:lnTo>
                <a:lnTo>
                  <a:pt x="50174" y="4660"/>
                </a:lnTo>
                <a:lnTo>
                  <a:pt x="52279" y="5850"/>
                </a:lnTo>
                <a:lnTo>
                  <a:pt x="53353" y="8231"/>
                </a:lnTo>
                <a:lnTo>
                  <a:pt x="53963" y="9567"/>
                </a:lnTo>
                <a:lnTo>
                  <a:pt x="54268" y="11643"/>
                </a:lnTo>
                <a:lnTo>
                  <a:pt x="54268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5" y="39401"/>
                </a:lnTo>
                <a:lnTo>
                  <a:pt x="63696" y="38914"/>
                </a:lnTo>
                <a:lnTo>
                  <a:pt x="61868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72784" y="5283384"/>
            <a:ext cx="4388" cy="3285"/>
          </a:xfrm>
          <a:custGeom>
            <a:avLst/>
            <a:gdLst/>
            <a:ahLst/>
            <a:cxnLst/>
            <a:rect l="l" t="t" r="r" b="b"/>
            <a:pathLst>
              <a:path w="4827" h="3723">
                <a:moveTo>
                  <a:pt x="4827" y="3723"/>
                </a:moveTo>
                <a:lnTo>
                  <a:pt x="4573" y="304"/>
                </a:lnTo>
                <a:lnTo>
                  <a:pt x="3136" y="261"/>
                </a:lnTo>
                <a:lnTo>
                  <a:pt x="1597" y="145"/>
                </a:lnTo>
                <a:lnTo>
                  <a:pt x="0" y="0"/>
                </a:lnTo>
                <a:lnTo>
                  <a:pt x="1836" y="3636"/>
                </a:lnTo>
                <a:lnTo>
                  <a:pt x="4827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57779" y="5257329"/>
            <a:ext cx="42603" cy="52071"/>
          </a:xfrm>
          <a:custGeom>
            <a:avLst/>
            <a:gdLst/>
            <a:ahLst/>
            <a:cxnLst/>
            <a:rect l="l" t="t" r="r" b="b"/>
            <a:pathLst>
              <a:path w="46863" h="59014">
                <a:moveTo>
                  <a:pt x="24956" y="59014"/>
                </a:moveTo>
                <a:lnTo>
                  <a:pt x="24956" y="57403"/>
                </a:lnTo>
                <a:lnTo>
                  <a:pt x="21384" y="57141"/>
                </a:lnTo>
                <a:lnTo>
                  <a:pt x="19083" y="56575"/>
                </a:lnTo>
                <a:lnTo>
                  <a:pt x="17021" y="54833"/>
                </a:lnTo>
                <a:lnTo>
                  <a:pt x="16506" y="52713"/>
                </a:lnTo>
                <a:lnTo>
                  <a:pt x="16506" y="33143"/>
                </a:lnTo>
                <a:lnTo>
                  <a:pt x="18343" y="33165"/>
                </a:lnTo>
                <a:lnTo>
                  <a:pt x="16506" y="29529"/>
                </a:lnTo>
                <a:lnTo>
                  <a:pt x="16506" y="5023"/>
                </a:lnTo>
                <a:lnTo>
                  <a:pt x="17138" y="3854"/>
                </a:lnTo>
                <a:lnTo>
                  <a:pt x="18684" y="3310"/>
                </a:lnTo>
                <a:lnTo>
                  <a:pt x="24375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9" y="6997"/>
                </a:lnTo>
                <a:lnTo>
                  <a:pt x="37151" y="10742"/>
                </a:lnTo>
                <a:lnTo>
                  <a:pt x="37151" y="22008"/>
                </a:lnTo>
                <a:lnTo>
                  <a:pt x="35017" y="25972"/>
                </a:lnTo>
                <a:lnTo>
                  <a:pt x="30748" y="28091"/>
                </a:lnTo>
                <a:lnTo>
                  <a:pt x="28396" y="29253"/>
                </a:lnTo>
                <a:lnTo>
                  <a:pt x="25174" y="29833"/>
                </a:lnTo>
                <a:lnTo>
                  <a:pt x="21080" y="29833"/>
                </a:lnTo>
                <a:lnTo>
                  <a:pt x="21334" y="33252"/>
                </a:lnTo>
                <a:lnTo>
                  <a:pt x="30197" y="33274"/>
                </a:lnTo>
                <a:lnTo>
                  <a:pt x="35757" y="31909"/>
                </a:lnTo>
                <a:lnTo>
                  <a:pt x="40199" y="29180"/>
                </a:lnTo>
                <a:lnTo>
                  <a:pt x="44642" y="26451"/>
                </a:lnTo>
                <a:lnTo>
                  <a:pt x="46863" y="22052"/>
                </a:lnTo>
                <a:lnTo>
                  <a:pt x="46863" y="11193"/>
                </a:lnTo>
                <a:lnTo>
                  <a:pt x="44860" y="7331"/>
                </a:lnTo>
                <a:lnTo>
                  <a:pt x="40853" y="4398"/>
                </a:lnTo>
                <a:lnTo>
                  <a:pt x="36846" y="1466"/>
                </a:lnTo>
                <a:lnTo>
                  <a:pt x="31068" y="0"/>
                </a:lnTo>
                <a:lnTo>
                  <a:pt x="0" y="0"/>
                </a:lnTo>
                <a:lnTo>
                  <a:pt x="0" y="1655"/>
                </a:lnTo>
                <a:lnTo>
                  <a:pt x="3194" y="1916"/>
                </a:lnTo>
                <a:lnTo>
                  <a:pt x="5262" y="2540"/>
                </a:lnTo>
                <a:lnTo>
                  <a:pt x="7150" y="4515"/>
                </a:lnTo>
                <a:lnTo>
                  <a:pt x="7621" y="6562"/>
                </a:lnTo>
                <a:lnTo>
                  <a:pt x="7621" y="51988"/>
                </a:lnTo>
                <a:lnTo>
                  <a:pt x="7200" y="54346"/>
                </a:lnTo>
                <a:lnTo>
                  <a:pt x="5516" y="56408"/>
                </a:lnTo>
                <a:lnTo>
                  <a:pt x="3397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6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801233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6" y="11672"/>
                </a:moveTo>
                <a:lnTo>
                  <a:pt x="14677" y="9980"/>
                </a:lnTo>
                <a:lnTo>
                  <a:pt x="16158" y="8340"/>
                </a:lnTo>
                <a:lnTo>
                  <a:pt x="17638" y="6700"/>
                </a:lnTo>
                <a:lnTo>
                  <a:pt x="18887" y="5879"/>
                </a:lnTo>
                <a:lnTo>
                  <a:pt x="20542" y="5879"/>
                </a:lnTo>
                <a:lnTo>
                  <a:pt x="22538" y="7404"/>
                </a:lnTo>
                <a:lnTo>
                  <a:pt x="24766" y="8928"/>
                </a:lnTo>
                <a:lnTo>
                  <a:pt x="26945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1" y="2257"/>
                </a:lnTo>
                <a:lnTo>
                  <a:pt x="27292" y="486"/>
                </a:lnTo>
                <a:lnTo>
                  <a:pt x="26087" y="43"/>
                </a:lnTo>
                <a:lnTo>
                  <a:pt x="22748" y="43"/>
                </a:lnTo>
                <a:lnTo>
                  <a:pt x="20956" y="769"/>
                </a:lnTo>
                <a:lnTo>
                  <a:pt x="19228" y="2221"/>
                </a:lnTo>
                <a:lnTo>
                  <a:pt x="17500" y="3673"/>
                </a:lnTo>
                <a:lnTo>
                  <a:pt x="15707" y="5691"/>
                </a:lnTo>
                <a:lnTo>
                  <a:pt x="13849" y="8275"/>
                </a:lnTo>
                <a:lnTo>
                  <a:pt x="13849" y="1132"/>
                </a:lnTo>
                <a:lnTo>
                  <a:pt x="13414" y="0"/>
                </a:lnTo>
                <a:lnTo>
                  <a:pt x="11875" y="696"/>
                </a:lnTo>
                <a:lnTo>
                  <a:pt x="10379" y="1321"/>
                </a:lnTo>
                <a:lnTo>
                  <a:pt x="8928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0" y="3789"/>
                </a:lnTo>
                <a:lnTo>
                  <a:pt x="1872" y="4384"/>
                </a:lnTo>
                <a:lnTo>
                  <a:pt x="217" y="4965"/>
                </a:lnTo>
                <a:lnTo>
                  <a:pt x="217" y="6402"/>
                </a:lnTo>
                <a:lnTo>
                  <a:pt x="1240" y="6191"/>
                </a:lnTo>
                <a:lnTo>
                  <a:pt x="2874" y="6010"/>
                </a:lnTo>
                <a:lnTo>
                  <a:pt x="4296" y="6010"/>
                </a:lnTo>
                <a:lnTo>
                  <a:pt x="5276" y="6627"/>
                </a:lnTo>
                <a:lnTo>
                  <a:pt x="5813" y="7861"/>
                </a:lnTo>
                <a:lnTo>
                  <a:pt x="6351" y="9095"/>
                </a:lnTo>
                <a:lnTo>
                  <a:pt x="6619" y="11149"/>
                </a:lnTo>
                <a:lnTo>
                  <a:pt x="6619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0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1" y="41070"/>
                </a:lnTo>
                <a:lnTo>
                  <a:pt x="21471" y="39633"/>
                </a:lnTo>
                <a:lnTo>
                  <a:pt x="18771" y="39691"/>
                </a:lnTo>
                <a:lnTo>
                  <a:pt x="16840" y="39234"/>
                </a:lnTo>
                <a:lnTo>
                  <a:pt x="14517" y="37288"/>
                </a:lnTo>
                <a:lnTo>
                  <a:pt x="13936" y="35554"/>
                </a:lnTo>
                <a:lnTo>
                  <a:pt x="13936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832272" y="5273354"/>
            <a:ext cx="7232" cy="11913"/>
          </a:xfrm>
          <a:custGeom>
            <a:avLst/>
            <a:gdLst/>
            <a:ahLst/>
            <a:cxnLst/>
            <a:rect l="l" t="t" r="r" b="b"/>
            <a:pathLst>
              <a:path w="7955" h="13501">
                <a:moveTo>
                  <a:pt x="3454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799" y="11120"/>
                </a:lnTo>
                <a:lnTo>
                  <a:pt x="2468" y="9145"/>
                </a:lnTo>
                <a:lnTo>
                  <a:pt x="3397" y="7578"/>
                </a:lnTo>
                <a:lnTo>
                  <a:pt x="5139" y="4645"/>
                </a:lnTo>
                <a:lnTo>
                  <a:pt x="7955" y="0"/>
                </a:lnTo>
                <a:lnTo>
                  <a:pt x="3454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827561" y="5273353"/>
            <a:ext cx="32546" cy="36969"/>
          </a:xfrm>
          <a:custGeom>
            <a:avLst/>
            <a:gdLst/>
            <a:ahLst/>
            <a:cxnLst/>
            <a:rect l="l" t="t" r="r" b="b"/>
            <a:pathLst>
              <a:path w="35801" h="41898">
                <a:moveTo>
                  <a:pt x="34059" y="16288"/>
                </a:moveTo>
                <a:lnTo>
                  <a:pt x="34059" y="11091"/>
                </a:lnTo>
                <a:lnTo>
                  <a:pt x="32520" y="7077"/>
                </a:lnTo>
                <a:lnTo>
                  <a:pt x="29442" y="4246"/>
                </a:lnTo>
                <a:lnTo>
                  <a:pt x="26364" y="1415"/>
                </a:lnTo>
                <a:lnTo>
                  <a:pt x="22778" y="0"/>
                </a:lnTo>
                <a:lnTo>
                  <a:pt x="13138" y="0"/>
                </a:lnTo>
                <a:lnTo>
                  <a:pt x="10322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1" y="7012"/>
                </a:lnTo>
                <a:lnTo>
                  <a:pt x="24085" y="8434"/>
                </a:lnTo>
                <a:lnTo>
                  <a:pt x="24636" y="10597"/>
                </a:lnTo>
                <a:lnTo>
                  <a:pt x="24956" y="13501"/>
                </a:lnTo>
                <a:lnTo>
                  <a:pt x="6576" y="13501"/>
                </a:lnTo>
                <a:lnTo>
                  <a:pt x="5183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7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8" y="40329"/>
                </a:lnTo>
                <a:lnTo>
                  <a:pt x="29115" y="37194"/>
                </a:lnTo>
                <a:lnTo>
                  <a:pt x="32381" y="34058"/>
                </a:lnTo>
                <a:lnTo>
                  <a:pt x="34610" y="30646"/>
                </a:lnTo>
                <a:lnTo>
                  <a:pt x="35801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3" y="33231"/>
                </a:lnTo>
                <a:lnTo>
                  <a:pt x="26393" y="34827"/>
                </a:lnTo>
                <a:lnTo>
                  <a:pt x="23824" y="35626"/>
                </a:lnTo>
                <a:lnTo>
                  <a:pt x="17000" y="35626"/>
                </a:lnTo>
                <a:lnTo>
                  <a:pt x="13734" y="34087"/>
                </a:lnTo>
                <a:lnTo>
                  <a:pt x="10975" y="31009"/>
                </a:lnTo>
                <a:lnTo>
                  <a:pt x="8217" y="27932"/>
                </a:lnTo>
                <a:lnTo>
                  <a:pt x="6693" y="23024"/>
                </a:lnTo>
                <a:lnTo>
                  <a:pt x="6402" y="16288"/>
                </a:lnTo>
                <a:lnTo>
                  <a:pt x="34059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29163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1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1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24094" y="5273239"/>
            <a:ext cx="19242" cy="36161"/>
          </a:xfrm>
          <a:custGeom>
            <a:avLst/>
            <a:gdLst/>
            <a:ahLst/>
            <a:cxnLst/>
            <a:rect l="l" t="t" r="r" b="b"/>
            <a:pathLst>
              <a:path w="21166" h="40983">
                <a:moveTo>
                  <a:pt x="21166" y="40983"/>
                </a:moveTo>
                <a:lnTo>
                  <a:pt x="21166" y="39764"/>
                </a:lnTo>
                <a:lnTo>
                  <a:pt x="18350" y="39531"/>
                </a:lnTo>
                <a:lnTo>
                  <a:pt x="16542" y="38994"/>
                </a:lnTo>
                <a:lnTo>
                  <a:pt x="14945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5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1" y="5589"/>
                </a:lnTo>
                <a:lnTo>
                  <a:pt x="3963" y="5444"/>
                </a:lnTo>
                <a:lnTo>
                  <a:pt x="5356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8" y="9262"/>
                </a:lnTo>
                <a:lnTo>
                  <a:pt x="7098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6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01520" y="5357057"/>
            <a:ext cx="226103" cy="54454"/>
          </a:xfrm>
          <a:custGeom>
            <a:avLst/>
            <a:gdLst/>
            <a:ahLst/>
            <a:cxnLst/>
            <a:rect l="l" t="t" r="r" b="b"/>
            <a:pathLst>
              <a:path w="248713" h="61714">
                <a:moveTo>
                  <a:pt x="123556" y="56749"/>
                </a:moveTo>
                <a:lnTo>
                  <a:pt x="123556" y="58114"/>
                </a:lnTo>
                <a:lnTo>
                  <a:pt x="124994" y="60255"/>
                </a:lnTo>
                <a:lnTo>
                  <a:pt x="127128" y="61714"/>
                </a:lnTo>
                <a:lnTo>
                  <a:pt x="129916" y="61714"/>
                </a:lnTo>
                <a:lnTo>
                  <a:pt x="132028" y="60255"/>
                </a:lnTo>
                <a:lnTo>
                  <a:pt x="133443" y="58114"/>
                </a:lnTo>
                <a:lnTo>
                  <a:pt x="133443" y="55385"/>
                </a:lnTo>
                <a:lnTo>
                  <a:pt x="132006" y="53265"/>
                </a:lnTo>
                <a:lnTo>
                  <a:pt x="129887" y="51828"/>
                </a:lnTo>
                <a:lnTo>
                  <a:pt x="127157" y="51828"/>
                </a:lnTo>
                <a:lnTo>
                  <a:pt x="125015" y="53265"/>
                </a:lnTo>
                <a:lnTo>
                  <a:pt x="123556" y="55385"/>
                </a:lnTo>
                <a:lnTo>
                  <a:pt x="123556" y="56749"/>
                </a:lnTo>
                <a:close/>
              </a:path>
              <a:path w="248713" h="61714">
                <a:moveTo>
                  <a:pt x="227139" y="55472"/>
                </a:moveTo>
                <a:lnTo>
                  <a:pt x="227706" y="60800"/>
                </a:lnTo>
                <a:lnTo>
                  <a:pt x="236068" y="60800"/>
                </a:lnTo>
                <a:lnTo>
                  <a:pt x="232511" y="58012"/>
                </a:lnTo>
                <a:lnTo>
                  <a:pt x="230769" y="58012"/>
                </a:lnTo>
                <a:lnTo>
                  <a:pt x="229346" y="57504"/>
                </a:lnTo>
                <a:lnTo>
                  <a:pt x="227139" y="55472"/>
                </a:lnTo>
                <a:close/>
              </a:path>
              <a:path w="248713" h="61714">
                <a:moveTo>
                  <a:pt x="207337" y="25391"/>
                </a:moveTo>
                <a:lnTo>
                  <a:pt x="204376" y="29717"/>
                </a:lnTo>
                <a:lnTo>
                  <a:pt x="201109" y="31880"/>
                </a:lnTo>
                <a:lnTo>
                  <a:pt x="195650" y="31880"/>
                </a:lnTo>
                <a:lnTo>
                  <a:pt x="195926" y="34929"/>
                </a:lnTo>
                <a:lnTo>
                  <a:pt x="201007" y="34929"/>
                </a:lnTo>
                <a:lnTo>
                  <a:pt x="205297" y="32439"/>
                </a:lnTo>
                <a:lnTo>
                  <a:pt x="208796" y="27460"/>
                </a:lnTo>
                <a:lnTo>
                  <a:pt x="210299" y="21065"/>
                </a:lnTo>
                <a:lnTo>
                  <a:pt x="207337" y="25391"/>
                </a:lnTo>
                <a:close/>
              </a:path>
              <a:path w="248713" h="61714">
                <a:moveTo>
                  <a:pt x="186359" y="29775"/>
                </a:moveTo>
                <a:lnTo>
                  <a:pt x="188566" y="31837"/>
                </a:lnTo>
                <a:lnTo>
                  <a:pt x="190772" y="33899"/>
                </a:lnTo>
                <a:lnTo>
                  <a:pt x="193226" y="34929"/>
                </a:lnTo>
                <a:lnTo>
                  <a:pt x="195926" y="34929"/>
                </a:lnTo>
                <a:lnTo>
                  <a:pt x="195650" y="31880"/>
                </a:lnTo>
                <a:lnTo>
                  <a:pt x="194250" y="31336"/>
                </a:lnTo>
                <a:lnTo>
                  <a:pt x="192420" y="29158"/>
                </a:lnTo>
                <a:lnTo>
                  <a:pt x="191963" y="27656"/>
                </a:lnTo>
                <a:lnTo>
                  <a:pt x="191963" y="21500"/>
                </a:lnTo>
                <a:lnTo>
                  <a:pt x="193422" y="16862"/>
                </a:lnTo>
                <a:lnTo>
                  <a:pt x="196340" y="11824"/>
                </a:lnTo>
                <a:lnTo>
                  <a:pt x="199258" y="6786"/>
                </a:lnTo>
                <a:lnTo>
                  <a:pt x="202125" y="4268"/>
                </a:lnTo>
                <a:lnTo>
                  <a:pt x="204942" y="4268"/>
                </a:lnTo>
                <a:lnTo>
                  <a:pt x="205719" y="4609"/>
                </a:lnTo>
                <a:lnTo>
                  <a:pt x="207606" y="5973"/>
                </a:lnTo>
                <a:lnTo>
                  <a:pt x="209123" y="6576"/>
                </a:lnTo>
                <a:lnTo>
                  <a:pt x="211192" y="7708"/>
                </a:lnTo>
                <a:lnTo>
                  <a:pt x="211780" y="9407"/>
                </a:lnTo>
                <a:lnTo>
                  <a:pt x="211780" y="16346"/>
                </a:lnTo>
                <a:lnTo>
                  <a:pt x="210299" y="21065"/>
                </a:lnTo>
                <a:lnTo>
                  <a:pt x="208796" y="27460"/>
                </a:lnTo>
                <a:lnTo>
                  <a:pt x="212295" y="22480"/>
                </a:lnTo>
                <a:lnTo>
                  <a:pt x="214044" y="17377"/>
                </a:lnTo>
                <a:lnTo>
                  <a:pt x="214044" y="11076"/>
                </a:lnTo>
                <a:lnTo>
                  <a:pt x="213827" y="9269"/>
                </a:lnTo>
                <a:lnTo>
                  <a:pt x="213435" y="7839"/>
                </a:lnTo>
                <a:lnTo>
                  <a:pt x="214886" y="8246"/>
                </a:lnTo>
                <a:lnTo>
                  <a:pt x="216744" y="8565"/>
                </a:lnTo>
                <a:lnTo>
                  <a:pt x="218095" y="8667"/>
                </a:lnTo>
                <a:lnTo>
                  <a:pt x="221434" y="8667"/>
                </a:lnTo>
                <a:lnTo>
                  <a:pt x="222857" y="8507"/>
                </a:lnTo>
                <a:lnTo>
                  <a:pt x="225006" y="7868"/>
                </a:lnTo>
                <a:lnTo>
                  <a:pt x="226632" y="7200"/>
                </a:lnTo>
                <a:lnTo>
                  <a:pt x="228809" y="6184"/>
                </a:lnTo>
                <a:lnTo>
                  <a:pt x="197755" y="61932"/>
                </a:lnTo>
                <a:lnTo>
                  <a:pt x="201980" y="61932"/>
                </a:lnTo>
                <a:lnTo>
                  <a:pt x="236344" y="391"/>
                </a:lnTo>
                <a:lnTo>
                  <a:pt x="232860" y="391"/>
                </a:lnTo>
                <a:lnTo>
                  <a:pt x="231205" y="2017"/>
                </a:lnTo>
                <a:lnTo>
                  <a:pt x="229622" y="3252"/>
                </a:lnTo>
                <a:lnTo>
                  <a:pt x="228112" y="4094"/>
                </a:lnTo>
                <a:lnTo>
                  <a:pt x="225296" y="5719"/>
                </a:lnTo>
                <a:lnTo>
                  <a:pt x="222218" y="6532"/>
                </a:lnTo>
                <a:lnTo>
                  <a:pt x="217602" y="6532"/>
                </a:lnTo>
                <a:lnTo>
                  <a:pt x="216353" y="6416"/>
                </a:lnTo>
                <a:lnTo>
                  <a:pt x="215133" y="6184"/>
                </a:lnTo>
                <a:lnTo>
                  <a:pt x="213914" y="5952"/>
                </a:lnTo>
                <a:lnTo>
                  <a:pt x="212302" y="4965"/>
                </a:lnTo>
                <a:lnTo>
                  <a:pt x="210647" y="3484"/>
                </a:lnTo>
                <a:lnTo>
                  <a:pt x="209471" y="2584"/>
                </a:lnTo>
                <a:lnTo>
                  <a:pt x="207729" y="1887"/>
                </a:lnTo>
                <a:lnTo>
                  <a:pt x="206263" y="1655"/>
                </a:lnTo>
                <a:lnTo>
                  <a:pt x="199440" y="1655"/>
                </a:lnTo>
                <a:lnTo>
                  <a:pt x="194982" y="3977"/>
                </a:lnTo>
                <a:lnTo>
                  <a:pt x="191092" y="8623"/>
                </a:lnTo>
                <a:lnTo>
                  <a:pt x="187201" y="13269"/>
                </a:lnTo>
                <a:lnTo>
                  <a:pt x="185256" y="17987"/>
                </a:lnTo>
                <a:lnTo>
                  <a:pt x="185256" y="26756"/>
                </a:lnTo>
                <a:lnTo>
                  <a:pt x="186359" y="29775"/>
                </a:lnTo>
                <a:close/>
              </a:path>
              <a:path w="248713" h="61714">
                <a:moveTo>
                  <a:pt x="220904" y="55828"/>
                </a:moveTo>
                <a:lnTo>
                  <a:pt x="223038" y="57816"/>
                </a:lnTo>
                <a:lnTo>
                  <a:pt x="225172" y="59805"/>
                </a:lnTo>
                <a:lnTo>
                  <a:pt x="227706" y="60800"/>
                </a:lnTo>
                <a:lnTo>
                  <a:pt x="227139" y="55472"/>
                </a:lnTo>
                <a:lnTo>
                  <a:pt x="226588" y="54005"/>
                </a:lnTo>
                <a:lnTo>
                  <a:pt x="226588" y="48227"/>
                </a:lnTo>
                <a:lnTo>
                  <a:pt x="227938" y="43654"/>
                </a:lnTo>
                <a:lnTo>
                  <a:pt x="230638" y="38370"/>
                </a:lnTo>
                <a:lnTo>
                  <a:pt x="233339" y="33085"/>
                </a:lnTo>
                <a:lnTo>
                  <a:pt x="236417" y="30443"/>
                </a:lnTo>
                <a:lnTo>
                  <a:pt x="241788" y="30443"/>
                </a:lnTo>
                <a:lnTo>
                  <a:pt x="243341" y="31126"/>
                </a:lnTo>
                <a:lnTo>
                  <a:pt x="244532" y="32490"/>
                </a:lnTo>
                <a:lnTo>
                  <a:pt x="245723" y="33855"/>
                </a:lnTo>
                <a:lnTo>
                  <a:pt x="246318" y="35757"/>
                </a:lnTo>
                <a:lnTo>
                  <a:pt x="246318" y="42145"/>
                </a:lnTo>
                <a:lnTo>
                  <a:pt x="244902" y="46434"/>
                </a:lnTo>
                <a:lnTo>
                  <a:pt x="242071" y="51066"/>
                </a:lnTo>
                <a:lnTo>
                  <a:pt x="239240" y="55697"/>
                </a:lnTo>
                <a:lnTo>
                  <a:pt x="236054" y="58012"/>
                </a:lnTo>
                <a:lnTo>
                  <a:pt x="232511" y="58012"/>
                </a:lnTo>
                <a:lnTo>
                  <a:pt x="236068" y="60800"/>
                </a:lnTo>
                <a:lnTo>
                  <a:pt x="240438" y="58143"/>
                </a:lnTo>
                <a:lnTo>
                  <a:pt x="243748" y="52829"/>
                </a:lnTo>
                <a:lnTo>
                  <a:pt x="247058" y="47516"/>
                </a:lnTo>
                <a:lnTo>
                  <a:pt x="248713" y="42667"/>
                </a:lnTo>
                <a:lnTo>
                  <a:pt x="248713" y="34189"/>
                </a:lnTo>
                <a:lnTo>
                  <a:pt x="247740" y="31387"/>
                </a:lnTo>
                <a:lnTo>
                  <a:pt x="245795" y="29877"/>
                </a:lnTo>
                <a:lnTo>
                  <a:pt x="243850" y="28367"/>
                </a:lnTo>
                <a:lnTo>
                  <a:pt x="241614" y="27612"/>
                </a:lnTo>
                <a:lnTo>
                  <a:pt x="234239" y="27612"/>
                </a:lnTo>
                <a:lnTo>
                  <a:pt x="229818" y="29841"/>
                </a:lnTo>
                <a:lnTo>
                  <a:pt x="225826" y="34298"/>
                </a:lnTo>
                <a:lnTo>
                  <a:pt x="221834" y="38754"/>
                </a:lnTo>
                <a:lnTo>
                  <a:pt x="219837" y="43494"/>
                </a:lnTo>
                <a:lnTo>
                  <a:pt x="219837" y="52728"/>
                </a:lnTo>
                <a:lnTo>
                  <a:pt x="220904" y="55828"/>
                </a:lnTo>
                <a:close/>
              </a:path>
              <a:path w="248713" h="61714">
                <a:moveTo>
                  <a:pt x="150630" y="24955"/>
                </a:moveTo>
                <a:lnTo>
                  <a:pt x="155073" y="26785"/>
                </a:lnTo>
                <a:lnTo>
                  <a:pt x="163087" y="30095"/>
                </a:lnTo>
                <a:lnTo>
                  <a:pt x="167094" y="35510"/>
                </a:lnTo>
                <a:lnTo>
                  <a:pt x="167094" y="47327"/>
                </a:lnTo>
                <a:lnTo>
                  <a:pt x="165845" y="50950"/>
                </a:lnTo>
                <a:lnTo>
                  <a:pt x="163348" y="53897"/>
                </a:lnTo>
                <a:lnTo>
                  <a:pt x="160851" y="56843"/>
                </a:lnTo>
                <a:lnTo>
                  <a:pt x="157933" y="58317"/>
                </a:lnTo>
                <a:lnTo>
                  <a:pt x="153142" y="58317"/>
                </a:lnTo>
                <a:lnTo>
                  <a:pt x="151073" y="57381"/>
                </a:lnTo>
                <a:lnTo>
                  <a:pt x="148387" y="55508"/>
                </a:lnTo>
                <a:lnTo>
                  <a:pt x="145701" y="53635"/>
                </a:lnTo>
                <a:lnTo>
                  <a:pt x="143531" y="52699"/>
                </a:lnTo>
                <a:lnTo>
                  <a:pt x="140569" y="52699"/>
                </a:lnTo>
                <a:lnTo>
                  <a:pt x="139604" y="53025"/>
                </a:lnTo>
                <a:lnTo>
                  <a:pt x="138355" y="54332"/>
                </a:lnTo>
                <a:lnTo>
                  <a:pt x="138044" y="55965"/>
                </a:lnTo>
                <a:lnTo>
                  <a:pt x="138044" y="58288"/>
                </a:lnTo>
                <a:lnTo>
                  <a:pt x="139495" y="59900"/>
                </a:lnTo>
                <a:lnTo>
                  <a:pt x="142399" y="60800"/>
                </a:lnTo>
                <a:lnTo>
                  <a:pt x="144141" y="61351"/>
                </a:lnTo>
                <a:lnTo>
                  <a:pt x="146435" y="61627"/>
                </a:lnTo>
                <a:lnTo>
                  <a:pt x="156278" y="61627"/>
                </a:lnTo>
                <a:lnTo>
                  <a:pt x="162063" y="59479"/>
                </a:lnTo>
                <a:lnTo>
                  <a:pt x="166637" y="55181"/>
                </a:lnTo>
                <a:lnTo>
                  <a:pt x="171210" y="50884"/>
                </a:lnTo>
                <a:lnTo>
                  <a:pt x="173496" y="45527"/>
                </a:lnTo>
                <a:lnTo>
                  <a:pt x="173496" y="36236"/>
                </a:lnTo>
                <a:lnTo>
                  <a:pt x="172959" y="33514"/>
                </a:lnTo>
                <a:lnTo>
                  <a:pt x="171885" y="30944"/>
                </a:lnTo>
                <a:lnTo>
                  <a:pt x="170810" y="28374"/>
                </a:lnTo>
                <a:lnTo>
                  <a:pt x="169228" y="26059"/>
                </a:lnTo>
                <a:lnTo>
                  <a:pt x="167137" y="23997"/>
                </a:lnTo>
                <a:lnTo>
                  <a:pt x="164698" y="21616"/>
                </a:lnTo>
                <a:lnTo>
                  <a:pt x="161664" y="19816"/>
                </a:lnTo>
                <a:lnTo>
                  <a:pt x="158035" y="18596"/>
                </a:lnTo>
                <a:lnTo>
                  <a:pt x="155828" y="17871"/>
                </a:lnTo>
                <a:lnTo>
                  <a:pt x="152344" y="17101"/>
                </a:lnTo>
                <a:lnTo>
                  <a:pt x="147582" y="16288"/>
                </a:lnTo>
                <a:lnTo>
                  <a:pt x="151284" y="8667"/>
                </a:lnTo>
                <a:lnTo>
                  <a:pt x="169315" y="8630"/>
                </a:lnTo>
                <a:lnTo>
                  <a:pt x="170796" y="8057"/>
                </a:lnTo>
                <a:lnTo>
                  <a:pt x="174193" y="0"/>
                </a:lnTo>
                <a:lnTo>
                  <a:pt x="172683" y="261"/>
                </a:lnTo>
                <a:lnTo>
                  <a:pt x="171006" y="1495"/>
                </a:lnTo>
                <a:lnTo>
                  <a:pt x="169359" y="1655"/>
                </a:lnTo>
                <a:lnTo>
                  <a:pt x="150674" y="1655"/>
                </a:lnTo>
                <a:lnTo>
                  <a:pt x="141179" y="22473"/>
                </a:lnTo>
                <a:lnTo>
                  <a:pt x="141071" y="22770"/>
                </a:lnTo>
                <a:lnTo>
                  <a:pt x="141462" y="23976"/>
                </a:lnTo>
                <a:lnTo>
                  <a:pt x="142660" y="24041"/>
                </a:lnTo>
                <a:lnTo>
                  <a:pt x="146493" y="24041"/>
                </a:lnTo>
                <a:lnTo>
                  <a:pt x="150630" y="24955"/>
                </a:lnTo>
                <a:close/>
              </a:path>
              <a:path w="248713" h="61714">
                <a:moveTo>
                  <a:pt x="12586" y="24955"/>
                </a:moveTo>
                <a:lnTo>
                  <a:pt x="17029" y="26785"/>
                </a:lnTo>
                <a:lnTo>
                  <a:pt x="25043" y="30095"/>
                </a:lnTo>
                <a:lnTo>
                  <a:pt x="29050" y="35510"/>
                </a:lnTo>
                <a:lnTo>
                  <a:pt x="29050" y="47327"/>
                </a:lnTo>
                <a:lnTo>
                  <a:pt x="27801" y="50950"/>
                </a:lnTo>
                <a:lnTo>
                  <a:pt x="25304" y="53897"/>
                </a:lnTo>
                <a:lnTo>
                  <a:pt x="22807" y="56843"/>
                </a:lnTo>
                <a:lnTo>
                  <a:pt x="19889" y="58317"/>
                </a:lnTo>
                <a:lnTo>
                  <a:pt x="15098" y="58317"/>
                </a:lnTo>
                <a:lnTo>
                  <a:pt x="13029" y="57381"/>
                </a:lnTo>
                <a:lnTo>
                  <a:pt x="10343" y="55508"/>
                </a:lnTo>
                <a:lnTo>
                  <a:pt x="7658" y="53635"/>
                </a:lnTo>
                <a:lnTo>
                  <a:pt x="5487" y="52699"/>
                </a:lnTo>
                <a:lnTo>
                  <a:pt x="2525" y="52699"/>
                </a:lnTo>
                <a:lnTo>
                  <a:pt x="1560" y="53025"/>
                </a:lnTo>
                <a:lnTo>
                  <a:pt x="311" y="54332"/>
                </a:lnTo>
                <a:lnTo>
                  <a:pt x="0" y="55965"/>
                </a:lnTo>
                <a:lnTo>
                  <a:pt x="0" y="58288"/>
                </a:lnTo>
                <a:lnTo>
                  <a:pt x="1451" y="59900"/>
                </a:lnTo>
                <a:lnTo>
                  <a:pt x="4355" y="60800"/>
                </a:lnTo>
                <a:lnTo>
                  <a:pt x="6097" y="61351"/>
                </a:lnTo>
                <a:lnTo>
                  <a:pt x="8391" y="61627"/>
                </a:lnTo>
                <a:lnTo>
                  <a:pt x="18234" y="61627"/>
                </a:lnTo>
                <a:lnTo>
                  <a:pt x="24019" y="59479"/>
                </a:lnTo>
                <a:lnTo>
                  <a:pt x="28592" y="55181"/>
                </a:lnTo>
                <a:lnTo>
                  <a:pt x="33166" y="50884"/>
                </a:lnTo>
                <a:lnTo>
                  <a:pt x="35452" y="45527"/>
                </a:lnTo>
                <a:lnTo>
                  <a:pt x="35452" y="36236"/>
                </a:lnTo>
                <a:lnTo>
                  <a:pt x="34915" y="33514"/>
                </a:lnTo>
                <a:lnTo>
                  <a:pt x="33840" y="30944"/>
                </a:lnTo>
                <a:lnTo>
                  <a:pt x="32766" y="28374"/>
                </a:lnTo>
                <a:lnTo>
                  <a:pt x="31184" y="26059"/>
                </a:lnTo>
                <a:lnTo>
                  <a:pt x="29093" y="23997"/>
                </a:lnTo>
                <a:lnTo>
                  <a:pt x="26654" y="21616"/>
                </a:lnTo>
                <a:lnTo>
                  <a:pt x="23620" y="19816"/>
                </a:lnTo>
                <a:lnTo>
                  <a:pt x="19990" y="18596"/>
                </a:lnTo>
                <a:lnTo>
                  <a:pt x="17784" y="17871"/>
                </a:lnTo>
                <a:lnTo>
                  <a:pt x="14299" y="17101"/>
                </a:lnTo>
                <a:lnTo>
                  <a:pt x="9538" y="16288"/>
                </a:lnTo>
                <a:lnTo>
                  <a:pt x="13240" y="8667"/>
                </a:lnTo>
                <a:lnTo>
                  <a:pt x="31271" y="8630"/>
                </a:lnTo>
                <a:lnTo>
                  <a:pt x="32752" y="8057"/>
                </a:lnTo>
                <a:lnTo>
                  <a:pt x="36149" y="0"/>
                </a:lnTo>
                <a:lnTo>
                  <a:pt x="34639" y="261"/>
                </a:lnTo>
                <a:lnTo>
                  <a:pt x="32962" y="1495"/>
                </a:lnTo>
                <a:lnTo>
                  <a:pt x="31315" y="1655"/>
                </a:lnTo>
                <a:lnTo>
                  <a:pt x="12630" y="1655"/>
                </a:lnTo>
                <a:lnTo>
                  <a:pt x="3135" y="22473"/>
                </a:lnTo>
                <a:lnTo>
                  <a:pt x="3026" y="22770"/>
                </a:lnTo>
                <a:lnTo>
                  <a:pt x="3418" y="23976"/>
                </a:lnTo>
                <a:lnTo>
                  <a:pt x="4616" y="24041"/>
                </a:lnTo>
                <a:lnTo>
                  <a:pt x="8449" y="24041"/>
                </a:lnTo>
                <a:lnTo>
                  <a:pt x="12586" y="24955"/>
                </a:lnTo>
                <a:close/>
              </a:path>
              <a:path w="248713" h="61714">
                <a:moveTo>
                  <a:pt x="45252" y="37760"/>
                </a:moveTo>
                <a:lnTo>
                  <a:pt x="45252" y="43335"/>
                </a:lnTo>
                <a:lnTo>
                  <a:pt x="67159" y="43335"/>
                </a:lnTo>
                <a:lnTo>
                  <a:pt x="67159" y="37760"/>
                </a:lnTo>
                <a:lnTo>
                  <a:pt x="45252" y="37760"/>
                </a:lnTo>
                <a:close/>
              </a:path>
              <a:path w="248713" h="61714">
                <a:moveTo>
                  <a:pt x="75074" y="5073"/>
                </a:moveTo>
                <a:lnTo>
                  <a:pt x="74174" y="7251"/>
                </a:lnTo>
                <a:lnTo>
                  <a:pt x="73006" y="10118"/>
                </a:lnTo>
                <a:lnTo>
                  <a:pt x="71118" y="14764"/>
                </a:lnTo>
                <a:lnTo>
                  <a:pt x="72643" y="15461"/>
                </a:lnTo>
                <a:lnTo>
                  <a:pt x="74530" y="12499"/>
                </a:lnTo>
                <a:lnTo>
                  <a:pt x="76091" y="10554"/>
                </a:lnTo>
                <a:lnTo>
                  <a:pt x="77325" y="9625"/>
                </a:lnTo>
                <a:lnTo>
                  <a:pt x="78559" y="8695"/>
                </a:lnTo>
                <a:lnTo>
                  <a:pt x="80583" y="8231"/>
                </a:lnTo>
                <a:lnTo>
                  <a:pt x="102390" y="8231"/>
                </a:lnTo>
                <a:lnTo>
                  <a:pt x="84751" y="61497"/>
                </a:lnTo>
                <a:lnTo>
                  <a:pt x="90500" y="61497"/>
                </a:lnTo>
                <a:lnTo>
                  <a:pt x="109402" y="3092"/>
                </a:lnTo>
                <a:lnTo>
                  <a:pt x="109402" y="1655"/>
                </a:lnTo>
                <a:lnTo>
                  <a:pt x="76388" y="1655"/>
                </a:lnTo>
                <a:lnTo>
                  <a:pt x="75662" y="3571"/>
                </a:lnTo>
                <a:lnTo>
                  <a:pt x="75074" y="5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315152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5" y="1771"/>
                </a:lnTo>
                <a:lnTo>
                  <a:pt x="5081" y="3048"/>
                </a:lnTo>
                <a:lnTo>
                  <a:pt x="5575" y="4602"/>
                </a:lnTo>
                <a:lnTo>
                  <a:pt x="5575" y="33710"/>
                </a:lnTo>
                <a:lnTo>
                  <a:pt x="6707" y="36686"/>
                </a:lnTo>
                <a:lnTo>
                  <a:pt x="8972" y="38457"/>
                </a:lnTo>
                <a:lnTo>
                  <a:pt x="11208" y="40257"/>
                </a:lnTo>
                <a:lnTo>
                  <a:pt x="13589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1" y="35670"/>
                </a:lnTo>
                <a:lnTo>
                  <a:pt x="29355" y="33318"/>
                </a:lnTo>
                <a:lnTo>
                  <a:pt x="29355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6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8" y="35800"/>
                </a:lnTo>
                <a:lnTo>
                  <a:pt x="38146" y="35474"/>
                </a:lnTo>
                <a:lnTo>
                  <a:pt x="36723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300" y="0"/>
                </a:lnTo>
                <a:lnTo>
                  <a:pt x="22300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7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6" y="33971"/>
                </a:lnTo>
                <a:lnTo>
                  <a:pt x="23679" y="35278"/>
                </a:lnTo>
                <a:lnTo>
                  <a:pt x="21748" y="35931"/>
                </a:lnTo>
                <a:lnTo>
                  <a:pt x="16899" y="35931"/>
                </a:lnTo>
                <a:lnTo>
                  <a:pt x="14925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423299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50" y="8231"/>
                </a:lnTo>
                <a:lnTo>
                  <a:pt x="3397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2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10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423299" y="5301407"/>
            <a:ext cx="9027" cy="8646"/>
          </a:xfrm>
          <a:custGeom>
            <a:avLst/>
            <a:gdLst/>
            <a:ahLst/>
            <a:cxnLst/>
            <a:rect l="l" t="t" r="r" b="b"/>
            <a:pathLst>
              <a:path w="9930" h="9799">
                <a:moveTo>
                  <a:pt x="1416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3" y="8275"/>
                </a:lnTo>
                <a:lnTo>
                  <a:pt x="9930" y="6112"/>
                </a:lnTo>
                <a:lnTo>
                  <a:pt x="9930" y="3498"/>
                </a:lnTo>
                <a:lnTo>
                  <a:pt x="9422" y="2359"/>
                </a:lnTo>
                <a:lnTo>
                  <a:pt x="7390" y="471"/>
                </a:lnTo>
                <a:lnTo>
                  <a:pt x="6199" y="0"/>
                </a:lnTo>
                <a:lnTo>
                  <a:pt x="3470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6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56291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6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19" y="3048"/>
                </a:lnTo>
                <a:lnTo>
                  <a:pt x="32549" y="1016"/>
                </a:lnTo>
                <a:lnTo>
                  <a:pt x="30167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3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7" y="37485"/>
                </a:lnTo>
                <a:lnTo>
                  <a:pt x="13631" y="35960"/>
                </a:lnTo>
                <a:lnTo>
                  <a:pt x="13631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7" y="4660"/>
                </a:lnTo>
                <a:lnTo>
                  <a:pt x="26494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3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2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32728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8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0" y="1502"/>
                </a:lnTo>
                <a:lnTo>
                  <a:pt x="18641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0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5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0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7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6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3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3" y="8231"/>
                </a:lnTo>
                <a:lnTo>
                  <a:pt x="53962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2" y="39546"/>
                </a:lnTo>
                <a:lnTo>
                  <a:pt x="48082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43477" y="5283384"/>
            <a:ext cx="4388" cy="3285"/>
          </a:xfrm>
          <a:custGeom>
            <a:avLst/>
            <a:gdLst/>
            <a:ahLst/>
            <a:cxnLst/>
            <a:rect l="l" t="t" r="r" b="b"/>
            <a:pathLst>
              <a:path w="4827" h="3723">
                <a:moveTo>
                  <a:pt x="4827" y="3723"/>
                </a:moveTo>
                <a:lnTo>
                  <a:pt x="4573" y="304"/>
                </a:lnTo>
                <a:lnTo>
                  <a:pt x="3135" y="261"/>
                </a:lnTo>
                <a:lnTo>
                  <a:pt x="1597" y="145"/>
                </a:lnTo>
                <a:lnTo>
                  <a:pt x="0" y="0"/>
                </a:lnTo>
                <a:lnTo>
                  <a:pt x="1836" y="3636"/>
                </a:lnTo>
                <a:lnTo>
                  <a:pt x="4827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28470" y="5257329"/>
            <a:ext cx="42603" cy="52071"/>
          </a:xfrm>
          <a:custGeom>
            <a:avLst/>
            <a:gdLst/>
            <a:ahLst/>
            <a:cxnLst/>
            <a:rect l="l" t="t" r="r" b="b"/>
            <a:pathLst>
              <a:path w="46863" h="59014">
                <a:moveTo>
                  <a:pt x="24956" y="59014"/>
                </a:moveTo>
                <a:lnTo>
                  <a:pt x="24956" y="57403"/>
                </a:lnTo>
                <a:lnTo>
                  <a:pt x="21384" y="57141"/>
                </a:lnTo>
                <a:lnTo>
                  <a:pt x="19083" y="56575"/>
                </a:lnTo>
                <a:lnTo>
                  <a:pt x="17022" y="54833"/>
                </a:lnTo>
                <a:lnTo>
                  <a:pt x="16506" y="52713"/>
                </a:lnTo>
                <a:lnTo>
                  <a:pt x="16506" y="33143"/>
                </a:lnTo>
                <a:lnTo>
                  <a:pt x="18343" y="33165"/>
                </a:lnTo>
                <a:lnTo>
                  <a:pt x="16506" y="29529"/>
                </a:lnTo>
                <a:lnTo>
                  <a:pt x="16506" y="5023"/>
                </a:lnTo>
                <a:lnTo>
                  <a:pt x="17138" y="3854"/>
                </a:lnTo>
                <a:lnTo>
                  <a:pt x="18684" y="3310"/>
                </a:lnTo>
                <a:lnTo>
                  <a:pt x="24375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8" y="6997"/>
                </a:lnTo>
                <a:lnTo>
                  <a:pt x="37151" y="10742"/>
                </a:lnTo>
                <a:lnTo>
                  <a:pt x="37151" y="22008"/>
                </a:lnTo>
                <a:lnTo>
                  <a:pt x="35017" y="25972"/>
                </a:lnTo>
                <a:lnTo>
                  <a:pt x="30748" y="28091"/>
                </a:lnTo>
                <a:lnTo>
                  <a:pt x="28397" y="29253"/>
                </a:lnTo>
                <a:lnTo>
                  <a:pt x="25174" y="29833"/>
                </a:lnTo>
                <a:lnTo>
                  <a:pt x="21080" y="29833"/>
                </a:lnTo>
                <a:lnTo>
                  <a:pt x="21334" y="33252"/>
                </a:lnTo>
                <a:lnTo>
                  <a:pt x="30196" y="33274"/>
                </a:lnTo>
                <a:lnTo>
                  <a:pt x="35757" y="31909"/>
                </a:lnTo>
                <a:lnTo>
                  <a:pt x="40199" y="29180"/>
                </a:lnTo>
                <a:lnTo>
                  <a:pt x="44641" y="26451"/>
                </a:lnTo>
                <a:lnTo>
                  <a:pt x="46863" y="22052"/>
                </a:lnTo>
                <a:lnTo>
                  <a:pt x="46863" y="11193"/>
                </a:lnTo>
                <a:lnTo>
                  <a:pt x="44860" y="7331"/>
                </a:lnTo>
                <a:lnTo>
                  <a:pt x="40853" y="4398"/>
                </a:lnTo>
                <a:lnTo>
                  <a:pt x="36845" y="1466"/>
                </a:lnTo>
                <a:lnTo>
                  <a:pt x="31067" y="0"/>
                </a:lnTo>
                <a:lnTo>
                  <a:pt x="0" y="0"/>
                </a:lnTo>
                <a:lnTo>
                  <a:pt x="0" y="1655"/>
                </a:lnTo>
                <a:lnTo>
                  <a:pt x="3194" y="1916"/>
                </a:lnTo>
                <a:lnTo>
                  <a:pt x="5262" y="2540"/>
                </a:lnTo>
                <a:lnTo>
                  <a:pt x="7150" y="4515"/>
                </a:lnTo>
                <a:lnTo>
                  <a:pt x="7621" y="6562"/>
                </a:lnTo>
                <a:lnTo>
                  <a:pt x="7621" y="51988"/>
                </a:lnTo>
                <a:lnTo>
                  <a:pt x="7200" y="54346"/>
                </a:lnTo>
                <a:lnTo>
                  <a:pt x="5516" y="56408"/>
                </a:lnTo>
                <a:lnTo>
                  <a:pt x="3396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6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71925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7" y="11672"/>
                </a:moveTo>
                <a:lnTo>
                  <a:pt x="14677" y="9980"/>
                </a:lnTo>
                <a:lnTo>
                  <a:pt x="16158" y="8340"/>
                </a:lnTo>
                <a:lnTo>
                  <a:pt x="17639" y="6700"/>
                </a:lnTo>
                <a:lnTo>
                  <a:pt x="18887" y="5879"/>
                </a:lnTo>
                <a:lnTo>
                  <a:pt x="20542" y="5879"/>
                </a:lnTo>
                <a:lnTo>
                  <a:pt x="22538" y="7404"/>
                </a:lnTo>
                <a:lnTo>
                  <a:pt x="24767" y="8928"/>
                </a:lnTo>
                <a:lnTo>
                  <a:pt x="26944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1" y="2257"/>
                </a:lnTo>
                <a:lnTo>
                  <a:pt x="27293" y="486"/>
                </a:lnTo>
                <a:lnTo>
                  <a:pt x="26088" y="43"/>
                </a:lnTo>
                <a:lnTo>
                  <a:pt x="22749" y="43"/>
                </a:lnTo>
                <a:lnTo>
                  <a:pt x="20956" y="769"/>
                </a:lnTo>
                <a:lnTo>
                  <a:pt x="19228" y="2221"/>
                </a:lnTo>
                <a:lnTo>
                  <a:pt x="17501" y="3673"/>
                </a:lnTo>
                <a:lnTo>
                  <a:pt x="15707" y="5691"/>
                </a:lnTo>
                <a:lnTo>
                  <a:pt x="13849" y="8275"/>
                </a:lnTo>
                <a:lnTo>
                  <a:pt x="13849" y="1132"/>
                </a:lnTo>
                <a:lnTo>
                  <a:pt x="13414" y="0"/>
                </a:lnTo>
                <a:lnTo>
                  <a:pt x="11875" y="696"/>
                </a:lnTo>
                <a:lnTo>
                  <a:pt x="10379" y="1321"/>
                </a:lnTo>
                <a:lnTo>
                  <a:pt x="8928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1" y="3789"/>
                </a:lnTo>
                <a:lnTo>
                  <a:pt x="1872" y="4384"/>
                </a:lnTo>
                <a:lnTo>
                  <a:pt x="217" y="4965"/>
                </a:lnTo>
                <a:lnTo>
                  <a:pt x="217" y="6402"/>
                </a:lnTo>
                <a:lnTo>
                  <a:pt x="1241" y="6191"/>
                </a:lnTo>
                <a:lnTo>
                  <a:pt x="2874" y="6010"/>
                </a:lnTo>
                <a:lnTo>
                  <a:pt x="4297" y="6010"/>
                </a:lnTo>
                <a:lnTo>
                  <a:pt x="5276" y="6627"/>
                </a:lnTo>
                <a:lnTo>
                  <a:pt x="5814" y="7861"/>
                </a:lnTo>
                <a:lnTo>
                  <a:pt x="6351" y="9095"/>
                </a:lnTo>
                <a:lnTo>
                  <a:pt x="6619" y="11149"/>
                </a:lnTo>
                <a:lnTo>
                  <a:pt x="6619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1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2" y="41070"/>
                </a:lnTo>
                <a:lnTo>
                  <a:pt x="21472" y="39633"/>
                </a:lnTo>
                <a:lnTo>
                  <a:pt x="18771" y="39691"/>
                </a:lnTo>
                <a:lnTo>
                  <a:pt x="16840" y="39234"/>
                </a:lnTo>
                <a:lnTo>
                  <a:pt x="14517" y="37288"/>
                </a:lnTo>
                <a:lnTo>
                  <a:pt x="13937" y="35554"/>
                </a:lnTo>
                <a:lnTo>
                  <a:pt x="13937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02964" y="5273354"/>
            <a:ext cx="7232" cy="11913"/>
          </a:xfrm>
          <a:custGeom>
            <a:avLst/>
            <a:gdLst/>
            <a:ahLst/>
            <a:cxnLst/>
            <a:rect l="l" t="t" r="r" b="b"/>
            <a:pathLst>
              <a:path w="7955" h="13501">
                <a:moveTo>
                  <a:pt x="3455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800" y="11120"/>
                </a:lnTo>
                <a:lnTo>
                  <a:pt x="2468" y="9145"/>
                </a:lnTo>
                <a:lnTo>
                  <a:pt x="3396" y="7578"/>
                </a:lnTo>
                <a:lnTo>
                  <a:pt x="5139" y="4645"/>
                </a:lnTo>
                <a:lnTo>
                  <a:pt x="7955" y="0"/>
                </a:lnTo>
                <a:lnTo>
                  <a:pt x="3455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98252" y="5273353"/>
            <a:ext cx="32546" cy="36969"/>
          </a:xfrm>
          <a:custGeom>
            <a:avLst/>
            <a:gdLst/>
            <a:ahLst/>
            <a:cxnLst/>
            <a:rect l="l" t="t" r="r" b="b"/>
            <a:pathLst>
              <a:path w="35801" h="41898">
                <a:moveTo>
                  <a:pt x="34058" y="16288"/>
                </a:moveTo>
                <a:lnTo>
                  <a:pt x="34058" y="11091"/>
                </a:lnTo>
                <a:lnTo>
                  <a:pt x="32519" y="7077"/>
                </a:lnTo>
                <a:lnTo>
                  <a:pt x="29441" y="4246"/>
                </a:lnTo>
                <a:lnTo>
                  <a:pt x="26364" y="1415"/>
                </a:lnTo>
                <a:lnTo>
                  <a:pt x="22777" y="0"/>
                </a:lnTo>
                <a:lnTo>
                  <a:pt x="13138" y="0"/>
                </a:lnTo>
                <a:lnTo>
                  <a:pt x="10322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0" y="7012"/>
                </a:lnTo>
                <a:lnTo>
                  <a:pt x="24084" y="8434"/>
                </a:lnTo>
                <a:lnTo>
                  <a:pt x="24636" y="10597"/>
                </a:lnTo>
                <a:lnTo>
                  <a:pt x="24955" y="13501"/>
                </a:lnTo>
                <a:lnTo>
                  <a:pt x="6576" y="13501"/>
                </a:lnTo>
                <a:lnTo>
                  <a:pt x="5182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7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8" y="40329"/>
                </a:lnTo>
                <a:lnTo>
                  <a:pt x="29115" y="37194"/>
                </a:lnTo>
                <a:lnTo>
                  <a:pt x="32382" y="34058"/>
                </a:lnTo>
                <a:lnTo>
                  <a:pt x="34610" y="30646"/>
                </a:lnTo>
                <a:lnTo>
                  <a:pt x="35801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4" y="33231"/>
                </a:lnTo>
                <a:lnTo>
                  <a:pt x="26393" y="34827"/>
                </a:lnTo>
                <a:lnTo>
                  <a:pt x="23823" y="35626"/>
                </a:lnTo>
                <a:lnTo>
                  <a:pt x="17000" y="35626"/>
                </a:lnTo>
                <a:lnTo>
                  <a:pt x="13733" y="34087"/>
                </a:lnTo>
                <a:lnTo>
                  <a:pt x="10975" y="31009"/>
                </a:lnTo>
                <a:lnTo>
                  <a:pt x="8217" y="27932"/>
                </a:lnTo>
                <a:lnTo>
                  <a:pt x="6692" y="23024"/>
                </a:lnTo>
                <a:lnTo>
                  <a:pt x="6401" y="16288"/>
                </a:lnTo>
                <a:lnTo>
                  <a:pt x="34058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99855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294787" y="5273239"/>
            <a:ext cx="19243" cy="36161"/>
          </a:xfrm>
          <a:custGeom>
            <a:avLst/>
            <a:gdLst/>
            <a:ahLst/>
            <a:cxnLst/>
            <a:rect l="l" t="t" r="r" b="b"/>
            <a:pathLst>
              <a:path w="21167" h="40983">
                <a:moveTo>
                  <a:pt x="21167" y="40983"/>
                </a:moveTo>
                <a:lnTo>
                  <a:pt x="21167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5" y="37310"/>
                </a:lnTo>
                <a:lnTo>
                  <a:pt x="14547" y="35234"/>
                </a:lnTo>
                <a:lnTo>
                  <a:pt x="14547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4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7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149985" y="5357058"/>
            <a:ext cx="267637" cy="54646"/>
          </a:xfrm>
          <a:custGeom>
            <a:avLst/>
            <a:gdLst/>
            <a:ahLst/>
            <a:cxnLst/>
            <a:rect l="l" t="t" r="r" b="b"/>
            <a:pathLst>
              <a:path w="294401" h="61932">
                <a:moveTo>
                  <a:pt x="79512" y="24955"/>
                </a:moveTo>
                <a:lnTo>
                  <a:pt x="83954" y="26785"/>
                </a:lnTo>
                <a:lnTo>
                  <a:pt x="91968" y="30095"/>
                </a:lnTo>
                <a:lnTo>
                  <a:pt x="95975" y="35510"/>
                </a:lnTo>
                <a:lnTo>
                  <a:pt x="95975" y="47327"/>
                </a:lnTo>
                <a:lnTo>
                  <a:pt x="94727" y="50950"/>
                </a:lnTo>
                <a:lnTo>
                  <a:pt x="92230" y="53897"/>
                </a:lnTo>
                <a:lnTo>
                  <a:pt x="89732" y="56843"/>
                </a:lnTo>
                <a:lnTo>
                  <a:pt x="86815" y="58317"/>
                </a:lnTo>
                <a:lnTo>
                  <a:pt x="82023" y="58317"/>
                </a:lnTo>
                <a:lnTo>
                  <a:pt x="79955" y="57381"/>
                </a:lnTo>
                <a:lnTo>
                  <a:pt x="77269" y="55508"/>
                </a:lnTo>
                <a:lnTo>
                  <a:pt x="74583" y="53635"/>
                </a:lnTo>
                <a:lnTo>
                  <a:pt x="72413" y="52699"/>
                </a:lnTo>
                <a:lnTo>
                  <a:pt x="69451" y="52699"/>
                </a:lnTo>
                <a:lnTo>
                  <a:pt x="68486" y="53025"/>
                </a:lnTo>
                <a:lnTo>
                  <a:pt x="67237" y="54332"/>
                </a:lnTo>
                <a:lnTo>
                  <a:pt x="66925" y="55965"/>
                </a:lnTo>
                <a:lnTo>
                  <a:pt x="66925" y="58288"/>
                </a:lnTo>
                <a:lnTo>
                  <a:pt x="68376" y="59900"/>
                </a:lnTo>
                <a:lnTo>
                  <a:pt x="71280" y="60800"/>
                </a:lnTo>
                <a:lnTo>
                  <a:pt x="73022" y="61351"/>
                </a:lnTo>
                <a:lnTo>
                  <a:pt x="75316" y="61627"/>
                </a:lnTo>
                <a:lnTo>
                  <a:pt x="85160" y="61627"/>
                </a:lnTo>
                <a:lnTo>
                  <a:pt x="90944" y="59479"/>
                </a:lnTo>
                <a:lnTo>
                  <a:pt x="95518" y="55181"/>
                </a:lnTo>
                <a:lnTo>
                  <a:pt x="100091" y="50884"/>
                </a:lnTo>
                <a:lnTo>
                  <a:pt x="102378" y="45527"/>
                </a:lnTo>
                <a:lnTo>
                  <a:pt x="102378" y="36236"/>
                </a:lnTo>
                <a:lnTo>
                  <a:pt x="101840" y="33514"/>
                </a:lnTo>
                <a:lnTo>
                  <a:pt x="100766" y="30944"/>
                </a:lnTo>
                <a:lnTo>
                  <a:pt x="99691" y="28374"/>
                </a:lnTo>
                <a:lnTo>
                  <a:pt x="98109" y="26059"/>
                </a:lnTo>
                <a:lnTo>
                  <a:pt x="96019" y="23997"/>
                </a:lnTo>
                <a:lnTo>
                  <a:pt x="93579" y="21616"/>
                </a:lnTo>
                <a:lnTo>
                  <a:pt x="90545" y="19816"/>
                </a:lnTo>
                <a:lnTo>
                  <a:pt x="86916" y="18596"/>
                </a:lnTo>
                <a:lnTo>
                  <a:pt x="84709" y="17871"/>
                </a:lnTo>
                <a:lnTo>
                  <a:pt x="81225" y="17101"/>
                </a:lnTo>
                <a:lnTo>
                  <a:pt x="76463" y="16288"/>
                </a:lnTo>
                <a:lnTo>
                  <a:pt x="80165" y="8667"/>
                </a:lnTo>
                <a:lnTo>
                  <a:pt x="98196" y="8630"/>
                </a:lnTo>
                <a:lnTo>
                  <a:pt x="99677" y="8057"/>
                </a:lnTo>
                <a:lnTo>
                  <a:pt x="103074" y="0"/>
                </a:lnTo>
                <a:lnTo>
                  <a:pt x="101564" y="261"/>
                </a:lnTo>
                <a:lnTo>
                  <a:pt x="99888" y="1495"/>
                </a:lnTo>
                <a:lnTo>
                  <a:pt x="98240" y="1655"/>
                </a:lnTo>
                <a:lnTo>
                  <a:pt x="79555" y="1655"/>
                </a:lnTo>
                <a:lnTo>
                  <a:pt x="70061" y="22473"/>
                </a:lnTo>
                <a:lnTo>
                  <a:pt x="69952" y="22770"/>
                </a:lnTo>
                <a:lnTo>
                  <a:pt x="70344" y="23976"/>
                </a:lnTo>
                <a:lnTo>
                  <a:pt x="71542" y="24041"/>
                </a:lnTo>
                <a:lnTo>
                  <a:pt x="75374" y="24041"/>
                </a:lnTo>
                <a:lnTo>
                  <a:pt x="79512" y="24955"/>
                </a:lnTo>
                <a:close/>
              </a:path>
              <a:path w="294401" h="61932">
                <a:moveTo>
                  <a:pt x="3956" y="5073"/>
                </a:moveTo>
                <a:lnTo>
                  <a:pt x="3056" y="7251"/>
                </a:lnTo>
                <a:lnTo>
                  <a:pt x="1887" y="10118"/>
                </a:lnTo>
                <a:lnTo>
                  <a:pt x="0" y="14764"/>
                </a:lnTo>
                <a:lnTo>
                  <a:pt x="1524" y="15461"/>
                </a:lnTo>
                <a:lnTo>
                  <a:pt x="3412" y="12499"/>
                </a:lnTo>
                <a:lnTo>
                  <a:pt x="4972" y="10554"/>
                </a:lnTo>
                <a:lnTo>
                  <a:pt x="6206" y="9625"/>
                </a:lnTo>
                <a:lnTo>
                  <a:pt x="7440" y="8695"/>
                </a:lnTo>
                <a:lnTo>
                  <a:pt x="9465" y="8231"/>
                </a:lnTo>
                <a:lnTo>
                  <a:pt x="31271" y="8231"/>
                </a:lnTo>
                <a:lnTo>
                  <a:pt x="13632" y="61497"/>
                </a:lnTo>
                <a:lnTo>
                  <a:pt x="19381" y="61497"/>
                </a:lnTo>
                <a:lnTo>
                  <a:pt x="38283" y="3092"/>
                </a:lnTo>
                <a:lnTo>
                  <a:pt x="38283" y="1655"/>
                </a:lnTo>
                <a:lnTo>
                  <a:pt x="5270" y="1655"/>
                </a:lnTo>
                <a:lnTo>
                  <a:pt x="4544" y="3571"/>
                </a:lnTo>
                <a:lnTo>
                  <a:pt x="3956" y="5073"/>
                </a:lnTo>
                <a:close/>
              </a:path>
              <a:path w="294401" h="61932">
                <a:moveTo>
                  <a:pt x="52438" y="56749"/>
                </a:moveTo>
                <a:lnTo>
                  <a:pt x="52438" y="58114"/>
                </a:lnTo>
                <a:lnTo>
                  <a:pt x="53875" y="60255"/>
                </a:lnTo>
                <a:lnTo>
                  <a:pt x="56009" y="61714"/>
                </a:lnTo>
                <a:lnTo>
                  <a:pt x="58797" y="61714"/>
                </a:lnTo>
                <a:lnTo>
                  <a:pt x="60910" y="60255"/>
                </a:lnTo>
                <a:lnTo>
                  <a:pt x="62325" y="58114"/>
                </a:lnTo>
                <a:lnTo>
                  <a:pt x="62325" y="55385"/>
                </a:lnTo>
                <a:lnTo>
                  <a:pt x="60887" y="53265"/>
                </a:lnTo>
                <a:lnTo>
                  <a:pt x="58768" y="51828"/>
                </a:lnTo>
                <a:lnTo>
                  <a:pt x="56039" y="51828"/>
                </a:lnTo>
                <a:lnTo>
                  <a:pt x="53897" y="53265"/>
                </a:lnTo>
                <a:lnTo>
                  <a:pt x="52438" y="55385"/>
                </a:lnTo>
                <a:lnTo>
                  <a:pt x="52438" y="56749"/>
                </a:lnTo>
                <a:close/>
              </a:path>
              <a:path w="294401" h="61932">
                <a:moveTo>
                  <a:pt x="112177" y="37760"/>
                </a:moveTo>
                <a:lnTo>
                  <a:pt x="112177" y="43335"/>
                </a:lnTo>
                <a:lnTo>
                  <a:pt x="134084" y="43335"/>
                </a:lnTo>
                <a:lnTo>
                  <a:pt x="134084" y="37760"/>
                </a:lnTo>
                <a:lnTo>
                  <a:pt x="112177" y="37760"/>
                </a:lnTo>
                <a:close/>
              </a:path>
              <a:path w="294401" h="61932">
                <a:moveTo>
                  <a:pt x="162173" y="827"/>
                </a:moveTo>
                <a:lnTo>
                  <a:pt x="146188" y="8971"/>
                </a:lnTo>
                <a:lnTo>
                  <a:pt x="146188" y="10191"/>
                </a:lnTo>
                <a:lnTo>
                  <a:pt x="148359" y="9283"/>
                </a:lnTo>
                <a:lnTo>
                  <a:pt x="149564" y="8863"/>
                </a:lnTo>
                <a:lnTo>
                  <a:pt x="150769" y="8441"/>
                </a:lnTo>
                <a:lnTo>
                  <a:pt x="152503" y="8231"/>
                </a:lnTo>
                <a:lnTo>
                  <a:pt x="154768" y="9320"/>
                </a:lnTo>
                <a:lnTo>
                  <a:pt x="155291" y="11106"/>
                </a:lnTo>
                <a:lnTo>
                  <a:pt x="155291" y="55443"/>
                </a:lnTo>
                <a:lnTo>
                  <a:pt x="154753" y="57141"/>
                </a:lnTo>
                <a:lnTo>
                  <a:pt x="152605" y="58709"/>
                </a:lnTo>
                <a:lnTo>
                  <a:pt x="150311" y="59188"/>
                </a:lnTo>
                <a:lnTo>
                  <a:pt x="146798" y="59362"/>
                </a:lnTo>
                <a:lnTo>
                  <a:pt x="146798" y="60669"/>
                </a:lnTo>
                <a:lnTo>
                  <a:pt x="171362" y="60669"/>
                </a:lnTo>
                <a:lnTo>
                  <a:pt x="171362" y="59450"/>
                </a:lnTo>
                <a:lnTo>
                  <a:pt x="168110" y="59334"/>
                </a:lnTo>
                <a:lnTo>
                  <a:pt x="165889" y="58970"/>
                </a:lnTo>
                <a:lnTo>
                  <a:pt x="164699" y="58361"/>
                </a:lnTo>
                <a:lnTo>
                  <a:pt x="163508" y="57751"/>
                </a:lnTo>
                <a:lnTo>
                  <a:pt x="162913" y="56328"/>
                </a:lnTo>
                <a:lnTo>
                  <a:pt x="162913" y="1655"/>
                </a:lnTo>
                <a:lnTo>
                  <a:pt x="162695" y="827"/>
                </a:lnTo>
                <a:lnTo>
                  <a:pt x="162173" y="827"/>
                </a:lnTo>
                <a:close/>
              </a:path>
              <a:path w="294401" h="61932">
                <a:moveTo>
                  <a:pt x="210081" y="61497"/>
                </a:moveTo>
                <a:lnTo>
                  <a:pt x="215961" y="56691"/>
                </a:lnTo>
                <a:lnTo>
                  <a:pt x="219358" y="47080"/>
                </a:lnTo>
                <a:lnTo>
                  <a:pt x="221158" y="41970"/>
                </a:lnTo>
                <a:lnTo>
                  <a:pt x="222058" y="36526"/>
                </a:lnTo>
                <a:lnTo>
                  <a:pt x="222058" y="23402"/>
                </a:lnTo>
                <a:lnTo>
                  <a:pt x="220592" y="16898"/>
                </a:lnTo>
                <a:lnTo>
                  <a:pt x="217660" y="11236"/>
                </a:lnTo>
                <a:lnTo>
                  <a:pt x="213972" y="4239"/>
                </a:lnTo>
                <a:lnTo>
                  <a:pt x="208790" y="740"/>
                </a:lnTo>
                <a:lnTo>
                  <a:pt x="194706" y="740"/>
                </a:lnTo>
                <a:lnTo>
                  <a:pt x="189219" y="4413"/>
                </a:lnTo>
                <a:lnTo>
                  <a:pt x="185648" y="11759"/>
                </a:lnTo>
                <a:lnTo>
                  <a:pt x="183005" y="17159"/>
                </a:lnTo>
                <a:lnTo>
                  <a:pt x="181684" y="23605"/>
                </a:lnTo>
                <a:lnTo>
                  <a:pt x="181684" y="40620"/>
                </a:lnTo>
                <a:lnTo>
                  <a:pt x="183659" y="48155"/>
                </a:lnTo>
                <a:lnTo>
                  <a:pt x="187608" y="53701"/>
                </a:lnTo>
                <a:lnTo>
                  <a:pt x="191295" y="58898"/>
                </a:lnTo>
                <a:lnTo>
                  <a:pt x="191789" y="47995"/>
                </a:lnTo>
                <a:lnTo>
                  <a:pt x="190801" y="44046"/>
                </a:lnTo>
                <a:lnTo>
                  <a:pt x="190308" y="38776"/>
                </a:lnTo>
                <a:lnTo>
                  <a:pt x="190308" y="25159"/>
                </a:lnTo>
                <a:lnTo>
                  <a:pt x="190787" y="19497"/>
                </a:lnTo>
                <a:lnTo>
                  <a:pt x="191745" y="15200"/>
                </a:lnTo>
                <a:lnTo>
                  <a:pt x="193575" y="7128"/>
                </a:lnTo>
                <a:lnTo>
                  <a:pt x="196957" y="3092"/>
                </a:lnTo>
                <a:lnTo>
                  <a:pt x="206829" y="3092"/>
                </a:lnTo>
                <a:lnTo>
                  <a:pt x="210197" y="7012"/>
                </a:lnTo>
                <a:lnTo>
                  <a:pt x="211998" y="14851"/>
                </a:lnTo>
                <a:lnTo>
                  <a:pt x="212956" y="19061"/>
                </a:lnTo>
                <a:lnTo>
                  <a:pt x="213435" y="24694"/>
                </a:lnTo>
                <a:lnTo>
                  <a:pt x="213435" y="40605"/>
                </a:lnTo>
                <a:lnTo>
                  <a:pt x="212636" y="47371"/>
                </a:lnTo>
                <a:lnTo>
                  <a:pt x="211039" y="52046"/>
                </a:lnTo>
                <a:lnTo>
                  <a:pt x="209443" y="56720"/>
                </a:lnTo>
                <a:lnTo>
                  <a:pt x="206510" y="59058"/>
                </a:lnTo>
                <a:lnTo>
                  <a:pt x="202241" y="59058"/>
                </a:lnTo>
                <a:lnTo>
                  <a:pt x="201719" y="61497"/>
                </a:lnTo>
                <a:lnTo>
                  <a:pt x="210081" y="61497"/>
                </a:lnTo>
                <a:close/>
              </a:path>
              <a:path w="294401" h="61932">
                <a:moveTo>
                  <a:pt x="191789" y="47995"/>
                </a:moveTo>
                <a:lnTo>
                  <a:pt x="191295" y="58898"/>
                </a:lnTo>
                <a:lnTo>
                  <a:pt x="195999" y="61497"/>
                </a:lnTo>
                <a:lnTo>
                  <a:pt x="201719" y="61497"/>
                </a:lnTo>
                <a:lnTo>
                  <a:pt x="202241" y="59058"/>
                </a:lnTo>
                <a:lnTo>
                  <a:pt x="197131" y="59058"/>
                </a:lnTo>
                <a:lnTo>
                  <a:pt x="193647" y="55370"/>
                </a:lnTo>
                <a:lnTo>
                  <a:pt x="191789" y="47995"/>
                </a:lnTo>
                <a:close/>
              </a:path>
              <a:path w="294401" h="61932">
                <a:moveTo>
                  <a:pt x="272827" y="55472"/>
                </a:moveTo>
                <a:lnTo>
                  <a:pt x="273394" y="60800"/>
                </a:lnTo>
                <a:lnTo>
                  <a:pt x="281756" y="60800"/>
                </a:lnTo>
                <a:lnTo>
                  <a:pt x="278199" y="58012"/>
                </a:lnTo>
                <a:lnTo>
                  <a:pt x="276457" y="58012"/>
                </a:lnTo>
                <a:lnTo>
                  <a:pt x="275034" y="57504"/>
                </a:lnTo>
                <a:lnTo>
                  <a:pt x="272827" y="55472"/>
                </a:lnTo>
                <a:close/>
              </a:path>
              <a:path w="294401" h="61932">
                <a:moveTo>
                  <a:pt x="253025" y="25391"/>
                </a:moveTo>
                <a:lnTo>
                  <a:pt x="250064" y="29717"/>
                </a:lnTo>
                <a:lnTo>
                  <a:pt x="246797" y="31880"/>
                </a:lnTo>
                <a:lnTo>
                  <a:pt x="241339" y="31880"/>
                </a:lnTo>
                <a:lnTo>
                  <a:pt x="241614" y="34929"/>
                </a:lnTo>
                <a:lnTo>
                  <a:pt x="246695" y="34929"/>
                </a:lnTo>
                <a:lnTo>
                  <a:pt x="250986" y="32439"/>
                </a:lnTo>
                <a:lnTo>
                  <a:pt x="254484" y="27460"/>
                </a:lnTo>
                <a:lnTo>
                  <a:pt x="255987" y="21065"/>
                </a:lnTo>
                <a:lnTo>
                  <a:pt x="253025" y="25391"/>
                </a:lnTo>
                <a:close/>
              </a:path>
              <a:path w="294401" h="61932">
                <a:moveTo>
                  <a:pt x="232047" y="29775"/>
                </a:moveTo>
                <a:lnTo>
                  <a:pt x="234254" y="31837"/>
                </a:lnTo>
                <a:lnTo>
                  <a:pt x="236460" y="33899"/>
                </a:lnTo>
                <a:lnTo>
                  <a:pt x="238914" y="34929"/>
                </a:lnTo>
                <a:lnTo>
                  <a:pt x="241614" y="34929"/>
                </a:lnTo>
                <a:lnTo>
                  <a:pt x="241339" y="31880"/>
                </a:lnTo>
                <a:lnTo>
                  <a:pt x="239937" y="31336"/>
                </a:lnTo>
                <a:lnTo>
                  <a:pt x="238108" y="29158"/>
                </a:lnTo>
                <a:lnTo>
                  <a:pt x="237651" y="27656"/>
                </a:lnTo>
                <a:lnTo>
                  <a:pt x="237651" y="21500"/>
                </a:lnTo>
                <a:lnTo>
                  <a:pt x="239110" y="16862"/>
                </a:lnTo>
                <a:lnTo>
                  <a:pt x="242028" y="11824"/>
                </a:lnTo>
                <a:lnTo>
                  <a:pt x="244946" y="6786"/>
                </a:lnTo>
                <a:lnTo>
                  <a:pt x="247813" y="4268"/>
                </a:lnTo>
                <a:lnTo>
                  <a:pt x="250630" y="4268"/>
                </a:lnTo>
                <a:lnTo>
                  <a:pt x="251406" y="4609"/>
                </a:lnTo>
                <a:lnTo>
                  <a:pt x="253294" y="5973"/>
                </a:lnTo>
                <a:lnTo>
                  <a:pt x="254811" y="6576"/>
                </a:lnTo>
                <a:lnTo>
                  <a:pt x="256880" y="7708"/>
                </a:lnTo>
                <a:lnTo>
                  <a:pt x="257468" y="9407"/>
                </a:lnTo>
                <a:lnTo>
                  <a:pt x="257468" y="16346"/>
                </a:lnTo>
                <a:lnTo>
                  <a:pt x="255987" y="21065"/>
                </a:lnTo>
                <a:lnTo>
                  <a:pt x="254484" y="27460"/>
                </a:lnTo>
                <a:lnTo>
                  <a:pt x="257983" y="22480"/>
                </a:lnTo>
                <a:lnTo>
                  <a:pt x="259732" y="17377"/>
                </a:lnTo>
                <a:lnTo>
                  <a:pt x="259732" y="11076"/>
                </a:lnTo>
                <a:lnTo>
                  <a:pt x="259515" y="9269"/>
                </a:lnTo>
                <a:lnTo>
                  <a:pt x="259123" y="7839"/>
                </a:lnTo>
                <a:lnTo>
                  <a:pt x="260574" y="8246"/>
                </a:lnTo>
                <a:lnTo>
                  <a:pt x="262433" y="8565"/>
                </a:lnTo>
                <a:lnTo>
                  <a:pt x="263783" y="8667"/>
                </a:lnTo>
                <a:lnTo>
                  <a:pt x="267122" y="8667"/>
                </a:lnTo>
                <a:lnTo>
                  <a:pt x="268545" y="8507"/>
                </a:lnTo>
                <a:lnTo>
                  <a:pt x="270693" y="7868"/>
                </a:lnTo>
                <a:lnTo>
                  <a:pt x="272319" y="7200"/>
                </a:lnTo>
                <a:lnTo>
                  <a:pt x="274497" y="6184"/>
                </a:lnTo>
                <a:lnTo>
                  <a:pt x="243444" y="61932"/>
                </a:lnTo>
                <a:lnTo>
                  <a:pt x="247668" y="61932"/>
                </a:lnTo>
                <a:lnTo>
                  <a:pt x="282032" y="391"/>
                </a:lnTo>
                <a:lnTo>
                  <a:pt x="278548" y="391"/>
                </a:lnTo>
                <a:lnTo>
                  <a:pt x="276893" y="2017"/>
                </a:lnTo>
                <a:lnTo>
                  <a:pt x="275310" y="3252"/>
                </a:lnTo>
                <a:lnTo>
                  <a:pt x="273800" y="4094"/>
                </a:lnTo>
                <a:lnTo>
                  <a:pt x="270984" y="5719"/>
                </a:lnTo>
                <a:lnTo>
                  <a:pt x="267906" y="6532"/>
                </a:lnTo>
                <a:lnTo>
                  <a:pt x="263289" y="6532"/>
                </a:lnTo>
                <a:lnTo>
                  <a:pt x="262041" y="6416"/>
                </a:lnTo>
                <a:lnTo>
                  <a:pt x="260821" y="6184"/>
                </a:lnTo>
                <a:lnTo>
                  <a:pt x="259601" y="5952"/>
                </a:lnTo>
                <a:lnTo>
                  <a:pt x="257990" y="4965"/>
                </a:lnTo>
                <a:lnTo>
                  <a:pt x="256335" y="3484"/>
                </a:lnTo>
                <a:lnTo>
                  <a:pt x="255159" y="2584"/>
                </a:lnTo>
                <a:lnTo>
                  <a:pt x="253417" y="1887"/>
                </a:lnTo>
                <a:lnTo>
                  <a:pt x="251951" y="1655"/>
                </a:lnTo>
                <a:lnTo>
                  <a:pt x="245127" y="1655"/>
                </a:lnTo>
                <a:lnTo>
                  <a:pt x="240670" y="3977"/>
                </a:lnTo>
                <a:lnTo>
                  <a:pt x="236780" y="8623"/>
                </a:lnTo>
                <a:lnTo>
                  <a:pt x="232889" y="13269"/>
                </a:lnTo>
                <a:lnTo>
                  <a:pt x="230943" y="17987"/>
                </a:lnTo>
                <a:lnTo>
                  <a:pt x="230943" y="26756"/>
                </a:lnTo>
                <a:lnTo>
                  <a:pt x="232047" y="29775"/>
                </a:lnTo>
                <a:close/>
              </a:path>
              <a:path w="294401" h="61932">
                <a:moveTo>
                  <a:pt x="266592" y="55828"/>
                </a:moveTo>
                <a:lnTo>
                  <a:pt x="268726" y="57816"/>
                </a:lnTo>
                <a:lnTo>
                  <a:pt x="270860" y="59805"/>
                </a:lnTo>
                <a:lnTo>
                  <a:pt x="273394" y="60800"/>
                </a:lnTo>
                <a:lnTo>
                  <a:pt x="272827" y="55472"/>
                </a:lnTo>
                <a:lnTo>
                  <a:pt x="272275" y="54005"/>
                </a:lnTo>
                <a:lnTo>
                  <a:pt x="272275" y="48227"/>
                </a:lnTo>
                <a:lnTo>
                  <a:pt x="273626" y="43654"/>
                </a:lnTo>
                <a:lnTo>
                  <a:pt x="276327" y="38370"/>
                </a:lnTo>
                <a:lnTo>
                  <a:pt x="279026" y="33085"/>
                </a:lnTo>
                <a:lnTo>
                  <a:pt x="282104" y="30443"/>
                </a:lnTo>
                <a:lnTo>
                  <a:pt x="287476" y="30443"/>
                </a:lnTo>
                <a:lnTo>
                  <a:pt x="289029" y="31126"/>
                </a:lnTo>
                <a:lnTo>
                  <a:pt x="290220" y="32490"/>
                </a:lnTo>
                <a:lnTo>
                  <a:pt x="291410" y="33855"/>
                </a:lnTo>
                <a:lnTo>
                  <a:pt x="292006" y="35757"/>
                </a:lnTo>
                <a:lnTo>
                  <a:pt x="292006" y="42145"/>
                </a:lnTo>
                <a:lnTo>
                  <a:pt x="290590" y="46434"/>
                </a:lnTo>
                <a:lnTo>
                  <a:pt x="287759" y="51066"/>
                </a:lnTo>
                <a:lnTo>
                  <a:pt x="284928" y="55697"/>
                </a:lnTo>
                <a:lnTo>
                  <a:pt x="281742" y="58012"/>
                </a:lnTo>
                <a:lnTo>
                  <a:pt x="278199" y="58012"/>
                </a:lnTo>
                <a:lnTo>
                  <a:pt x="281756" y="60800"/>
                </a:lnTo>
                <a:lnTo>
                  <a:pt x="286126" y="58143"/>
                </a:lnTo>
                <a:lnTo>
                  <a:pt x="289436" y="52829"/>
                </a:lnTo>
                <a:lnTo>
                  <a:pt x="292746" y="47516"/>
                </a:lnTo>
                <a:lnTo>
                  <a:pt x="294401" y="42667"/>
                </a:lnTo>
                <a:lnTo>
                  <a:pt x="294401" y="34189"/>
                </a:lnTo>
                <a:lnTo>
                  <a:pt x="293428" y="31387"/>
                </a:lnTo>
                <a:lnTo>
                  <a:pt x="291483" y="29877"/>
                </a:lnTo>
                <a:lnTo>
                  <a:pt x="289538" y="28367"/>
                </a:lnTo>
                <a:lnTo>
                  <a:pt x="287302" y="27612"/>
                </a:lnTo>
                <a:lnTo>
                  <a:pt x="279927" y="27612"/>
                </a:lnTo>
                <a:lnTo>
                  <a:pt x="275506" y="29841"/>
                </a:lnTo>
                <a:lnTo>
                  <a:pt x="271514" y="34298"/>
                </a:lnTo>
                <a:lnTo>
                  <a:pt x="267521" y="38754"/>
                </a:lnTo>
                <a:lnTo>
                  <a:pt x="265525" y="43494"/>
                </a:lnTo>
                <a:lnTo>
                  <a:pt x="265525" y="52728"/>
                </a:lnTo>
                <a:lnTo>
                  <a:pt x="266592" y="55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687776" y="5273815"/>
            <a:ext cx="38129" cy="36315"/>
          </a:xfrm>
          <a:custGeom>
            <a:avLst/>
            <a:gdLst/>
            <a:ahLst/>
            <a:cxnLst/>
            <a:rect l="l" t="t" r="r" b="b"/>
            <a:pathLst>
              <a:path w="41942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4" y="1771"/>
                </a:lnTo>
                <a:lnTo>
                  <a:pt x="5081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7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4" y="33318"/>
                </a:lnTo>
                <a:lnTo>
                  <a:pt x="29354" y="40330"/>
                </a:lnTo>
                <a:lnTo>
                  <a:pt x="29660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5" y="39110"/>
                </a:lnTo>
                <a:lnTo>
                  <a:pt x="36395" y="38530"/>
                </a:lnTo>
                <a:lnTo>
                  <a:pt x="37659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2" y="36933"/>
                </a:lnTo>
                <a:lnTo>
                  <a:pt x="41942" y="35713"/>
                </a:lnTo>
                <a:lnTo>
                  <a:pt x="39647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7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8" y="32243"/>
                </a:lnTo>
                <a:lnTo>
                  <a:pt x="25566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50" y="32621"/>
                </a:lnTo>
                <a:lnTo>
                  <a:pt x="13298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795922" y="5273239"/>
            <a:ext cx="8829" cy="8569"/>
          </a:xfrm>
          <a:custGeom>
            <a:avLst/>
            <a:gdLst/>
            <a:ahLst/>
            <a:cxnLst/>
            <a:rect l="l" t="t" r="r" b="b"/>
            <a:pathLst>
              <a:path w="9712" h="9712">
                <a:moveTo>
                  <a:pt x="0" y="3498"/>
                </a:moveTo>
                <a:lnTo>
                  <a:pt x="0" y="6111"/>
                </a:lnTo>
                <a:lnTo>
                  <a:pt x="1349" y="8231"/>
                </a:lnTo>
                <a:lnTo>
                  <a:pt x="3396" y="9712"/>
                </a:lnTo>
                <a:lnTo>
                  <a:pt x="6068" y="9712"/>
                </a:lnTo>
                <a:lnTo>
                  <a:pt x="7208" y="9255"/>
                </a:lnTo>
                <a:lnTo>
                  <a:pt x="9211" y="7425"/>
                </a:lnTo>
                <a:lnTo>
                  <a:pt x="9712" y="6242"/>
                </a:lnTo>
                <a:lnTo>
                  <a:pt x="9712" y="3426"/>
                </a:lnTo>
                <a:lnTo>
                  <a:pt x="8209" y="1371"/>
                </a:lnTo>
                <a:lnTo>
                  <a:pt x="6068" y="0"/>
                </a:lnTo>
                <a:lnTo>
                  <a:pt x="3455" y="0"/>
                </a:lnTo>
                <a:lnTo>
                  <a:pt x="1393" y="1415"/>
                </a:lnTo>
                <a:lnTo>
                  <a:pt x="0" y="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795922" y="5301407"/>
            <a:ext cx="9026" cy="8646"/>
          </a:xfrm>
          <a:custGeom>
            <a:avLst/>
            <a:gdLst/>
            <a:ahLst/>
            <a:cxnLst/>
            <a:rect l="l" t="t" r="r" b="b"/>
            <a:pathLst>
              <a:path w="9929" h="9799">
                <a:moveTo>
                  <a:pt x="1415" y="8362"/>
                </a:moveTo>
                <a:lnTo>
                  <a:pt x="3440" y="9799"/>
                </a:lnTo>
                <a:lnTo>
                  <a:pt x="6257" y="9799"/>
                </a:lnTo>
                <a:lnTo>
                  <a:pt x="7534" y="9291"/>
                </a:lnTo>
                <a:lnTo>
                  <a:pt x="8493" y="8275"/>
                </a:lnTo>
                <a:lnTo>
                  <a:pt x="9929" y="6112"/>
                </a:lnTo>
                <a:lnTo>
                  <a:pt x="9929" y="3498"/>
                </a:lnTo>
                <a:lnTo>
                  <a:pt x="9422" y="2359"/>
                </a:lnTo>
                <a:lnTo>
                  <a:pt x="7389" y="471"/>
                </a:lnTo>
                <a:lnTo>
                  <a:pt x="6199" y="0"/>
                </a:lnTo>
                <a:lnTo>
                  <a:pt x="3469" y="0"/>
                </a:lnTo>
                <a:lnTo>
                  <a:pt x="1393" y="1459"/>
                </a:lnTo>
                <a:lnTo>
                  <a:pt x="0" y="3571"/>
                </a:lnTo>
                <a:lnTo>
                  <a:pt x="0" y="6242"/>
                </a:lnTo>
                <a:lnTo>
                  <a:pt x="1415" y="8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728914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2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49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19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0" y="0"/>
                </a:lnTo>
                <a:lnTo>
                  <a:pt x="22821" y="501"/>
                </a:lnTo>
                <a:lnTo>
                  <a:pt x="20731" y="1502"/>
                </a:lnTo>
                <a:lnTo>
                  <a:pt x="18641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3" y="0"/>
                </a:lnTo>
                <a:lnTo>
                  <a:pt x="11468" y="493"/>
                </a:lnTo>
                <a:lnTo>
                  <a:pt x="8884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2" y="5705"/>
                </a:lnTo>
                <a:lnTo>
                  <a:pt x="3919" y="5705"/>
                </a:lnTo>
                <a:lnTo>
                  <a:pt x="4855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6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8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6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4" y="38893"/>
                </a:lnTo>
                <a:lnTo>
                  <a:pt x="38696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3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2" y="8231"/>
                </a:lnTo>
                <a:lnTo>
                  <a:pt x="53963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6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05350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1" y="0"/>
                </a:lnTo>
                <a:lnTo>
                  <a:pt x="47822" y="0"/>
                </a:lnTo>
                <a:lnTo>
                  <a:pt x="45005" y="900"/>
                </a:lnTo>
                <a:lnTo>
                  <a:pt x="42247" y="2700"/>
                </a:lnTo>
                <a:lnTo>
                  <a:pt x="40650" y="3745"/>
                </a:lnTo>
                <a:lnTo>
                  <a:pt x="38777" y="5357"/>
                </a:lnTo>
                <a:lnTo>
                  <a:pt x="36629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1" y="0"/>
                </a:lnTo>
                <a:lnTo>
                  <a:pt x="22822" y="501"/>
                </a:lnTo>
                <a:lnTo>
                  <a:pt x="20731" y="1502"/>
                </a:lnTo>
                <a:lnTo>
                  <a:pt x="18641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4" y="0"/>
                </a:lnTo>
                <a:lnTo>
                  <a:pt x="11469" y="493"/>
                </a:lnTo>
                <a:lnTo>
                  <a:pt x="8885" y="1481"/>
                </a:lnTo>
                <a:lnTo>
                  <a:pt x="6300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3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9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5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3" y="39604"/>
                </a:lnTo>
                <a:lnTo>
                  <a:pt x="15555" y="39168"/>
                </a:lnTo>
                <a:lnTo>
                  <a:pt x="14017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9" y="8362"/>
                </a:lnTo>
                <a:lnTo>
                  <a:pt x="16449" y="7092"/>
                </a:lnTo>
                <a:lnTo>
                  <a:pt x="18161" y="6119"/>
                </a:lnTo>
                <a:lnTo>
                  <a:pt x="19875" y="5146"/>
                </a:lnTo>
                <a:lnTo>
                  <a:pt x="21617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6" y="8928"/>
                </a:lnTo>
                <a:lnTo>
                  <a:pt x="30066" y="10612"/>
                </a:lnTo>
                <a:lnTo>
                  <a:pt x="30357" y="13690"/>
                </a:lnTo>
                <a:lnTo>
                  <a:pt x="30357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3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5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8" y="5284"/>
                </a:lnTo>
                <a:lnTo>
                  <a:pt x="45150" y="4660"/>
                </a:lnTo>
                <a:lnTo>
                  <a:pt x="50174" y="4660"/>
                </a:lnTo>
                <a:lnTo>
                  <a:pt x="52279" y="5850"/>
                </a:lnTo>
                <a:lnTo>
                  <a:pt x="53353" y="8231"/>
                </a:lnTo>
                <a:lnTo>
                  <a:pt x="53963" y="9567"/>
                </a:lnTo>
                <a:lnTo>
                  <a:pt x="54268" y="11643"/>
                </a:lnTo>
                <a:lnTo>
                  <a:pt x="54268" y="35641"/>
                </a:lnTo>
                <a:lnTo>
                  <a:pt x="53868" y="37238"/>
                </a:lnTo>
                <a:lnTo>
                  <a:pt x="52272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5" y="39401"/>
                </a:lnTo>
                <a:lnTo>
                  <a:pt x="63696" y="38914"/>
                </a:lnTo>
                <a:lnTo>
                  <a:pt x="61868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516100" y="5283384"/>
            <a:ext cx="4388" cy="3285"/>
          </a:xfrm>
          <a:custGeom>
            <a:avLst/>
            <a:gdLst/>
            <a:ahLst/>
            <a:cxnLst/>
            <a:rect l="l" t="t" r="r" b="b"/>
            <a:pathLst>
              <a:path w="4827" h="3723">
                <a:moveTo>
                  <a:pt x="4827" y="3723"/>
                </a:moveTo>
                <a:lnTo>
                  <a:pt x="4573" y="304"/>
                </a:lnTo>
                <a:lnTo>
                  <a:pt x="3135" y="261"/>
                </a:lnTo>
                <a:lnTo>
                  <a:pt x="1596" y="145"/>
                </a:lnTo>
                <a:lnTo>
                  <a:pt x="0" y="0"/>
                </a:lnTo>
                <a:lnTo>
                  <a:pt x="1836" y="3636"/>
                </a:lnTo>
                <a:lnTo>
                  <a:pt x="4827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01093" y="5257329"/>
            <a:ext cx="42603" cy="52071"/>
          </a:xfrm>
          <a:custGeom>
            <a:avLst/>
            <a:gdLst/>
            <a:ahLst/>
            <a:cxnLst/>
            <a:rect l="l" t="t" r="r" b="b"/>
            <a:pathLst>
              <a:path w="46863" h="59014">
                <a:moveTo>
                  <a:pt x="24955" y="59014"/>
                </a:moveTo>
                <a:lnTo>
                  <a:pt x="24955" y="57403"/>
                </a:lnTo>
                <a:lnTo>
                  <a:pt x="21384" y="57141"/>
                </a:lnTo>
                <a:lnTo>
                  <a:pt x="19083" y="56575"/>
                </a:lnTo>
                <a:lnTo>
                  <a:pt x="17022" y="54833"/>
                </a:lnTo>
                <a:lnTo>
                  <a:pt x="16506" y="52713"/>
                </a:lnTo>
                <a:lnTo>
                  <a:pt x="16506" y="33143"/>
                </a:lnTo>
                <a:lnTo>
                  <a:pt x="18343" y="33165"/>
                </a:lnTo>
                <a:lnTo>
                  <a:pt x="16506" y="29529"/>
                </a:lnTo>
                <a:lnTo>
                  <a:pt x="16506" y="5023"/>
                </a:lnTo>
                <a:lnTo>
                  <a:pt x="17138" y="3854"/>
                </a:lnTo>
                <a:lnTo>
                  <a:pt x="18684" y="3310"/>
                </a:lnTo>
                <a:lnTo>
                  <a:pt x="24375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8" y="6997"/>
                </a:lnTo>
                <a:lnTo>
                  <a:pt x="37151" y="10742"/>
                </a:lnTo>
                <a:lnTo>
                  <a:pt x="37151" y="22008"/>
                </a:lnTo>
                <a:lnTo>
                  <a:pt x="35017" y="25972"/>
                </a:lnTo>
                <a:lnTo>
                  <a:pt x="30748" y="28091"/>
                </a:lnTo>
                <a:lnTo>
                  <a:pt x="28396" y="29253"/>
                </a:lnTo>
                <a:lnTo>
                  <a:pt x="25174" y="29833"/>
                </a:lnTo>
                <a:lnTo>
                  <a:pt x="21080" y="29833"/>
                </a:lnTo>
                <a:lnTo>
                  <a:pt x="21334" y="33252"/>
                </a:lnTo>
                <a:lnTo>
                  <a:pt x="30197" y="33274"/>
                </a:lnTo>
                <a:lnTo>
                  <a:pt x="35757" y="31909"/>
                </a:lnTo>
                <a:lnTo>
                  <a:pt x="40199" y="29180"/>
                </a:lnTo>
                <a:lnTo>
                  <a:pt x="44641" y="26451"/>
                </a:lnTo>
                <a:lnTo>
                  <a:pt x="46863" y="22052"/>
                </a:lnTo>
                <a:lnTo>
                  <a:pt x="46863" y="11193"/>
                </a:lnTo>
                <a:lnTo>
                  <a:pt x="44860" y="7331"/>
                </a:lnTo>
                <a:lnTo>
                  <a:pt x="40853" y="4398"/>
                </a:lnTo>
                <a:lnTo>
                  <a:pt x="36845" y="1466"/>
                </a:lnTo>
                <a:lnTo>
                  <a:pt x="31067" y="0"/>
                </a:lnTo>
                <a:lnTo>
                  <a:pt x="0" y="0"/>
                </a:lnTo>
                <a:lnTo>
                  <a:pt x="0" y="1655"/>
                </a:lnTo>
                <a:lnTo>
                  <a:pt x="3193" y="1916"/>
                </a:lnTo>
                <a:lnTo>
                  <a:pt x="5262" y="2540"/>
                </a:lnTo>
                <a:lnTo>
                  <a:pt x="7150" y="4515"/>
                </a:lnTo>
                <a:lnTo>
                  <a:pt x="7622" y="6562"/>
                </a:lnTo>
                <a:lnTo>
                  <a:pt x="7622" y="51988"/>
                </a:lnTo>
                <a:lnTo>
                  <a:pt x="7200" y="54346"/>
                </a:lnTo>
                <a:lnTo>
                  <a:pt x="5516" y="56408"/>
                </a:lnTo>
                <a:lnTo>
                  <a:pt x="3397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5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44548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7" y="11672"/>
                </a:moveTo>
                <a:lnTo>
                  <a:pt x="14677" y="9980"/>
                </a:lnTo>
                <a:lnTo>
                  <a:pt x="16158" y="8340"/>
                </a:lnTo>
                <a:lnTo>
                  <a:pt x="17639" y="6700"/>
                </a:lnTo>
                <a:lnTo>
                  <a:pt x="18887" y="5879"/>
                </a:lnTo>
                <a:lnTo>
                  <a:pt x="20542" y="5879"/>
                </a:lnTo>
                <a:lnTo>
                  <a:pt x="22539" y="7404"/>
                </a:lnTo>
                <a:lnTo>
                  <a:pt x="24766" y="8928"/>
                </a:lnTo>
                <a:lnTo>
                  <a:pt x="26944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1" y="2257"/>
                </a:lnTo>
                <a:lnTo>
                  <a:pt x="27293" y="486"/>
                </a:lnTo>
                <a:lnTo>
                  <a:pt x="26088" y="43"/>
                </a:lnTo>
                <a:lnTo>
                  <a:pt x="22749" y="43"/>
                </a:lnTo>
                <a:lnTo>
                  <a:pt x="20956" y="769"/>
                </a:lnTo>
                <a:lnTo>
                  <a:pt x="19229" y="2221"/>
                </a:lnTo>
                <a:lnTo>
                  <a:pt x="17501" y="3673"/>
                </a:lnTo>
                <a:lnTo>
                  <a:pt x="15708" y="5691"/>
                </a:lnTo>
                <a:lnTo>
                  <a:pt x="13849" y="8275"/>
                </a:lnTo>
                <a:lnTo>
                  <a:pt x="13849" y="1132"/>
                </a:lnTo>
                <a:lnTo>
                  <a:pt x="13414" y="0"/>
                </a:lnTo>
                <a:lnTo>
                  <a:pt x="11875" y="696"/>
                </a:lnTo>
                <a:lnTo>
                  <a:pt x="10379" y="1321"/>
                </a:lnTo>
                <a:lnTo>
                  <a:pt x="8928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1" y="3789"/>
                </a:lnTo>
                <a:lnTo>
                  <a:pt x="1872" y="4384"/>
                </a:lnTo>
                <a:lnTo>
                  <a:pt x="217" y="4965"/>
                </a:lnTo>
                <a:lnTo>
                  <a:pt x="217" y="6402"/>
                </a:lnTo>
                <a:lnTo>
                  <a:pt x="1241" y="6191"/>
                </a:lnTo>
                <a:lnTo>
                  <a:pt x="2874" y="6010"/>
                </a:lnTo>
                <a:lnTo>
                  <a:pt x="4296" y="6010"/>
                </a:lnTo>
                <a:lnTo>
                  <a:pt x="5276" y="6627"/>
                </a:lnTo>
                <a:lnTo>
                  <a:pt x="5814" y="7861"/>
                </a:lnTo>
                <a:lnTo>
                  <a:pt x="6351" y="9095"/>
                </a:lnTo>
                <a:lnTo>
                  <a:pt x="6620" y="11149"/>
                </a:lnTo>
                <a:lnTo>
                  <a:pt x="6620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1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1" y="41070"/>
                </a:lnTo>
                <a:lnTo>
                  <a:pt x="21471" y="39633"/>
                </a:lnTo>
                <a:lnTo>
                  <a:pt x="18771" y="39691"/>
                </a:lnTo>
                <a:lnTo>
                  <a:pt x="16840" y="39234"/>
                </a:lnTo>
                <a:lnTo>
                  <a:pt x="14517" y="37288"/>
                </a:lnTo>
                <a:lnTo>
                  <a:pt x="13937" y="35554"/>
                </a:lnTo>
                <a:lnTo>
                  <a:pt x="13937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75586" y="5273354"/>
            <a:ext cx="7233" cy="11913"/>
          </a:xfrm>
          <a:custGeom>
            <a:avLst/>
            <a:gdLst/>
            <a:ahLst/>
            <a:cxnLst/>
            <a:rect l="l" t="t" r="r" b="b"/>
            <a:pathLst>
              <a:path w="7956" h="13501">
                <a:moveTo>
                  <a:pt x="3454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799" y="11120"/>
                </a:lnTo>
                <a:lnTo>
                  <a:pt x="2468" y="9145"/>
                </a:lnTo>
                <a:lnTo>
                  <a:pt x="3396" y="7578"/>
                </a:lnTo>
                <a:lnTo>
                  <a:pt x="5139" y="4645"/>
                </a:lnTo>
                <a:lnTo>
                  <a:pt x="7956" y="0"/>
                </a:lnTo>
                <a:lnTo>
                  <a:pt x="3454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570874" y="5273353"/>
            <a:ext cx="32546" cy="36969"/>
          </a:xfrm>
          <a:custGeom>
            <a:avLst/>
            <a:gdLst/>
            <a:ahLst/>
            <a:cxnLst/>
            <a:rect l="l" t="t" r="r" b="b"/>
            <a:pathLst>
              <a:path w="35801" h="41898">
                <a:moveTo>
                  <a:pt x="34059" y="16288"/>
                </a:moveTo>
                <a:lnTo>
                  <a:pt x="34059" y="11091"/>
                </a:lnTo>
                <a:lnTo>
                  <a:pt x="32520" y="7077"/>
                </a:lnTo>
                <a:lnTo>
                  <a:pt x="29442" y="4246"/>
                </a:lnTo>
                <a:lnTo>
                  <a:pt x="26364" y="1415"/>
                </a:lnTo>
                <a:lnTo>
                  <a:pt x="22778" y="0"/>
                </a:lnTo>
                <a:lnTo>
                  <a:pt x="13139" y="0"/>
                </a:lnTo>
                <a:lnTo>
                  <a:pt x="10322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1" y="7012"/>
                </a:lnTo>
                <a:lnTo>
                  <a:pt x="24085" y="8434"/>
                </a:lnTo>
                <a:lnTo>
                  <a:pt x="24637" y="10597"/>
                </a:lnTo>
                <a:lnTo>
                  <a:pt x="24956" y="13501"/>
                </a:lnTo>
                <a:lnTo>
                  <a:pt x="6576" y="13501"/>
                </a:lnTo>
                <a:lnTo>
                  <a:pt x="5183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8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9" y="40329"/>
                </a:lnTo>
                <a:lnTo>
                  <a:pt x="29115" y="37194"/>
                </a:lnTo>
                <a:lnTo>
                  <a:pt x="32382" y="34058"/>
                </a:lnTo>
                <a:lnTo>
                  <a:pt x="34610" y="30646"/>
                </a:lnTo>
                <a:lnTo>
                  <a:pt x="35801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4" y="33231"/>
                </a:lnTo>
                <a:lnTo>
                  <a:pt x="26393" y="34827"/>
                </a:lnTo>
                <a:lnTo>
                  <a:pt x="23824" y="35626"/>
                </a:lnTo>
                <a:lnTo>
                  <a:pt x="17000" y="35626"/>
                </a:lnTo>
                <a:lnTo>
                  <a:pt x="13734" y="34087"/>
                </a:lnTo>
                <a:lnTo>
                  <a:pt x="10975" y="31009"/>
                </a:lnTo>
                <a:lnTo>
                  <a:pt x="8217" y="27932"/>
                </a:lnTo>
                <a:lnTo>
                  <a:pt x="6692" y="23024"/>
                </a:lnTo>
                <a:lnTo>
                  <a:pt x="6402" y="16288"/>
                </a:lnTo>
                <a:lnTo>
                  <a:pt x="34059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672477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1" y="0"/>
                </a:lnTo>
                <a:lnTo>
                  <a:pt x="1306" y="1350"/>
                </a:lnTo>
                <a:lnTo>
                  <a:pt x="0" y="3324"/>
                </a:lnTo>
                <a:lnTo>
                  <a:pt x="0" y="5821"/>
                </a:lnTo>
                <a:lnTo>
                  <a:pt x="1306" y="7774"/>
                </a:lnTo>
                <a:lnTo>
                  <a:pt x="3251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667408" y="5273239"/>
            <a:ext cx="19242" cy="36161"/>
          </a:xfrm>
          <a:custGeom>
            <a:avLst/>
            <a:gdLst/>
            <a:ahLst/>
            <a:cxnLst/>
            <a:rect l="l" t="t" r="r" b="b"/>
            <a:pathLst>
              <a:path w="21166" h="40983">
                <a:moveTo>
                  <a:pt x="21166" y="40983"/>
                </a:moveTo>
                <a:lnTo>
                  <a:pt x="21166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6" y="35234"/>
                </a:lnTo>
                <a:lnTo>
                  <a:pt x="14546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2" y="4877"/>
                </a:lnTo>
                <a:lnTo>
                  <a:pt x="392" y="6228"/>
                </a:lnTo>
                <a:lnTo>
                  <a:pt x="1844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9" y="9262"/>
                </a:lnTo>
                <a:lnTo>
                  <a:pt x="7099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7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6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41596" y="5357058"/>
            <a:ext cx="240926" cy="54262"/>
          </a:xfrm>
          <a:custGeom>
            <a:avLst/>
            <a:gdLst/>
            <a:ahLst/>
            <a:cxnLst/>
            <a:rect l="l" t="t" r="r" b="b"/>
            <a:pathLst>
              <a:path w="265019" h="61497">
                <a:moveTo>
                  <a:pt x="45600" y="47995"/>
                </a:moveTo>
                <a:lnTo>
                  <a:pt x="45106" y="58898"/>
                </a:lnTo>
                <a:lnTo>
                  <a:pt x="49810" y="61497"/>
                </a:lnTo>
                <a:lnTo>
                  <a:pt x="55530" y="61497"/>
                </a:lnTo>
                <a:lnTo>
                  <a:pt x="56052" y="59058"/>
                </a:lnTo>
                <a:lnTo>
                  <a:pt x="50942" y="59058"/>
                </a:lnTo>
                <a:lnTo>
                  <a:pt x="47458" y="55370"/>
                </a:lnTo>
                <a:lnTo>
                  <a:pt x="45600" y="47995"/>
                </a:lnTo>
                <a:close/>
              </a:path>
              <a:path w="265019" h="61497">
                <a:moveTo>
                  <a:pt x="82794" y="37760"/>
                </a:moveTo>
                <a:lnTo>
                  <a:pt x="82794" y="43335"/>
                </a:lnTo>
                <a:lnTo>
                  <a:pt x="104702" y="43335"/>
                </a:lnTo>
                <a:lnTo>
                  <a:pt x="104702" y="37760"/>
                </a:lnTo>
                <a:lnTo>
                  <a:pt x="82794" y="37760"/>
                </a:lnTo>
                <a:close/>
              </a:path>
              <a:path w="265019" h="61497">
                <a:moveTo>
                  <a:pt x="132790" y="827"/>
                </a:moveTo>
                <a:lnTo>
                  <a:pt x="116806" y="8971"/>
                </a:lnTo>
                <a:lnTo>
                  <a:pt x="116806" y="10191"/>
                </a:lnTo>
                <a:lnTo>
                  <a:pt x="118976" y="9283"/>
                </a:lnTo>
                <a:lnTo>
                  <a:pt x="120181" y="8863"/>
                </a:lnTo>
                <a:lnTo>
                  <a:pt x="121386" y="8441"/>
                </a:lnTo>
                <a:lnTo>
                  <a:pt x="123120" y="8231"/>
                </a:lnTo>
                <a:lnTo>
                  <a:pt x="125386" y="9320"/>
                </a:lnTo>
                <a:lnTo>
                  <a:pt x="125908" y="11106"/>
                </a:lnTo>
                <a:lnTo>
                  <a:pt x="125908" y="55443"/>
                </a:lnTo>
                <a:lnTo>
                  <a:pt x="125371" y="57141"/>
                </a:lnTo>
                <a:lnTo>
                  <a:pt x="123222" y="58709"/>
                </a:lnTo>
                <a:lnTo>
                  <a:pt x="120929" y="59188"/>
                </a:lnTo>
                <a:lnTo>
                  <a:pt x="117415" y="59362"/>
                </a:lnTo>
                <a:lnTo>
                  <a:pt x="117415" y="60669"/>
                </a:lnTo>
                <a:lnTo>
                  <a:pt x="141979" y="60669"/>
                </a:lnTo>
                <a:lnTo>
                  <a:pt x="141979" y="59450"/>
                </a:lnTo>
                <a:lnTo>
                  <a:pt x="138728" y="59334"/>
                </a:lnTo>
                <a:lnTo>
                  <a:pt x="136506" y="58970"/>
                </a:lnTo>
                <a:lnTo>
                  <a:pt x="135316" y="58361"/>
                </a:lnTo>
                <a:lnTo>
                  <a:pt x="134125" y="57751"/>
                </a:lnTo>
                <a:lnTo>
                  <a:pt x="133530" y="56328"/>
                </a:lnTo>
                <a:lnTo>
                  <a:pt x="133530" y="1655"/>
                </a:lnTo>
                <a:lnTo>
                  <a:pt x="133313" y="827"/>
                </a:lnTo>
                <a:lnTo>
                  <a:pt x="132790" y="827"/>
                </a:lnTo>
                <a:close/>
              </a:path>
              <a:path w="265019" h="61497">
                <a:moveTo>
                  <a:pt x="243445" y="55472"/>
                </a:moveTo>
                <a:lnTo>
                  <a:pt x="244011" y="60800"/>
                </a:lnTo>
                <a:lnTo>
                  <a:pt x="252373" y="60800"/>
                </a:lnTo>
                <a:lnTo>
                  <a:pt x="248816" y="58012"/>
                </a:lnTo>
                <a:lnTo>
                  <a:pt x="247074" y="58012"/>
                </a:lnTo>
                <a:lnTo>
                  <a:pt x="245652" y="57504"/>
                </a:lnTo>
                <a:lnTo>
                  <a:pt x="243445" y="55472"/>
                </a:lnTo>
                <a:close/>
              </a:path>
              <a:path w="265019" h="61497">
                <a:moveTo>
                  <a:pt x="223642" y="25391"/>
                </a:moveTo>
                <a:lnTo>
                  <a:pt x="220681" y="29717"/>
                </a:lnTo>
                <a:lnTo>
                  <a:pt x="217414" y="31880"/>
                </a:lnTo>
                <a:lnTo>
                  <a:pt x="211956" y="31880"/>
                </a:lnTo>
                <a:lnTo>
                  <a:pt x="212231" y="34929"/>
                </a:lnTo>
                <a:lnTo>
                  <a:pt x="217313" y="34929"/>
                </a:lnTo>
                <a:lnTo>
                  <a:pt x="221603" y="32439"/>
                </a:lnTo>
                <a:lnTo>
                  <a:pt x="225101" y="27460"/>
                </a:lnTo>
                <a:lnTo>
                  <a:pt x="226604" y="21065"/>
                </a:lnTo>
                <a:lnTo>
                  <a:pt x="223642" y="25391"/>
                </a:lnTo>
                <a:close/>
              </a:path>
              <a:path w="265019" h="61497">
                <a:moveTo>
                  <a:pt x="202664" y="29775"/>
                </a:moveTo>
                <a:lnTo>
                  <a:pt x="204871" y="31837"/>
                </a:lnTo>
                <a:lnTo>
                  <a:pt x="207077" y="33899"/>
                </a:lnTo>
                <a:lnTo>
                  <a:pt x="209531" y="34929"/>
                </a:lnTo>
                <a:lnTo>
                  <a:pt x="212231" y="34929"/>
                </a:lnTo>
                <a:lnTo>
                  <a:pt x="211956" y="31880"/>
                </a:lnTo>
                <a:lnTo>
                  <a:pt x="210555" y="31336"/>
                </a:lnTo>
                <a:lnTo>
                  <a:pt x="208725" y="29158"/>
                </a:lnTo>
                <a:lnTo>
                  <a:pt x="208268" y="27656"/>
                </a:lnTo>
                <a:lnTo>
                  <a:pt x="208268" y="21500"/>
                </a:lnTo>
                <a:lnTo>
                  <a:pt x="209727" y="16862"/>
                </a:lnTo>
                <a:lnTo>
                  <a:pt x="212645" y="11824"/>
                </a:lnTo>
                <a:lnTo>
                  <a:pt x="215563" y="6786"/>
                </a:lnTo>
                <a:lnTo>
                  <a:pt x="218430" y="4268"/>
                </a:lnTo>
                <a:lnTo>
                  <a:pt x="221247" y="4268"/>
                </a:lnTo>
                <a:lnTo>
                  <a:pt x="222024" y="4609"/>
                </a:lnTo>
                <a:lnTo>
                  <a:pt x="223911" y="5973"/>
                </a:lnTo>
                <a:lnTo>
                  <a:pt x="225428" y="6576"/>
                </a:lnTo>
                <a:lnTo>
                  <a:pt x="227497" y="7708"/>
                </a:lnTo>
                <a:lnTo>
                  <a:pt x="228085" y="9407"/>
                </a:lnTo>
                <a:lnTo>
                  <a:pt x="228085" y="16346"/>
                </a:lnTo>
                <a:lnTo>
                  <a:pt x="226604" y="21065"/>
                </a:lnTo>
                <a:lnTo>
                  <a:pt x="225101" y="27460"/>
                </a:lnTo>
                <a:lnTo>
                  <a:pt x="228600" y="22480"/>
                </a:lnTo>
                <a:lnTo>
                  <a:pt x="230349" y="17377"/>
                </a:lnTo>
                <a:lnTo>
                  <a:pt x="230349" y="11076"/>
                </a:lnTo>
                <a:lnTo>
                  <a:pt x="230132" y="9269"/>
                </a:lnTo>
                <a:lnTo>
                  <a:pt x="229740" y="7839"/>
                </a:lnTo>
                <a:lnTo>
                  <a:pt x="231191" y="8246"/>
                </a:lnTo>
                <a:lnTo>
                  <a:pt x="233050" y="8565"/>
                </a:lnTo>
                <a:lnTo>
                  <a:pt x="234400" y="8667"/>
                </a:lnTo>
                <a:lnTo>
                  <a:pt x="237739" y="8667"/>
                </a:lnTo>
                <a:lnTo>
                  <a:pt x="239162" y="8507"/>
                </a:lnTo>
                <a:lnTo>
                  <a:pt x="241311" y="7868"/>
                </a:lnTo>
                <a:lnTo>
                  <a:pt x="242937" y="7200"/>
                </a:lnTo>
                <a:lnTo>
                  <a:pt x="245114" y="6184"/>
                </a:lnTo>
                <a:lnTo>
                  <a:pt x="214061" y="61932"/>
                </a:lnTo>
                <a:lnTo>
                  <a:pt x="218285" y="61932"/>
                </a:lnTo>
                <a:lnTo>
                  <a:pt x="252649" y="391"/>
                </a:lnTo>
                <a:lnTo>
                  <a:pt x="249165" y="391"/>
                </a:lnTo>
                <a:lnTo>
                  <a:pt x="247510" y="2017"/>
                </a:lnTo>
                <a:lnTo>
                  <a:pt x="245928" y="3252"/>
                </a:lnTo>
                <a:lnTo>
                  <a:pt x="244417" y="4094"/>
                </a:lnTo>
                <a:lnTo>
                  <a:pt x="241601" y="5719"/>
                </a:lnTo>
                <a:lnTo>
                  <a:pt x="238523" y="6532"/>
                </a:lnTo>
                <a:lnTo>
                  <a:pt x="233907" y="6532"/>
                </a:lnTo>
                <a:lnTo>
                  <a:pt x="232658" y="6416"/>
                </a:lnTo>
                <a:lnTo>
                  <a:pt x="231438" y="6184"/>
                </a:lnTo>
                <a:lnTo>
                  <a:pt x="230219" y="5952"/>
                </a:lnTo>
                <a:lnTo>
                  <a:pt x="228607" y="4965"/>
                </a:lnTo>
                <a:lnTo>
                  <a:pt x="226952" y="3484"/>
                </a:lnTo>
                <a:lnTo>
                  <a:pt x="225777" y="2584"/>
                </a:lnTo>
                <a:lnTo>
                  <a:pt x="224034" y="1887"/>
                </a:lnTo>
                <a:lnTo>
                  <a:pt x="222568" y="1655"/>
                </a:lnTo>
                <a:lnTo>
                  <a:pt x="215745" y="1655"/>
                </a:lnTo>
                <a:lnTo>
                  <a:pt x="211288" y="3977"/>
                </a:lnTo>
                <a:lnTo>
                  <a:pt x="207397" y="8623"/>
                </a:lnTo>
                <a:lnTo>
                  <a:pt x="203506" y="13269"/>
                </a:lnTo>
                <a:lnTo>
                  <a:pt x="201560" y="17987"/>
                </a:lnTo>
                <a:lnTo>
                  <a:pt x="201560" y="26756"/>
                </a:lnTo>
                <a:lnTo>
                  <a:pt x="202664" y="29775"/>
                </a:lnTo>
                <a:close/>
              </a:path>
              <a:path w="265019" h="61497">
                <a:moveTo>
                  <a:pt x="237210" y="55828"/>
                </a:moveTo>
                <a:lnTo>
                  <a:pt x="239343" y="57816"/>
                </a:lnTo>
                <a:lnTo>
                  <a:pt x="241478" y="59805"/>
                </a:lnTo>
                <a:lnTo>
                  <a:pt x="244011" y="60800"/>
                </a:lnTo>
                <a:lnTo>
                  <a:pt x="243445" y="55472"/>
                </a:lnTo>
                <a:lnTo>
                  <a:pt x="242893" y="54005"/>
                </a:lnTo>
                <a:lnTo>
                  <a:pt x="242893" y="48227"/>
                </a:lnTo>
                <a:lnTo>
                  <a:pt x="244243" y="43654"/>
                </a:lnTo>
                <a:lnTo>
                  <a:pt x="246943" y="38370"/>
                </a:lnTo>
                <a:lnTo>
                  <a:pt x="249644" y="33085"/>
                </a:lnTo>
                <a:lnTo>
                  <a:pt x="252721" y="30443"/>
                </a:lnTo>
                <a:lnTo>
                  <a:pt x="258093" y="30443"/>
                </a:lnTo>
                <a:lnTo>
                  <a:pt x="259646" y="31126"/>
                </a:lnTo>
                <a:lnTo>
                  <a:pt x="260837" y="32490"/>
                </a:lnTo>
                <a:lnTo>
                  <a:pt x="262028" y="33855"/>
                </a:lnTo>
                <a:lnTo>
                  <a:pt x="262623" y="35757"/>
                </a:lnTo>
                <a:lnTo>
                  <a:pt x="262623" y="42145"/>
                </a:lnTo>
                <a:lnTo>
                  <a:pt x="261207" y="46434"/>
                </a:lnTo>
                <a:lnTo>
                  <a:pt x="258376" y="51066"/>
                </a:lnTo>
                <a:lnTo>
                  <a:pt x="255545" y="55697"/>
                </a:lnTo>
                <a:lnTo>
                  <a:pt x="252359" y="58012"/>
                </a:lnTo>
                <a:lnTo>
                  <a:pt x="248816" y="58012"/>
                </a:lnTo>
                <a:lnTo>
                  <a:pt x="252373" y="60800"/>
                </a:lnTo>
                <a:lnTo>
                  <a:pt x="256743" y="58143"/>
                </a:lnTo>
                <a:lnTo>
                  <a:pt x="260053" y="52829"/>
                </a:lnTo>
                <a:lnTo>
                  <a:pt x="263364" y="47516"/>
                </a:lnTo>
                <a:lnTo>
                  <a:pt x="265019" y="42667"/>
                </a:lnTo>
                <a:lnTo>
                  <a:pt x="265019" y="34189"/>
                </a:lnTo>
                <a:lnTo>
                  <a:pt x="264046" y="31387"/>
                </a:lnTo>
                <a:lnTo>
                  <a:pt x="262100" y="29877"/>
                </a:lnTo>
                <a:lnTo>
                  <a:pt x="260155" y="28367"/>
                </a:lnTo>
                <a:lnTo>
                  <a:pt x="257919" y="27612"/>
                </a:lnTo>
                <a:lnTo>
                  <a:pt x="250544" y="27612"/>
                </a:lnTo>
                <a:lnTo>
                  <a:pt x="246123" y="29841"/>
                </a:lnTo>
                <a:lnTo>
                  <a:pt x="242131" y="34298"/>
                </a:lnTo>
                <a:lnTo>
                  <a:pt x="238138" y="38754"/>
                </a:lnTo>
                <a:lnTo>
                  <a:pt x="236142" y="43494"/>
                </a:lnTo>
                <a:lnTo>
                  <a:pt x="236142" y="52728"/>
                </a:lnTo>
                <a:lnTo>
                  <a:pt x="237210" y="55828"/>
                </a:lnTo>
                <a:close/>
              </a:path>
              <a:path w="265019" h="61497">
                <a:moveTo>
                  <a:pt x="166936" y="24955"/>
                </a:moveTo>
                <a:lnTo>
                  <a:pt x="171378" y="26785"/>
                </a:lnTo>
                <a:lnTo>
                  <a:pt x="179392" y="30095"/>
                </a:lnTo>
                <a:lnTo>
                  <a:pt x="183399" y="35510"/>
                </a:lnTo>
                <a:lnTo>
                  <a:pt x="183399" y="47327"/>
                </a:lnTo>
                <a:lnTo>
                  <a:pt x="182151" y="50950"/>
                </a:lnTo>
                <a:lnTo>
                  <a:pt x="179654" y="53897"/>
                </a:lnTo>
                <a:lnTo>
                  <a:pt x="177156" y="56843"/>
                </a:lnTo>
                <a:lnTo>
                  <a:pt x="174238" y="58317"/>
                </a:lnTo>
                <a:lnTo>
                  <a:pt x="169447" y="58317"/>
                </a:lnTo>
                <a:lnTo>
                  <a:pt x="167379" y="57381"/>
                </a:lnTo>
                <a:lnTo>
                  <a:pt x="164693" y="55508"/>
                </a:lnTo>
                <a:lnTo>
                  <a:pt x="162006" y="53635"/>
                </a:lnTo>
                <a:lnTo>
                  <a:pt x="159837" y="52699"/>
                </a:lnTo>
                <a:lnTo>
                  <a:pt x="156874" y="52699"/>
                </a:lnTo>
                <a:lnTo>
                  <a:pt x="155909" y="53025"/>
                </a:lnTo>
                <a:lnTo>
                  <a:pt x="154661" y="54332"/>
                </a:lnTo>
                <a:lnTo>
                  <a:pt x="154349" y="55965"/>
                </a:lnTo>
                <a:lnTo>
                  <a:pt x="154349" y="58288"/>
                </a:lnTo>
                <a:lnTo>
                  <a:pt x="155800" y="59900"/>
                </a:lnTo>
                <a:lnTo>
                  <a:pt x="158704" y="60800"/>
                </a:lnTo>
                <a:lnTo>
                  <a:pt x="160446" y="61351"/>
                </a:lnTo>
                <a:lnTo>
                  <a:pt x="162740" y="61627"/>
                </a:lnTo>
                <a:lnTo>
                  <a:pt x="172583" y="61627"/>
                </a:lnTo>
                <a:lnTo>
                  <a:pt x="178368" y="59479"/>
                </a:lnTo>
                <a:lnTo>
                  <a:pt x="182942" y="55181"/>
                </a:lnTo>
                <a:lnTo>
                  <a:pt x="187515" y="50884"/>
                </a:lnTo>
                <a:lnTo>
                  <a:pt x="189802" y="45527"/>
                </a:lnTo>
                <a:lnTo>
                  <a:pt x="189802" y="36236"/>
                </a:lnTo>
                <a:lnTo>
                  <a:pt x="189265" y="33514"/>
                </a:lnTo>
                <a:lnTo>
                  <a:pt x="188190" y="30944"/>
                </a:lnTo>
                <a:lnTo>
                  <a:pt x="187115" y="28374"/>
                </a:lnTo>
                <a:lnTo>
                  <a:pt x="185533" y="26059"/>
                </a:lnTo>
                <a:lnTo>
                  <a:pt x="183442" y="23997"/>
                </a:lnTo>
                <a:lnTo>
                  <a:pt x="181003" y="21616"/>
                </a:lnTo>
                <a:lnTo>
                  <a:pt x="177969" y="19816"/>
                </a:lnTo>
                <a:lnTo>
                  <a:pt x="174340" y="18596"/>
                </a:lnTo>
                <a:lnTo>
                  <a:pt x="172133" y="17871"/>
                </a:lnTo>
                <a:lnTo>
                  <a:pt x="168649" y="17101"/>
                </a:lnTo>
                <a:lnTo>
                  <a:pt x="163887" y="16288"/>
                </a:lnTo>
                <a:lnTo>
                  <a:pt x="167589" y="8667"/>
                </a:lnTo>
                <a:lnTo>
                  <a:pt x="185620" y="8630"/>
                </a:lnTo>
                <a:lnTo>
                  <a:pt x="187101" y="8057"/>
                </a:lnTo>
                <a:lnTo>
                  <a:pt x="190498" y="0"/>
                </a:lnTo>
                <a:lnTo>
                  <a:pt x="188988" y="261"/>
                </a:lnTo>
                <a:lnTo>
                  <a:pt x="187311" y="1495"/>
                </a:lnTo>
                <a:lnTo>
                  <a:pt x="185664" y="1655"/>
                </a:lnTo>
                <a:lnTo>
                  <a:pt x="166979" y="1655"/>
                </a:lnTo>
                <a:lnTo>
                  <a:pt x="157485" y="22473"/>
                </a:lnTo>
                <a:lnTo>
                  <a:pt x="157376" y="22770"/>
                </a:lnTo>
                <a:lnTo>
                  <a:pt x="157768" y="23976"/>
                </a:lnTo>
                <a:lnTo>
                  <a:pt x="158965" y="24041"/>
                </a:lnTo>
                <a:lnTo>
                  <a:pt x="162798" y="24041"/>
                </a:lnTo>
                <a:lnTo>
                  <a:pt x="166936" y="24955"/>
                </a:lnTo>
                <a:close/>
              </a:path>
              <a:path w="265019" h="61497">
                <a:moveTo>
                  <a:pt x="17318" y="57751"/>
                </a:moveTo>
                <a:lnTo>
                  <a:pt x="16724" y="56328"/>
                </a:lnTo>
                <a:lnTo>
                  <a:pt x="16724" y="1655"/>
                </a:lnTo>
                <a:lnTo>
                  <a:pt x="16506" y="827"/>
                </a:lnTo>
                <a:lnTo>
                  <a:pt x="15984" y="827"/>
                </a:lnTo>
                <a:lnTo>
                  <a:pt x="0" y="8971"/>
                </a:lnTo>
                <a:lnTo>
                  <a:pt x="0" y="10191"/>
                </a:lnTo>
                <a:lnTo>
                  <a:pt x="2169" y="9283"/>
                </a:lnTo>
                <a:lnTo>
                  <a:pt x="3374" y="8863"/>
                </a:lnTo>
                <a:lnTo>
                  <a:pt x="4580" y="8441"/>
                </a:lnTo>
                <a:lnTo>
                  <a:pt x="6314" y="8231"/>
                </a:lnTo>
                <a:lnTo>
                  <a:pt x="8579" y="9320"/>
                </a:lnTo>
                <a:lnTo>
                  <a:pt x="9102" y="11106"/>
                </a:lnTo>
                <a:lnTo>
                  <a:pt x="9102" y="55443"/>
                </a:lnTo>
                <a:lnTo>
                  <a:pt x="8565" y="57141"/>
                </a:lnTo>
                <a:lnTo>
                  <a:pt x="6416" y="58709"/>
                </a:lnTo>
                <a:lnTo>
                  <a:pt x="4122" y="59188"/>
                </a:lnTo>
                <a:lnTo>
                  <a:pt x="609" y="59362"/>
                </a:lnTo>
                <a:lnTo>
                  <a:pt x="609" y="60669"/>
                </a:lnTo>
                <a:lnTo>
                  <a:pt x="25173" y="60669"/>
                </a:lnTo>
                <a:lnTo>
                  <a:pt x="25173" y="59450"/>
                </a:lnTo>
                <a:lnTo>
                  <a:pt x="21921" y="59334"/>
                </a:lnTo>
                <a:lnTo>
                  <a:pt x="19699" y="58970"/>
                </a:lnTo>
                <a:lnTo>
                  <a:pt x="18509" y="58361"/>
                </a:lnTo>
                <a:lnTo>
                  <a:pt x="17318" y="57751"/>
                </a:lnTo>
                <a:close/>
              </a:path>
              <a:path w="265019" h="61497">
                <a:moveTo>
                  <a:pt x="63892" y="61497"/>
                </a:moveTo>
                <a:lnTo>
                  <a:pt x="69772" y="56691"/>
                </a:lnTo>
                <a:lnTo>
                  <a:pt x="73169" y="47080"/>
                </a:lnTo>
                <a:lnTo>
                  <a:pt x="74969" y="41970"/>
                </a:lnTo>
                <a:lnTo>
                  <a:pt x="75869" y="36526"/>
                </a:lnTo>
                <a:lnTo>
                  <a:pt x="75869" y="23402"/>
                </a:lnTo>
                <a:lnTo>
                  <a:pt x="74403" y="16898"/>
                </a:lnTo>
                <a:lnTo>
                  <a:pt x="71470" y="11236"/>
                </a:lnTo>
                <a:lnTo>
                  <a:pt x="67783" y="4239"/>
                </a:lnTo>
                <a:lnTo>
                  <a:pt x="62600" y="740"/>
                </a:lnTo>
                <a:lnTo>
                  <a:pt x="48518" y="740"/>
                </a:lnTo>
                <a:lnTo>
                  <a:pt x="43030" y="4413"/>
                </a:lnTo>
                <a:lnTo>
                  <a:pt x="39459" y="11759"/>
                </a:lnTo>
                <a:lnTo>
                  <a:pt x="36816" y="17159"/>
                </a:lnTo>
                <a:lnTo>
                  <a:pt x="35495" y="23605"/>
                </a:lnTo>
                <a:lnTo>
                  <a:pt x="35495" y="40620"/>
                </a:lnTo>
                <a:lnTo>
                  <a:pt x="37470" y="48155"/>
                </a:lnTo>
                <a:lnTo>
                  <a:pt x="41419" y="53701"/>
                </a:lnTo>
                <a:lnTo>
                  <a:pt x="45106" y="58898"/>
                </a:lnTo>
                <a:lnTo>
                  <a:pt x="45600" y="47995"/>
                </a:lnTo>
                <a:lnTo>
                  <a:pt x="44612" y="44046"/>
                </a:lnTo>
                <a:lnTo>
                  <a:pt x="44118" y="38776"/>
                </a:lnTo>
                <a:lnTo>
                  <a:pt x="44118" y="25159"/>
                </a:lnTo>
                <a:lnTo>
                  <a:pt x="44598" y="19497"/>
                </a:lnTo>
                <a:lnTo>
                  <a:pt x="45556" y="15200"/>
                </a:lnTo>
                <a:lnTo>
                  <a:pt x="47385" y="7128"/>
                </a:lnTo>
                <a:lnTo>
                  <a:pt x="50768" y="3092"/>
                </a:lnTo>
                <a:lnTo>
                  <a:pt x="60640" y="3092"/>
                </a:lnTo>
                <a:lnTo>
                  <a:pt x="64008" y="7012"/>
                </a:lnTo>
                <a:lnTo>
                  <a:pt x="65809" y="14851"/>
                </a:lnTo>
                <a:lnTo>
                  <a:pt x="66767" y="19061"/>
                </a:lnTo>
                <a:lnTo>
                  <a:pt x="67245" y="24694"/>
                </a:lnTo>
                <a:lnTo>
                  <a:pt x="67245" y="40605"/>
                </a:lnTo>
                <a:lnTo>
                  <a:pt x="66447" y="47371"/>
                </a:lnTo>
                <a:lnTo>
                  <a:pt x="64851" y="52046"/>
                </a:lnTo>
                <a:lnTo>
                  <a:pt x="63253" y="56720"/>
                </a:lnTo>
                <a:lnTo>
                  <a:pt x="60321" y="59058"/>
                </a:lnTo>
                <a:lnTo>
                  <a:pt x="56052" y="59058"/>
                </a:lnTo>
                <a:lnTo>
                  <a:pt x="55530" y="61497"/>
                </a:lnTo>
                <a:lnTo>
                  <a:pt x="63892" y="61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928754" y="5273161"/>
            <a:ext cx="26924" cy="36238"/>
          </a:xfrm>
          <a:custGeom>
            <a:avLst/>
            <a:gdLst/>
            <a:ahLst/>
            <a:cxnLst/>
            <a:rect l="l" t="t" r="r" b="b"/>
            <a:pathLst>
              <a:path w="29616" h="41070">
                <a:moveTo>
                  <a:pt x="13937" y="11672"/>
                </a:moveTo>
                <a:lnTo>
                  <a:pt x="14678" y="9980"/>
                </a:lnTo>
                <a:lnTo>
                  <a:pt x="16158" y="8340"/>
                </a:lnTo>
                <a:lnTo>
                  <a:pt x="17639" y="6700"/>
                </a:lnTo>
                <a:lnTo>
                  <a:pt x="18888" y="5879"/>
                </a:lnTo>
                <a:lnTo>
                  <a:pt x="20543" y="5879"/>
                </a:lnTo>
                <a:lnTo>
                  <a:pt x="22539" y="7404"/>
                </a:lnTo>
                <a:lnTo>
                  <a:pt x="24768" y="8928"/>
                </a:lnTo>
                <a:lnTo>
                  <a:pt x="26945" y="8928"/>
                </a:lnTo>
                <a:lnTo>
                  <a:pt x="28549" y="7708"/>
                </a:lnTo>
                <a:lnTo>
                  <a:pt x="29616" y="5894"/>
                </a:lnTo>
                <a:lnTo>
                  <a:pt x="29616" y="3368"/>
                </a:lnTo>
                <a:lnTo>
                  <a:pt x="29152" y="2257"/>
                </a:lnTo>
                <a:lnTo>
                  <a:pt x="27293" y="486"/>
                </a:lnTo>
                <a:lnTo>
                  <a:pt x="26088" y="43"/>
                </a:lnTo>
                <a:lnTo>
                  <a:pt x="22749" y="43"/>
                </a:lnTo>
                <a:lnTo>
                  <a:pt x="20956" y="769"/>
                </a:lnTo>
                <a:lnTo>
                  <a:pt x="19229" y="2221"/>
                </a:lnTo>
                <a:lnTo>
                  <a:pt x="17501" y="3673"/>
                </a:lnTo>
                <a:lnTo>
                  <a:pt x="15708" y="5691"/>
                </a:lnTo>
                <a:lnTo>
                  <a:pt x="13850" y="8275"/>
                </a:lnTo>
                <a:lnTo>
                  <a:pt x="13850" y="1132"/>
                </a:lnTo>
                <a:lnTo>
                  <a:pt x="13415" y="0"/>
                </a:lnTo>
                <a:lnTo>
                  <a:pt x="11876" y="696"/>
                </a:lnTo>
                <a:lnTo>
                  <a:pt x="10380" y="1321"/>
                </a:lnTo>
                <a:lnTo>
                  <a:pt x="8929" y="1872"/>
                </a:lnTo>
                <a:lnTo>
                  <a:pt x="8260" y="2134"/>
                </a:lnTo>
                <a:lnTo>
                  <a:pt x="7055" y="2569"/>
                </a:lnTo>
                <a:lnTo>
                  <a:pt x="5313" y="3179"/>
                </a:lnTo>
                <a:lnTo>
                  <a:pt x="3571" y="3789"/>
                </a:lnTo>
                <a:lnTo>
                  <a:pt x="1873" y="4384"/>
                </a:lnTo>
                <a:lnTo>
                  <a:pt x="218" y="4965"/>
                </a:lnTo>
                <a:lnTo>
                  <a:pt x="218" y="6402"/>
                </a:lnTo>
                <a:lnTo>
                  <a:pt x="1241" y="6191"/>
                </a:lnTo>
                <a:lnTo>
                  <a:pt x="2874" y="6010"/>
                </a:lnTo>
                <a:lnTo>
                  <a:pt x="4297" y="6010"/>
                </a:lnTo>
                <a:lnTo>
                  <a:pt x="5277" y="6627"/>
                </a:lnTo>
                <a:lnTo>
                  <a:pt x="5815" y="7861"/>
                </a:lnTo>
                <a:lnTo>
                  <a:pt x="6352" y="9095"/>
                </a:lnTo>
                <a:lnTo>
                  <a:pt x="6620" y="11149"/>
                </a:lnTo>
                <a:lnTo>
                  <a:pt x="6620" y="35989"/>
                </a:lnTo>
                <a:lnTo>
                  <a:pt x="6184" y="37506"/>
                </a:lnTo>
                <a:lnTo>
                  <a:pt x="4442" y="38929"/>
                </a:lnTo>
                <a:lnTo>
                  <a:pt x="2671" y="39401"/>
                </a:lnTo>
                <a:lnTo>
                  <a:pt x="0" y="39633"/>
                </a:lnTo>
                <a:lnTo>
                  <a:pt x="0" y="41070"/>
                </a:lnTo>
                <a:lnTo>
                  <a:pt x="21471" y="41070"/>
                </a:lnTo>
                <a:lnTo>
                  <a:pt x="21471" y="39633"/>
                </a:lnTo>
                <a:lnTo>
                  <a:pt x="18772" y="39691"/>
                </a:lnTo>
                <a:lnTo>
                  <a:pt x="16841" y="39234"/>
                </a:lnTo>
                <a:lnTo>
                  <a:pt x="14517" y="37288"/>
                </a:lnTo>
                <a:lnTo>
                  <a:pt x="13937" y="35554"/>
                </a:lnTo>
                <a:lnTo>
                  <a:pt x="13937" y="1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59793" y="5273354"/>
            <a:ext cx="7232" cy="11913"/>
          </a:xfrm>
          <a:custGeom>
            <a:avLst/>
            <a:gdLst/>
            <a:ahLst/>
            <a:cxnLst/>
            <a:rect l="l" t="t" r="r" b="b"/>
            <a:pathLst>
              <a:path w="7955" h="13501">
                <a:moveTo>
                  <a:pt x="3454" y="2119"/>
                </a:moveTo>
                <a:lnTo>
                  <a:pt x="0" y="6358"/>
                </a:lnTo>
                <a:lnTo>
                  <a:pt x="1393" y="13501"/>
                </a:lnTo>
                <a:lnTo>
                  <a:pt x="1799" y="11120"/>
                </a:lnTo>
                <a:lnTo>
                  <a:pt x="2467" y="9145"/>
                </a:lnTo>
                <a:lnTo>
                  <a:pt x="3396" y="7578"/>
                </a:lnTo>
                <a:lnTo>
                  <a:pt x="5138" y="4645"/>
                </a:lnTo>
                <a:lnTo>
                  <a:pt x="7955" y="0"/>
                </a:lnTo>
                <a:lnTo>
                  <a:pt x="3454" y="2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955082" y="5273353"/>
            <a:ext cx="32546" cy="36969"/>
          </a:xfrm>
          <a:custGeom>
            <a:avLst/>
            <a:gdLst/>
            <a:ahLst/>
            <a:cxnLst/>
            <a:rect l="l" t="t" r="r" b="b"/>
            <a:pathLst>
              <a:path w="35801" h="41898">
                <a:moveTo>
                  <a:pt x="34058" y="16288"/>
                </a:moveTo>
                <a:lnTo>
                  <a:pt x="34058" y="11091"/>
                </a:lnTo>
                <a:lnTo>
                  <a:pt x="32520" y="7077"/>
                </a:lnTo>
                <a:lnTo>
                  <a:pt x="29442" y="4246"/>
                </a:lnTo>
                <a:lnTo>
                  <a:pt x="26364" y="1415"/>
                </a:lnTo>
                <a:lnTo>
                  <a:pt x="22778" y="0"/>
                </a:lnTo>
                <a:lnTo>
                  <a:pt x="13138" y="0"/>
                </a:lnTo>
                <a:lnTo>
                  <a:pt x="10321" y="4645"/>
                </a:lnTo>
                <a:lnTo>
                  <a:pt x="12848" y="3179"/>
                </a:lnTo>
                <a:lnTo>
                  <a:pt x="19497" y="3179"/>
                </a:lnTo>
                <a:lnTo>
                  <a:pt x="21878" y="4456"/>
                </a:lnTo>
                <a:lnTo>
                  <a:pt x="23301" y="7012"/>
                </a:lnTo>
                <a:lnTo>
                  <a:pt x="24085" y="8434"/>
                </a:lnTo>
                <a:lnTo>
                  <a:pt x="24636" y="10597"/>
                </a:lnTo>
                <a:lnTo>
                  <a:pt x="24956" y="13501"/>
                </a:lnTo>
                <a:lnTo>
                  <a:pt x="6576" y="13501"/>
                </a:lnTo>
                <a:lnTo>
                  <a:pt x="5183" y="6358"/>
                </a:lnTo>
                <a:lnTo>
                  <a:pt x="1727" y="10597"/>
                </a:lnTo>
                <a:lnTo>
                  <a:pt x="0" y="15635"/>
                </a:lnTo>
                <a:lnTo>
                  <a:pt x="0" y="26843"/>
                </a:lnTo>
                <a:lnTo>
                  <a:pt x="1487" y="31590"/>
                </a:lnTo>
                <a:lnTo>
                  <a:pt x="4464" y="35713"/>
                </a:lnTo>
                <a:lnTo>
                  <a:pt x="7440" y="39836"/>
                </a:lnTo>
                <a:lnTo>
                  <a:pt x="11657" y="41898"/>
                </a:lnTo>
                <a:lnTo>
                  <a:pt x="21849" y="41898"/>
                </a:lnTo>
                <a:lnTo>
                  <a:pt x="25848" y="40329"/>
                </a:lnTo>
                <a:lnTo>
                  <a:pt x="29115" y="37194"/>
                </a:lnTo>
                <a:lnTo>
                  <a:pt x="32381" y="34058"/>
                </a:lnTo>
                <a:lnTo>
                  <a:pt x="34610" y="30646"/>
                </a:lnTo>
                <a:lnTo>
                  <a:pt x="35801" y="26959"/>
                </a:lnTo>
                <a:lnTo>
                  <a:pt x="34276" y="26436"/>
                </a:lnTo>
                <a:lnTo>
                  <a:pt x="32505" y="29369"/>
                </a:lnTo>
                <a:lnTo>
                  <a:pt x="30574" y="31634"/>
                </a:lnTo>
                <a:lnTo>
                  <a:pt x="28483" y="33231"/>
                </a:lnTo>
                <a:lnTo>
                  <a:pt x="26393" y="34827"/>
                </a:lnTo>
                <a:lnTo>
                  <a:pt x="23823" y="35626"/>
                </a:lnTo>
                <a:lnTo>
                  <a:pt x="17000" y="35626"/>
                </a:lnTo>
                <a:lnTo>
                  <a:pt x="13733" y="34087"/>
                </a:lnTo>
                <a:lnTo>
                  <a:pt x="10975" y="31009"/>
                </a:lnTo>
                <a:lnTo>
                  <a:pt x="8217" y="27932"/>
                </a:lnTo>
                <a:lnTo>
                  <a:pt x="6692" y="23024"/>
                </a:lnTo>
                <a:lnTo>
                  <a:pt x="6402" y="16288"/>
                </a:lnTo>
                <a:lnTo>
                  <a:pt x="34058" y="1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56683" y="5255753"/>
            <a:ext cx="8235" cy="8031"/>
          </a:xfrm>
          <a:custGeom>
            <a:avLst/>
            <a:gdLst/>
            <a:ahLst/>
            <a:cxnLst/>
            <a:rect l="l" t="t" r="r" b="b"/>
            <a:pathLst>
              <a:path w="9059" h="9102">
                <a:moveTo>
                  <a:pt x="9059" y="4573"/>
                </a:moveTo>
                <a:lnTo>
                  <a:pt x="9059" y="3295"/>
                </a:lnTo>
                <a:lnTo>
                  <a:pt x="7730" y="1328"/>
                </a:lnTo>
                <a:lnTo>
                  <a:pt x="5778" y="0"/>
                </a:lnTo>
                <a:lnTo>
                  <a:pt x="3252" y="0"/>
                </a:lnTo>
                <a:lnTo>
                  <a:pt x="1307" y="1350"/>
                </a:lnTo>
                <a:lnTo>
                  <a:pt x="0" y="3324"/>
                </a:lnTo>
                <a:lnTo>
                  <a:pt x="0" y="5821"/>
                </a:lnTo>
                <a:lnTo>
                  <a:pt x="1307" y="7774"/>
                </a:lnTo>
                <a:lnTo>
                  <a:pt x="3252" y="9102"/>
                </a:lnTo>
                <a:lnTo>
                  <a:pt x="5778" y="9102"/>
                </a:lnTo>
                <a:lnTo>
                  <a:pt x="7730" y="7774"/>
                </a:lnTo>
                <a:lnTo>
                  <a:pt x="9059" y="5821"/>
                </a:lnTo>
                <a:lnTo>
                  <a:pt x="9059" y="4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051615" y="5273239"/>
            <a:ext cx="19242" cy="36161"/>
          </a:xfrm>
          <a:custGeom>
            <a:avLst/>
            <a:gdLst/>
            <a:ahLst/>
            <a:cxnLst/>
            <a:rect l="l" t="t" r="r" b="b"/>
            <a:pathLst>
              <a:path w="21166" h="40983">
                <a:moveTo>
                  <a:pt x="21166" y="40983"/>
                </a:moveTo>
                <a:lnTo>
                  <a:pt x="21166" y="39764"/>
                </a:lnTo>
                <a:lnTo>
                  <a:pt x="18350" y="39531"/>
                </a:lnTo>
                <a:lnTo>
                  <a:pt x="16543" y="38994"/>
                </a:lnTo>
                <a:lnTo>
                  <a:pt x="14946" y="37310"/>
                </a:lnTo>
                <a:lnTo>
                  <a:pt x="14547" y="35234"/>
                </a:lnTo>
                <a:lnTo>
                  <a:pt x="14547" y="653"/>
                </a:lnTo>
                <a:lnTo>
                  <a:pt x="14227" y="0"/>
                </a:lnTo>
                <a:lnTo>
                  <a:pt x="12891" y="522"/>
                </a:lnTo>
                <a:lnTo>
                  <a:pt x="10888" y="1364"/>
                </a:lnTo>
                <a:lnTo>
                  <a:pt x="7346" y="2613"/>
                </a:lnTo>
                <a:lnTo>
                  <a:pt x="2264" y="4268"/>
                </a:lnTo>
                <a:lnTo>
                  <a:pt x="391" y="4877"/>
                </a:lnTo>
                <a:lnTo>
                  <a:pt x="391" y="6228"/>
                </a:lnTo>
                <a:lnTo>
                  <a:pt x="1843" y="5821"/>
                </a:lnTo>
                <a:lnTo>
                  <a:pt x="2722" y="5589"/>
                </a:lnTo>
                <a:lnTo>
                  <a:pt x="3963" y="5444"/>
                </a:lnTo>
                <a:lnTo>
                  <a:pt x="5357" y="5444"/>
                </a:lnTo>
                <a:lnTo>
                  <a:pt x="6271" y="6039"/>
                </a:lnTo>
                <a:lnTo>
                  <a:pt x="6707" y="7229"/>
                </a:lnTo>
                <a:lnTo>
                  <a:pt x="6968" y="7955"/>
                </a:lnTo>
                <a:lnTo>
                  <a:pt x="7098" y="9262"/>
                </a:lnTo>
                <a:lnTo>
                  <a:pt x="7098" y="35321"/>
                </a:lnTo>
                <a:lnTo>
                  <a:pt x="6692" y="37405"/>
                </a:lnTo>
                <a:lnTo>
                  <a:pt x="5066" y="38943"/>
                </a:lnTo>
                <a:lnTo>
                  <a:pt x="3106" y="39473"/>
                </a:lnTo>
                <a:lnTo>
                  <a:pt x="0" y="39764"/>
                </a:lnTo>
                <a:lnTo>
                  <a:pt x="0" y="40983"/>
                </a:lnTo>
                <a:lnTo>
                  <a:pt x="21166" y="40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071982" y="5273815"/>
            <a:ext cx="38128" cy="36315"/>
          </a:xfrm>
          <a:custGeom>
            <a:avLst/>
            <a:gdLst/>
            <a:ahLst/>
            <a:cxnLst/>
            <a:rect l="l" t="t" r="r" b="b"/>
            <a:pathLst>
              <a:path w="41941" h="41157">
                <a:moveTo>
                  <a:pt x="13022" y="0"/>
                </a:moveTo>
                <a:lnTo>
                  <a:pt x="0" y="0"/>
                </a:lnTo>
                <a:lnTo>
                  <a:pt x="0" y="1219"/>
                </a:lnTo>
                <a:lnTo>
                  <a:pt x="2090" y="1423"/>
                </a:lnTo>
                <a:lnTo>
                  <a:pt x="3454" y="1771"/>
                </a:lnTo>
                <a:lnTo>
                  <a:pt x="5080" y="3048"/>
                </a:lnTo>
                <a:lnTo>
                  <a:pt x="5574" y="4602"/>
                </a:lnTo>
                <a:lnTo>
                  <a:pt x="5574" y="33710"/>
                </a:lnTo>
                <a:lnTo>
                  <a:pt x="6706" y="36686"/>
                </a:lnTo>
                <a:lnTo>
                  <a:pt x="8971" y="38457"/>
                </a:lnTo>
                <a:lnTo>
                  <a:pt x="11207" y="40257"/>
                </a:lnTo>
                <a:lnTo>
                  <a:pt x="13588" y="41157"/>
                </a:lnTo>
                <a:lnTo>
                  <a:pt x="18873" y="41157"/>
                </a:lnTo>
                <a:lnTo>
                  <a:pt x="21486" y="40286"/>
                </a:lnTo>
                <a:lnTo>
                  <a:pt x="23954" y="38544"/>
                </a:lnTo>
                <a:lnTo>
                  <a:pt x="25580" y="37412"/>
                </a:lnTo>
                <a:lnTo>
                  <a:pt x="27380" y="35670"/>
                </a:lnTo>
                <a:lnTo>
                  <a:pt x="29354" y="33318"/>
                </a:lnTo>
                <a:lnTo>
                  <a:pt x="29354" y="40330"/>
                </a:lnTo>
                <a:lnTo>
                  <a:pt x="29659" y="40983"/>
                </a:lnTo>
                <a:lnTo>
                  <a:pt x="32215" y="39996"/>
                </a:lnTo>
                <a:lnTo>
                  <a:pt x="33870" y="39372"/>
                </a:lnTo>
                <a:lnTo>
                  <a:pt x="34624" y="39110"/>
                </a:lnTo>
                <a:lnTo>
                  <a:pt x="36395" y="38530"/>
                </a:lnTo>
                <a:lnTo>
                  <a:pt x="37658" y="38130"/>
                </a:lnTo>
                <a:lnTo>
                  <a:pt x="38414" y="37913"/>
                </a:lnTo>
                <a:lnTo>
                  <a:pt x="40345" y="37368"/>
                </a:lnTo>
                <a:lnTo>
                  <a:pt x="41941" y="36933"/>
                </a:lnTo>
                <a:lnTo>
                  <a:pt x="41941" y="35713"/>
                </a:lnTo>
                <a:lnTo>
                  <a:pt x="39647" y="35800"/>
                </a:lnTo>
                <a:lnTo>
                  <a:pt x="38145" y="35474"/>
                </a:lnTo>
                <a:lnTo>
                  <a:pt x="36722" y="33993"/>
                </a:lnTo>
                <a:lnTo>
                  <a:pt x="36367" y="32635"/>
                </a:lnTo>
                <a:lnTo>
                  <a:pt x="36367" y="0"/>
                </a:lnTo>
                <a:lnTo>
                  <a:pt x="22299" y="0"/>
                </a:lnTo>
                <a:lnTo>
                  <a:pt x="22299" y="1437"/>
                </a:lnTo>
                <a:lnTo>
                  <a:pt x="24912" y="1582"/>
                </a:lnTo>
                <a:lnTo>
                  <a:pt x="26654" y="2003"/>
                </a:lnTo>
                <a:lnTo>
                  <a:pt x="28396" y="3397"/>
                </a:lnTo>
                <a:lnTo>
                  <a:pt x="28832" y="4863"/>
                </a:lnTo>
                <a:lnTo>
                  <a:pt x="28832" y="30966"/>
                </a:lnTo>
                <a:lnTo>
                  <a:pt x="27729" y="32243"/>
                </a:lnTo>
                <a:lnTo>
                  <a:pt x="25565" y="33971"/>
                </a:lnTo>
                <a:lnTo>
                  <a:pt x="23678" y="35278"/>
                </a:lnTo>
                <a:lnTo>
                  <a:pt x="21747" y="35931"/>
                </a:lnTo>
                <a:lnTo>
                  <a:pt x="16898" y="35931"/>
                </a:lnTo>
                <a:lnTo>
                  <a:pt x="14924" y="34828"/>
                </a:lnTo>
                <a:lnTo>
                  <a:pt x="13849" y="32621"/>
                </a:lnTo>
                <a:lnTo>
                  <a:pt x="13297" y="31430"/>
                </a:lnTo>
                <a:lnTo>
                  <a:pt x="13022" y="29848"/>
                </a:lnTo>
                <a:lnTo>
                  <a:pt x="13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13121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1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1" y="0"/>
                </a:lnTo>
                <a:lnTo>
                  <a:pt x="47821" y="0"/>
                </a:lnTo>
                <a:lnTo>
                  <a:pt x="45005" y="900"/>
                </a:lnTo>
                <a:lnTo>
                  <a:pt x="42247" y="2700"/>
                </a:lnTo>
                <a:lnTo>
                  <a:pt x="40650" y="3745"/>
                </a:lnTo>
                <a:lnTo>
                  <a:pt x="38777" y="5357"/>
                </a:lnTo>
                <a:lnTo>
                  <a:pt x="36628" y="7534"/>
                </a:lnTo>
                <a:lnTo>
                  <a:pt x="36019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8" y="0"/>
                </a:lnTo>
                <a:lnTo>
                  <a:pt x="24971" y="0"/>
                </a:lnTo>
                <a:lnTo>
                  <a:pt x="22822" y="501"/>
                </a:lnTo>
                <a:lnTo>
                  <a:pt x="20731" y="1502"/>
                </a:lnTo>
                <a:lnTo>
                  <a:pt x="18641" y="2504"/>
                </a:lnTo>
                <a:lnTo>
                  <a:pt x="16158" y="4311"/>
                </a:lnTo>
                <a:lnTo>
                  <a:pt x="13284" y="6925"/>
                </a:lnTo>
                <a:lnTo>
                  <a:pt x="13284" y="1045"/>
                </a:lnTo>
                <a:lnTo>
                  <a:pt x="12833" y="0"/>
                </a:lnTo>
                <a:lnTo>
                  <a:pt x="11469" y="493"/>
                </a:lnTo>
                <a:lnTo>
                  <a:pt x="8885" y="1481"/>
                </a:lnTo>
                <a:lnTo>
                  <a:pt x="6301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5" y="4573"/>
                </a:lnTo>
                <a:lnTo>
                  <a:pt x="175" y="6097"/>
                </a:lnTo>
                <a:lnTo>
                  <a:pt x="1241" y="5792"/>
                </a:lnTo>
                <a:lnTo>
                  <a:pt x="2613" y="5705"/>
                </a:lnTo>
                <a:lnTo>
                  <a:pt x="3920" y="5705"/>
                </a:lnTo>
                <a:lnTo>
                  <a:pt x="4856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5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3" y="39604"/>
                </a:lnTo>
                <a:lnTo>
                  <a:pt x="15556" y="39168"/>
                </a:lnTo>
                <a:lnTo>
                  <a:pt x="14017" y="37485"/>
                </a:lnTo>
                <a:lnTo>
                  <a:pt x="13632" y="35960"/>
                </a:lnTo>
                <a:lnTo>
                  <a:pt x="13632" y="9930"/>
                </a:lnTo>
                <a:lnTo>
                  <a:pt x="14939" y="8362"/>
                </a:lnTo>
                <a:lnTo>
                  <a:pt x="16449" y="7092"/>
                </a:lnTo>
                <a:lnTo>
                  <a:pt x="18161" y="6119"/>
                </a:lnTo>
                <a:lnTo>
                  <a:pt x="19875" y="5146"/>
                </a:lnTo>
                <a:lnTo>
                  <a:pt x="21617" y="4660"/>
                </a:lnTo>
                <a:lnTo>
                  <a:pt x="26495" y="4660"/>
                </a:lnTo>
                <a:lnTo>
                  <a:pt x="28527" y="6082"/>
                </a:lnTo>
                <a:lnTo>
                  <a:pt x="29486" y="8928"/>
                </a:lnTo>
                <a:lnTo>
                  <a:pt x="30066" y="10612"/>
                </a:lnTo>
                <a:lnTo>
                  <a:pt x="30357" y="13690"/>
                </a:lnTo>
                <a:lnTo>
                  <a:pt x="30357" y="34218"/>
                </a:lnTo>
                <a:lnTo>
                  <a:pt x="29979" y="36642"/>
                </a:lnTo>
                <a:lnTo>
                  <a:pt x="28470" y="38617"/>
                </a:lnTo>
                <a:lnTo>
                  <a:pt x="26713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4" y="39546"/>
                </a:lnTo>
                <a:lnTo>
                  <a:pt x="39525" y="38893"/>
                </a:lnTo>
                <a:lnTo>
                  <a:pt x="38697" y="37673"/>
                </a:lnTo>
                <a:lnTo>
                  <a:pt x="37870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8" y="5284"/>
                </a:lnTo>
                <a:lnTo>
                  <a:pt x="45150" y="4660"/>
                </a:lnTo>
                <a:lnTo>
                  <a:pt x="50174" y="4660"/>
                </a:lnTo>
                <a:lnTo>
                  <a:pt x="52279" y="5850"/>
                </a:lnTo>
                <a:lnTo>
                  <a:pt x="53353" y="8231"/>
                </a:lnTo>
                <a:lnTo>
                  <a:pt x="53963" y="9567"/>
                </a:lnTo>
                <a:lnTo>
                  <a:pt x="54268" y="11643"/>
                </a:lnTo>
                <a:lnTo>
                  <a:pt x="54268" y="35641"/>
                </a:lnTo>
                <a:lnTo>
                  <a:pt x="53869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5" y="39401"/>
                </a:lnTo>
                <a:lnTo>
                  <a:pt x="63697" y="38914"/>
                </a:lnTo>
                <a:lnTo>
                  <a:pt x="61868" y="37434"/>
                </a:lnTo>
                <a:lnTo>
                  <a:pt x="61411" y="36033"/>
                </a:lnTo>
                <a:lnTo>
                  <a:pt x="61411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89557" y="5273431"/>
            <a:ext cx="61568" cy="35969"/>
          </a:xfrm>
          <a:custGeom>
            <a:avLst/>
            <a:gdLst/>
            <a:ahLst/>
            <a:cxnLst/>
            <a:rect l="l" t="t" r="r" b="b"/>
            <a:pathLst>
              <a:path w="67725" h="40765">
                <a:moveTo>
                  <a:pt x="61410" y="11251"/>
                </a:moveTo>
                <a:lnTo>
                  <a:pt x="60960" y="7854"/>
                </a:lnTo>
                <a:lnTo>
                  <a:pt x="60060" y="5705"/>
                </a:lnTo>
                <a:lnTo>
                  <a:pt x="58492" y="1901"/>
                </a:lnTo>
                <a:lnTo>
                  <a:pt x="55370" y="0"/>
                </a:lnTo>
                <a:lnTo>
                  <a:pt x="47822" y="0"/>
                </a:lnTo>
                <a:lnTo>
                  <a:pt x="45005" y="900"/>
                </a:lnTo>
                <a:lnTo>
                  <a:pt x="42246" y="2700"/>
                </a:lnTo>
                <a:lnTo>
                  <a:pt x="40650" y="3745"/>
                </a:lnTo>
                <a:lnTo>
                  <a:pt x="38776" y="5357"/>
                </a:lnTo>
                <a:lnTo>
                  <a:pt x="36628" y="7534"/>
                </a:lnTo>
                <a:lnTo>
                  <a:pt x="36018" y="5647"/>
                </a:lnTo>
                <a:lnTo>
                  <a:pt x="35249" y="4152"/>
                </a:lnTo>
                <a:lnTo>
                  <a:pt x="34320" y="3048"/>
                </a:lnTo>
                <a:lnTo>
                  <a:pt x="32549" y="1016"/>
                </a:lnTo>
                <a:lnTo>
                  <a:pt x="30167" y="0"/>
                </a:lnTo>
                <a:lnTo>
                  <a:pt x="24970" y="0"/>
                </a:lnTo>
                <a:lnTo>
                  <a:pt x="22822" y="501"/>
                </a:lnTo>
                <a:lnTo>
                  <a:pt x="20731" y="1502"/>
                </a:lnTo>
                <a:lnTo>
                  <a:pt x="18640" y="2504"/>
                </a:lnTo>
                <a:lnTo>
                  <a:pt x="16158" y="4311"/>
                </a:lnTo>
                <a:lnTo>
                  <a:pt x="13283" y="6925"/>
                </a:lnTo>
                <a:lnTo>
                  <a:pt x="13283" y="1045"/>
                </a:lnTo>
                <a:lnTo>
                  <a:pt x="12834" y="0"/>
                </a:lnTo>
                <a:lnTo>
                  <a:pt x="11469" y="493"/>
                </a:lnTo>
                <a:lnTo>
                  <a:pt x="8885" y="1481"/>
                </a:lnTo>
                <a:lnTo>
                  <a:pt x="6301" y="2468"/>
                </a:lnTo>
                <a:lnTo>
                  <a:pt x="4442" y="3150"/>
                </a:lnTo>
                <a:lnTo>
                  <a:pt x="3310" y="3528"/>
                </a:lnTo>
                <a:lnTo>
                  <a:pt x="174" y="4573"/>
                </a:lnTo>
                <a:lnTo>
                  <a:pt x="174" y="6097"/>
                </a:lnTo>
                <a:lnTo>
                  <a:pt x="1241" y="5792"/>
                </a:lnTo>
                <a:lnTo>
                  <a:pt x="2613" y="5705"/>
                </a:lnTo>
                <a:lnTo>
                  <a:pt x="3919" y="5705"/>
                </a:lnTo>
                <a:lnTo>
                  <a:pt x="4856" y="6039"/>
                </a:lnTo>
                <a:lnTo>
                  <a:pt x="5988" y="7375"/>
                </a:lnTo>
                <a:lnTo>
                  <a:pt x="6271" y="8783"/>
                </a:lnTo>
                <a:lnTo>
                  <a:pt x="6271" y="35975"/>
                </a:lnTo>
                <a:lnTo>
                  <a:pt x="5691" y="37659"/>
                </a:lnTo>
                <a:lnTo>
                  <a:pt x="3774" y="39052"/>
                </a:lnTo>
                <a:lnTo>
                  <a:pt x="2264" y="39430"/>
                </a:lnTo>
                <a:lnTo>
                  <a:pt x="0" y="39633"/>
                </a:lnTo>
                <a:lnTo>
                  <a:pt x="0" y="40765"/>
                </a:lnTo>
                <a:lnTo>
                  <a:pt x="19816" y="40765"/>
                </a:lnTo>
                <a:lnTo>
                  <a:pt x="19816" y="39633"/>
                </a:lnTo>
                <a:lnTo>
                  <a:pt x="17232" y="39604"/>
                </a:lnTo>
                <a:lnTo>
                  <a:pt x="15555" y="39168"/>
                </a:lnTo>
                <a:lnTo>
                  <a:pt x="14017" y="37485"/>
                </a:lnTo>
                <a:lnTo>
                  <a:pt x="13631" y="35960"/>
                </a:lnTo>
                <a:lnTo>
                  <a:pt x="13631" y="9930"/>
                </a:lnTo>
                <a:lnTo>
                  <a:pt x="14939" y="8362"/>
                </a:lnTo>
                <a:lnTo>
                  <a:pt x="16448" y="7092"/>
                </a:lnTo>
                <a:lnTo>
                  <a:pt x="18161" y="6119"/>
                </a:lnTo>
                <a:lnTo>
                  <a:pt x="19874" y="5146"/>
                </a:lnTo>
                <a:lnTo>
                  <a:pt x="21617" y="4660"/>
                </a:lnTo>
                <a:lnTo>
                  <a:pt x="26494" y="4660"/>
                </a:lnTo>
                <a:lnTo>
                  <a:pt x="28527" y="6082"/>
                </a:lnTo>
                <a:lnTo>
                  <a:pt x="29485" y="8928"/>
                </a:lnTo>
                <a:lnTo>
                  <a:pt x="30066" y="10612"/>
                </a:lnTo>
                <a:lnTo>
                  <a:pt x="30356" y="13690"/>
                </a:lnTo>
                <a:lnTo>
                  <a:pt x="30356" y="34218"/>
                </a:lnTo>
                <a:lnTo>
                  <a:pt x="29979" y="36642"/>
                </a:lnTo>
                <a:lnTo>
                  <a:pt x="28469" y="38617"/>
                </a:lnTo>
                <a:lnTo>
                  <a:pt x="26712" y="39285"/>
                </a:lnTo>
                <a:lnTo>
                  <a:pt x="23954" y="39633"/>
                </a:lnTo>
                <a:lnTo>
                  <a:pt x="23954" y="40765"/>
                </a:lnTo>
                <a:lnTo>
                  <a:pt x="43945" y="40765"/>
                </a:lnTo>
                <a:lnTo>
                  <a:pt x="43945" y="39633"/>
                </a:lnTo>
                <a:lnTo>
                  <a:pt x="41273" y="39546"/>
                </a:lnTo>
                <a:lnTo>
                  <a:pt x="39524" y="38893"/>
                </a:lnTo>
                <a:lnTo>
                  <a:pt x="38697" y="37673"/>
                </a:lnTo>
                <a:lnTo>
                  <a:pt x="37869" y="36454"/>
                </a:lnTo>
                <a:lnTo>
                  <a:pt x="37456" y="34668"/>
                </a:lnTo>
                <a:lnTo>
                  <a:pt x="37456" y="10017"/>
                </a:lnTo>
                <a:lnTo>
                  <a:pt x="39024" y="8420"/>
                </a:lnTo>
                <a:lnTo>
                  <a:pt x="40345" y="7258"/>
                </a:lnTo>
                <a:lnTo>
                  <a:pt x="41419" y="6533"/>
                </a:lnTo>
                <a:lnTo>
                  <a:pt x="43277" y="5284"/>
                </a:lnTo>
                <a:lnTo>
                  <a:pt x="45150" y="4660"/>
                </a:lnTo>
                <a:lnTo>
                  <a:pt x="50173" y="4660"/>
                </a:lnTo>
                <a:lnTo>
                  <a:pt x="52278" y="5850"/>
                </a:lnTo>
                <a:lnTo>
                  <a:pt x="53352" y="8231"/>
                </a:lnTo>
                <a:lnTo>
                  <a:pt x="53963" y="9567"/>
                </a:lnTo>
                <a:lnTo>
                  <a:pt x="54267" y="11643"/>
                </a:lnTo>
                <a:lnTo>
                  <a:pt x="54267" y="35641"/>
                </a:lnTo>
                <a:lnTo>
                  <a:pt x="53868" y="37238"/>
                </a:lnTo>
                <a:lnTo>
                  <a:pt x="52271" y="38806"/>
                </a:lnTo>
                <a:lnTo>
                  <a:pt x="50609" y="39314"/>
                </a:lnTo>
                <a:lnTo>
                  <a:pt x="48083" y="39546"/>
                </a:lnTo>
                <a:lnTo>
                  <a:pt x="48083" y="40765"/>
                </a:lnTo>
                <a:lnTo>
                  <a:pt x="67725" y="40765"/>
                </a:lnTo>
                <a:lnTo>
                  <a:pt x="67725" y="39633"/>
                </a:lnTo>
                <a:lnTo>
                  <a:pt x="65344" y="39401"/>
                </a:lnTo>
                <a:lnTo>
                  <a:pt x="63697" y="38914"/>
                </a:lnTo>
                <a:lnTo>
                  <a:pt x="61867" y="37434"/>
                </a:lnTo>
                <a:lnTo>
                  <a:pt x="61410" y="36033"/>
                </a:lnTo>
                <a:lnTo>
                  <a:pt x="61410" y="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900306" y="5283384"/>
            <a:ext cx="4387" cy="3285"/>
          </a:xfrm>
          <a:custGeom>
            <a:avLst/>
            <a:gdLst/>
            <a:ahLst/>
            <a:cxnLst/>
            <a:rect l="l" t="t" r="r" b="b"/>
            <a:pathLst>
              <a:path w="4826" h="3723">
                <a:moveTo>
                  <a:pt x="4826" y="3723"/>
                </a:moveTo>
                <a:lnTo>
                  <a:pt x="4572" y="304"/>
                </a:lnTo>
                <a:lnTo>
                  <a:pt x="3136" y="261"/>
                </a:lnTo>
                <a:lnTo>
                  <a:pt x="1597" y="145"/>
                </a:lnTo>
                <a:lnTo>
                  <a:pt x="0" y="0"/>
                </a:lnTo>
                <a:lnTo>
                  <a:pt x="1836" y="3636"/>
                </a:lnTo>
                <a:lnTo>
                  <a:pt x="4826" y="3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85299" y="5257329"/>
            <a:ext cx="42604" cy="52071"/>
          </a:xfrm>
          <a:custGeom>
            <a:avLst/>
            <a:gdLst/>
            <a:ahLst/>
            <a:cxnLst/>
            <a:rect l="l" t="t" r="r" b="b"/>
            <a:pathLst>
              <a:path w="46864" h="59014">
                <a:moveTo>
                  <a:pt x="24956" y="59014"/>
                </a:moveTo>
                <a:lnTo>
                  <a:pt x="24956" y="57403"/>
                </a:lnTo>
                <a:lnTo>
                  <a:pt x="21385" y="57141"/>
                </a:lnTo>
                <a:lnTo>
                  <a:pt x="19084" y="56575"/>
                </a:lnTo>
                <a:lnTo>
                  <a:pt x="17022" y="54833"/>
                </a:lnTo>
                <a:lnTo>
                  <a:pt x="16507" y="52713"/>
                </a:lnTo>
                <a:lnTo>
                  <a:pt x="16507" y="33143"/>
                </a:lnTo>
                <a:lnTo>
                  <a:pt x="18343" y="33165"/>
                </a:lnTo>
                <a:lnTo>
                  <a:pt x="16507" y="29529"/>
                </a:lnTo>
                <a:lnTo>
                  <a:pt x="16507" y="5023"/>
                </a:lnTo>
                <a:lnTo>
                  <a:pt x="17138" y="3854"/>
                </a:lnTo>
                <a:lnTo>
                  <a:pt x="18685" y="3310"/>
                </a:lnTo>
                <a:lnTo>
                  <a:pt x="24376" y="3310"/>
                </a:lnTo>
                <a:lnTo>
                  <a:pt x="27569" y="3861"/>
                </a:lnTo>
                <a:lnTo>
                  <a:pt x="30095" y="4965"/>
                </a:lnTo>
                <a:lnTo>
                  <a:pt x="34799" y="6997"/>
                </a:lnTo>
                <a:lnTo>
                  <a:pt x="37151" y="10742"/>
                </a:lnTo>
                <a:lnTo>
                  <a:pt x="37151" y="22008"/>
                </a:lnTo>
                <a:lnTo>
                  <a:pt x="35017" y="25972"/>
                </a:lnTo>
                <a:lnTo>
                  <a:pt x="30749" y="28091"/>
                </a:lnTo>
                <a:lnTo>
                  <a:pt x="28397" y="29253"/>
                </a:lnTo>
                <a:lnTo>
                  <a:pt x="25174" y="29833"/>
                </a:lnTo>
                <a:lnTo>
                  <a:pt x="21080" y="29833"/>
                </a:lnTo>
                <a:lnTo>
                  <a:pt x="21334" y="33252"/>
                </a:lnTo>
                <a:lnTo>
                  <a:pt x="30197" y="33274"/>
                </a:lnTo>
                <a:lnTo>
                  <a:pt x="35757" y="31909"/>
                </a:lnTo>
                <a:lnTo>
                  <a:pt x="40200" y="29180"/>
                </a:lnTo>
                <a:lnTo>
                  <a:pt x="44643" y="26451"/>
                </a:lnTo>
                <a:lnTo>
                  <a:pt x="46864" y="22052"/>
                </a:lnTo>
                <a:lnTo>
                  <a:pt x="46864" y="11193"/>
                </a:lnTo>
                <a:lnTo>
                  <a:pt x="44860" y="7331"/>
                </a:lnTo>
                <a:lnTo>
                  <a:pt x="40853" y="4398"/>
                </a:lnTo>
                <a:lnTo>
                  <a:pt x="36846" y="1466"/>
                </a:lnTo>
                <a:lnTo>
                  <a:pt x="31068" y="0"/>
                </a:lnTo>
                <a:lnTo>
                  <a:pt x="0" y="0"/>
                </a:lnTo>
                <a:lnTo>
                  <a:pt x="0" y="1655"/>
                </a:lnTo>
                <a:lnTo>
                  <a:pt x="3194" y="1916"/>
                </a:lnTo>
                <a:lnTo>
                  <a:pt x="5262" y="2540"/>
                </a:lnTo>
                <a:lnTo>
                  <a:pt x="7150" y="4515"/>
                </a:lnTo>
                <a:lnTo>
                  <a:pt x="7622" y="6562"/>
                </a:lnTo>
                <a:lnTo>
                  <a:pt x="7622" y="51988"/>
                </a:lnTo>
                <a:lnTo>
                  <a:pt x="7201" y="54346"/>
                </a:lnTo>
                <a:lnTo>
                  <a:pt x="5517" y="56408"/>
                </a:lnTo>
                <a:lnTo>
                  <a:pt x="3397" y="57083"/>
                </a:lnTo>
                <a:lnTo>
                  <a:pt x="0" y="57403"/>
                </a:lnTo>
                <a:lnTo>
                  <a:pt x="0" y="59014"/>
                </a:lnTo>
                <a:lnTo>
                  <a:pt x="24956" y="59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25250" y="5357058"/>
            <a:ext cx="206726" cy="54184"/>
          </a:xfrm>
          <a:custGeom>
            <a:avLst/>
            <a:gdLst/>
            <a:ahLst/>
            <a:cxnLst/>
            <a:rect l="l" t="t" r="r" b="b"/>
            <a:pathLst>
              <a:path w="227399" h="61409">
                <a:moveTo>
                  <a:pt x="186023" y="25391"/>
                </a:moveTo>
                <a:lnTo>
                  <a:pt x="183062" y="29717"/>
                </a:lnTo>
                <a:lnTo>
                  <a:pt x="179796" y="31880"/>
                </a:lnTo>
                <a:lnTo>
                  <a:pt x="174337" y="31880"/>
                </a:lnTo>
                <a:lnTo>
                  <a:pt x="174612" y="34929"/>
                </a:lnTo>
                <a:lnTo>
                  <a:pt x="179694" y="34929"/>
                </a:lnTo>
                <a:lnTo>
                  <a:pt x="183984" y="32439"/>
                </a:lnTo>
                <a:lnTo>
                  <a:pt x="187482" y="27460"/>
                </a:lnTo>
                <a:lnTo>
                  <a:pt x="188985" y="21065"/>
                </a:lnTo>
                <a:lnTo>
                  <a:pt x="186023" y="25391"/>
                </a:lnTo>
                <a:close/>
              </a:path>
              <a:path w="227399" h="61409">
                <a:moveTo>
                  <a:pt x="165045" y="29775"/>
                </a:moveTo>
                <a:lnTo>
                  <a:pt x="167252" y="31837"/>
                </a:lnTo>
                <a:lnTo>
                  <a:pt x="169458" y="33899"/>
                </a:lnTo>
                <a:lnTo>
                  <a:pt x="171912" y="34929"/>
                </a:lnTo>
                <a:lnTo>
                  <a:pt x="174612" y="34929"/>
                </a:lnTo>
                <a:lnTo>
                  <a:pt x="174337" y="31880"/>
                </a:lnTo>
                <a:lnTo>
                  <a:pt x="172936" y="31336"/>
                </a:lnTo>
                <a:lnTo>
                  <a:pt x="171106" y="29158"/>
                </a:lnTo>
                <a:lnTo>
                  <a:pt x="170649" y="27656"/>
                </a:lnTo>
                <a:lnTo>
                  <a:pt x="170649" y="21500"/>
                </a:lnTo>
                <a:lnTo>
                  <a:pt x="172108" y="16862"/>
                </a:lnTo>
                <a:lnTo>
                  <a:pt x="175026" y="11824"/>
                </a:lnTo>
                <a:lnTo>
                  <a:pt x="177944" y="6786"/>
                </a:lnTo>
                <a:lnTo>
                  <a:pt x="180811" y="4268"/>
                </a:lnTo>
                <a:lnTo>
                  <a:pt x="183628" y="4268"/>
                </a:lnTo>
                <a:lnTo>
                  <a:pt x="184405" y="4609"/>
                </a:lnTo>
                <a:lnTo>
                  <a:pt x="186292" y="5973"/>
                </a:lnTo>
                <a:lnTo>
                  <a:pt x="187809" y="6576"/>
                </a:lnTo>
                <a:lnTo>
                  <a:pt x="189878" y="7708"/>
                </a:lnTo>
                <a:lnTo>
                  <a:pt x="190466" y="9407"/>
                </a:lnTo>
                <a:lnTo>
                  <a:pt x="190466" y="16346"/>
                </a:lnTo>
                <a:lnTo>
                  <a:pt x="188985" y="21065"/>
                </a:lnTo>
                <a:lnTo>
                  <a:pt x="187482" y="27460"/>
                </a:lnTo>
                <a:lnTo>
                  <a:pt x="190981" y="22480"/>
                </a:lnTo>
                <a:lnTo>
                  <a:pt x="192730" y="17377"/>
                </a:lnTo>
                <a:lnTo>
                  <a:pt x="192730" y="11076"/>
                </a:lnTo>
                <a:lnTo>
                  <a:pt x="192513" y="9269"/>
                </a:lnTo>
                <a:lnTo>
                  <a:pt x="192121" y="7839"/>
                </a:lnTo>
                <a:lnTo>
                  <a:pt x="193572" y="8246"/>
                </a:lnTo>
                <a:lnTo>
                  <a:pt x="195431" y="8565"/>
                </a:lnTo>
                <a:lnTo>
                  <a:pt x="196781" y="8667"/>
                </a:lnTo>
                <a:lnTo>
                  <a:pt x="200120" y="8667"/>
                </a:lnTo>
                <a:lnTo>
                  <a:pt x="201543" y="8507"/>
                </a:lnTo>
                <a:lnTo>
                  <a:pt x="203692" y="7868"/>
                </a:lnTo>
                <a:lnTo>
                  <a:pt x="205318" y="7200"/>
                </a:lnTo>
                <a:lnTo>
                  <a:pt x="207495" y="6184"/>
                </a:lnTo>
                <a:lnTo>
                  <a:pt x="176442" y="61932"/>
                </a:lnTo>
                <a:lnTo>
                  <a:pt x="180666" y="61932"/>
                </a:lnTo>
                <a:lnTo>
                  <a:pt x="215030" y="391"/>
                </a:lnTo>
                <a:lnTo>
                  <a:pt x="211545" y="391"/>
                </a:lnTo>
                <a:lnTo>
                  <a:pt x="209891" y="2017"/>
                </a:lnTo>
                <a:lnTo>
                  <a:pt x="208309" y="3252"/>
                </a:lnTo>
                <a:lnTo>
                  <a:pt x="206798" y="4094"/>
                </a:lnTo>
                <a:lnTo>
                  <a:pt x="203982" y="5719"/>
                </a:lnTo>
                <a:lnTo>
                  <a:pt x="200904" y="6532"/>
                </a:lnTo>
                <a:lnTo>
                  <a:pt x="196288" y="6532"/>
                </a:lnTo>
                <a:lnTo>
                  <a:pt x="195039" y="6416"/>
                </a:lnTo>
                <a:lnTo>
                  <a:pt x="193819" y="6184"/>
                </a:lnTo>
                <a:lnTo>
                  <a:pt x="192600" y="5952"/>
                </a:lnTo>
                <a:lnTo>
                  <a:pt x="190989" y="4965"/>
                </a:lnTo>
                <a:lnTo>
                  <a:pt x="189333" y="3484"/>
                </a:lnTo>
                <a:lnTo>
                  <a:pt x="188157" y="2584"/>
                </a:lnTo>
                <a:lnTo>
                  <a:pt x="186415" y="1887"/>
                </a:lnTo>
                <a:lnTo>
                  <a:pt x="184949" y="1655"/>
                </a:lnTo>
                <a:lnTo>
                  <a:pt x="178126" y="1655"/>
                </a:lnTo>
                <a:lnTo>
                  <a:pt x="173669" y="3977"/>
                </a:lnTo>
                <a:lnTo>
                  <a:pt x="169778" y="8623"/>
                </a:lnTo>
                <a:lnTo>
                  <a:pt x="165887" y="13269"/>
                </a:lnTo>
                <a:lnTo>
                  <a:pt x="163942" y="17987"/>
                </a:lnTo>
                <a:lnTo>
                  <a:pt x="163942" y="26756"/>
                </a:lnTo>
                <a:lnTo>
                  <a:pt x="165045" y="29775"/>
                </a:lnTo>
                <a:close/>
              </a:path>
              <a:path w="227399" h="61409">
                <a:moveTo>
                  <a:pt x="199590" y="55828"/>
                </a:moveTo>
                <a:lnTo>
                  <a:pt x="201725" y="57816"/>
                </a:lnTo>
                <a:lnTo>
                  <a:pt x="203859" y="59805"/>
                </a:lnTo>
                <a:lnTo>
                  <a:pt x="206392" y="60800"/>
                </a:lnTo>
                <a:lnTo>
                  <a:pt x="205826" y="55472"/>
                </a:lnTo>
                <a:lnTo>
                  <a:pt x="205274" y="54005"/>
                </a:lnTo>
                <a:lnTo>
                  <a:pt x="205274" y="48227"/>
                </a:lnTo>
                <a:lnTo>
                  <a:pt x="206624" y="43654"/>
                </a:lnTo>
                <a:lnTo>
                  <a:pt x="209325" y="38370"/>
                </a:lnTo>
                <a:lnTo>
                  <a:pt x="212025" y="33085"/>
                </a:lnTo>
                <a:lnTo>
                  <a:pt x="215103" y="30443"/>
                </a:lnTo>
                <a:lnTo>
                  <a:pt x="220474" y="30443"/>
                </a:lnTo>
                <a:lnTo>
                  <a:pt x="222027" y="31126"/>
                </a:lnTo>
                <a:lnTo>
                  <a:pt x="223218" y="32490"/>
                </a:lnTo>
                <a:lnTo>
                  <a:pt x="224408" y="33855"/>
                </a:lnTo>
                <a:lnTo>
                  <a:pt x="225004" y="35757"/>
                </a:lnTo>
                <a:lnTo>
                  <a:pt x="225004" y="42145"/>
                </a:lnTo>
                <a:lnTo>
                  <a:pt x="223588" y="46434"/>
                </a:lnTo>
                <a:lnTo>
                  <a:pt x="220757" y="51066"/>
                </a:lnTo>
                <a:lnTo>
                  <a:pt x="217926" y="55697"/>
                </a:lnTo>
                <a:lnTo>
                  <a:pt x="214740" y="58012"/>
                </a:lnTo>
                <a:lnTo>
                  <a:pt x="211197" y="58012"/>
                </a:lnTo>
                <a:lnTo>
                  <a:pt x="214754" y="60800"/>
                </a:lnTo>
                <a:lnTo>
                  <a:pt x="219124" y="58143"/>
                </a:lnTo>
                <a:lnTo>
                  <a:pt x="222434" y="52829"/>
                </a:lnTo>
                <a:lnTo>
                  <a:pt x="225745" y="47516"/>
                </a:lnTo>
                <a:lnTo>
                  <a:pt x="227399" y="42667"/>
                </a:lnTo>
                <a:lnTo>
                  <a:pt x="227399" y="34189"/>
                </a:lnTo>
                <a:lnTo>
                  <a:pt x="226427" y="31387"/>
                </a:lnTo>
                <a:lnTo>
                  <a:pt x="224481" y="29877"/>
                </a:lnTo>
                <a:lnTo>
                  <a:pt x="222536" y="28367"/>
                </a:lnTo>
                <a:lnTo>
                  <a:pt x="220300" y="27612"/>
                </a:lnTo>
                <a:lnTo>
                  <a:pt x="212925" y="27612"/>
                </a:lnTo>
                <a:lnTo>
                  <a:pt x="208504" y="29841"/>
                </a:lnTo>
                <a:lnTo>
                  <a:pt x="204512" y="34298"/>
                </a:lnTo>
                <a:lnTo>
                  <a:pt x="200520" y="38754"/>
                </a:lnTo>
                <a:lnTo>
                  <a:pt x="198523" y="43494"/>
                </a:lnTo>
                <a:lnTo>
                  <a:pt x="198523" y="52728"/>
                </a:lnTo>
                <a:lnTo>
                  <a:pt x="199590" y="55828"/>
                </a:lnTo>
                <a:close/>
              </a:path>
              <a:path w="227399" h="61409">
                <a:moveTo>
                  <a:pt x="129317" y="24955"/>
                </a:moveTo>
                <a:lnTo>
                  <a:pt x="133759" y="26785"/>
                </a:lnTo>
                <a:lnTo>
                  <a:pt x="141773" y="30095"/>
                </a:lnTo>
                <a:lnTo>
                  <a:pt x="145780" y="35510"/>
                </a:lnTo>
                <a:lnTo>
                  <a:pt x="145780" y="47327"/>
                </a:lnTo>
                <a:lnTo>
                  <a:pt x="144531" y="50950"/>
                </a:lnTo>
                <a:lnTo>
                  <a:pt x="142034" y="53897"/>
                </a:lnTo>
                <a:lnTo>
                  <a:pt x="139537" y="56843"/>
                </a:lnTo>
                <a:lnTo>
                  <a:pt x="136619" y="58317"/>
                </a:lnTo>
                <a:lnTo>
                  <a:pt x="131828" y="58317"/>
                </a:lnTo>
                <a:lnTo>
                  <a:pt x="129760" y="57381"/>
                </a:lnTo>
                <a:lnTo>
                  <a:pt x="127074" y="55508"/>
                </a:lnTo>
                <a:lnTo>
                  <a:pt x="124387" y="53635"/>
                </a:lnTo>
                <a:lnTo>
                  <a:pt x="122217" y="52699"/>
                </a:lnTo>
                <a:lnTo>
                  <a:pt x="119255" y="52699"/>
                </a:lnTo>
                <a:lnTo>
                  <a:pt x="118290" y="53025"/>
                </a:lnTo>
                <a:lnTo>
                  <a:pt x="117042" y="54332"/>
                </a:lnTo>
                <a:lnTo>
                  <a:pt x="116730" y="55965"/>
                </a:lnTo>
                <a:lnTo>
                  <a:pt x="116730" y="58288"/>
                </a:lnTo>
                <a:lnTo>
                  <a:pt x="118181" y="59900"/>
                </a:lnTo>
                <a:lnTo>
                  <a:pt x="121085" y="60800"/>
                </a:lnTo>
                <a:lnTo>
                  <a:pt x="122827" y="61351"/>
                </a:lnTo>
                <a:lnTo>
                  <a:pt x="125121" y="61627"/>
                </a:lnTo>
                <a:lnTo>
                  <a:pt x="134964" y="61627"/>
                </a:lnTo>
                <a:lnTo>
                  <a:pt x="140750" y="59479"/>
                </a:lnTo>
                <a:lnTo>
                  <a:pt x="145323" y="55181"/>
                </a:lnTo>
                <a:lnTo>
                  <a:pt x="149896" y="50884"/>
                </a:lnTo>
                <a:lnTo>
                  <a:pt x="152182" y="45527"/>
                </a:lnTo>
                <a:lnTo>
                  <a:pt x="152182" y="36236"/>
                </a:lnTo>
                <a:lnTo>
                  <a:pt x="151645" y="33514"/>
                </a:lnTo>
                <a:lnTo>
                  <a:pt x="150571" y="30944"/>
                </a:lnTo>
                <a:lnTo>
                  <a:pt x="149496" y="28374"/>
                </a:lnTo>
                <a:lnTo>
                  <a:pt x="147914" y="26059"/>
                </a:lnTo>
                <a:lnTo>
                  <a:pt x="145823" y="23997"/>
                </a:lnTo>
                <a:lnTo>
                  <a:pt x="143384" y="21616"/>
                </a:lnTo>
                <a:lnTo>
                  <a:pt x="140350" y="19816"/>
                </a:lnTo>
                <a:lnTo>
                  <a:pt x="136721" y="18596"/>
                </a:lnTo>
                <a:lnTo>
                  <a:pt x="134514" y="17871"/>
                </a:lnTo>
                <a:lnTo>
                  <a:pt x="131030" y="17101"/>
                </a:lnTo>
                <a:lnTo>
                  <a:pt x="126268" y="16288"/>
                </a:lnTo>
                <a:lnTo>
                  <a:pt x="129970" y="8667"/>
                </a:lnTo>
                <a:lnTo>
                  <a:pt x="148001" y="8630"/>
                </a:lnTo>
                <a:lnTo>
                  <a:pt x="149482" y="8057"/>
                </a:lnTo>
                <a:lnTo>
                  <a:pt x="152879" y="0"/>
                </a:lnTo>
                <a:lnTo>
                  <a:pt x="151369" y="261"/>
                </a:lnTo>
                <a:lnTo>
                  <a:pt x="149692" y="1495"/>
                </a:lnTo>
                <a:lnTo>
                  <a:pt x="148045" y="1655"/>
                </a:lnTo>
                <a:lnTo>
                  <a:pt x="129360" y="1655"/>
                </a:lnTo>
                <a:lnTo>
                  <a:pt x="119866" y="22473"/>
                </a:lnTo>
                <a:lnTo>
                  <a:pt x="119757" y="22770"/>
                </a:lnTo>
                <a:lnTo>
                  <a:pt x="120149" y="23976"/>
                </a:lnTo>
                <a:lnTo>
                  <a:pt x="121346" y="24041"/>
                </a:lnTo>
                <a:lnTo>
                  <a:pt x="125179" y="24041"/>
                </a:lnTo>
                <a:lnTo>
                  <a:pt x="129317" y="24955"/>
                </a:lnTo>
                <a:close/>
              </a:path>
              <a:path w="227399" h="61409">
                <a:moveTo>
                  <a:pt x="36890" y="38065"/>
                </a:moveTo>
                <a:lnTo>
                  <a:pt x="0" y="54789"/>
                </a:lnTo>
                <a:lnTo>
                  <a:pt x="0" y="61409"/>
                </a:lnTo>
                <a:lnTo>
                  <a:pt x="48562" y="39328"/>
                </a:lnTo>
                <a:lnTo>
                  <a:pt x="48562" y="36933"/>
                </a:lnTo>
                <a:lnTo>
                  <a:pt x="0" y="14851"/>
                </a:lnTo>
                <a:lnTo>
                  <a:pt x="0" y="21471"/>
                </a:lnTo>
                <a:lnTo>
                  <a:pt x="36890" y="38065"/>
                </a:lnTo>
                <a:close/>
              </a:path>
              <a:path w="227399" h="61409">
                <a:moveTo>
                  <a:pt x="95171" y="827"/>
                </a:moveTo>
                <a:lnTo>
                  <a:pt x="79187" y="8971"/>
                </a:lnTo>
                <a:lnTo>
                  <a:pt x="79187" y="10191"/>
                </a:lnTo>
                <a:lnTo>
                  <a:pt x="81357" y="9283"/>
                </a:lnTo>
                <a:lnTo>
                  <a:pt x="82562" y="8863"/>
                </a:lnTo>
                <a:lnTo>
                  <a:pt x="83767" y="8441"/>
                </a:lnTo>
                <a:lnTo>
                  <a:pt x="85501" y="8231"/>
                </a:lnTo>
                <a:lnTo>
                  <a:pt x="87767" y="9320"/>
                </a:lnTo>
                <a:lnTo>
                  <a:pt x="88289" y="11106"/>
                </a:lnTo>
                <a:lnTo>
                  <a:pt x="88289" y="55443"/>
                </a:lnTo>
                <a:lnTo>
                  <a:pt x="87752" y="57141"/>
                </a:lnTo>
                <a:lnTo>
                  <a:pt x="85603" y="58709"/>
                </a:lnTo>
                <a:lnTo>
                  <a:pt x="83310" y="59188"/>
                </a:lnTo>
                <a:lnTo>
                  <a:pt x="79796" y="59362"/>
                </a:lnTo>
                <a:lnTo>
                  <a:pt x="79796" y="60669"/>
                </a:lnTo>
                <a:lnTo>
                  <a:pt x="104360" y="60669"/>
                </a:lnTo>
                <a:lnTo>
                  <a:pt x="104360" y="59450"/>
                </a:lnTo>
                <a:lnTo>
                  <a:pt x="101108" y="59334"/>
                </a:lnTo>
                <a:lnTo>
                  <a:pt x="98887" y="58970"/>
                </a:lnTo>
                <a:lnTo>
                  <a:pt x="97697" y="58361"/>
                </a:lnTo>
                <a:lnTo>
                  <a:pt x="96506" y="57751"/>
                </a:lnTo>
                <a:lnTo>
                  <a:pt x="95911" y="56328"/>
                </a:lnTo>
                <a:lnTo>
                  <a:pt x="95911" y="1655"/>
                </a:lnTo>
                <a:lnTo>
                  <a:pt x="95693" y="827"/>
                </a:lnTo>
                <a:lnTo>
                  <a:pt x="95171" y="827"/>
                </a:lnTo>
                <a:close/>
              </a:path>
              <a:path w="227399" h="61409">
                <a:moveTo>
                  <a:pt x="205826" y="55472"/>
                </a:moveTo>
                <a:lnTo>
                  <a:pt x="206392" y="60800"/>
                </a:lnTo>
                <a:lnTo>
                  <a:pt x="214754" y="60800"/>
                </a:lnTo>
                <a:lnTo>
                  <a:pt x="211197" y="58012"/>
                </a:lnTo>
                <a:lnTo>
                  <a:pt x="209455" y="58012"/>
                </a:lnTo>
                <a:lnTo>
                  <a:pt x="208032" y="57504"/>
                </a:lnTo>
                <a:lnTo>
                  <a:pt x="205826" y="55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9317" y="5469376"/>
            <a:ext cx="972230" cy="54838"/>
          </a:xfrm>
          <a:custGeom>
            <a:avLst/>
            <a:gdLst/>
            <a:ahLst/>
            <a:cxnLst/>
            <a:rect l="l" t="t" r="r" b="b"/>
            <a:pathLst>
              <a:path w="1069453" h="62150">
                <a:moveTo>
                  <a:pt x="305534" y="20644"/>
                </a:moveTo>
                <a:lnTo>
                  <a:pt x="305534" y="9930"/>
                </a:lnTo>
                <a:lnTo>
                  <a:pt x="304750" y="9189"/>
                </a:lnTo>
                <a:lnTo>
                  <a:pt x="301469" y="13603"/>
                </a:lnTo>
                <a:lnTo>
                  <a:pt x="299386" y="16325"/>
                </a:lnTo>
                <a:lnTo>
                  <a:pt x="297614" y="18386"/>
                </a:lnTo>
                <a:lnTo>
                  <a:pt x="296170" y="19729"/>
                </a:lnTo>
                <a:lnTo>
                  <a:pt x="294167" y="21384"/>
                </a:lnTo>
                <a:lnTo>
                  <a:pt x="292925" y="22495"/>
                </a:lnTo>
                <a:lnTo>
                  <a:pt x="293165" y="23780"/>
                </a:lnTo>
                <a:lnTo>
                  <a:pt x="297912" y="23780"/>
                </a:lnTo>
                <a:lnTo>
                  <a:pt x="297912" y="53105"/>
                </a:lnTo>
                <a:lnTo>
                  <a:pt x="298246" y="55399"/>
                </a:lnTo>
                <a:lnTo>
                  <a:pt x="298914" y="57054"/>
                </a:lnTo>
                <a:lnTo>
                  <a:pt x="300134" y="60103"/>
                </a:lnTo>
                <a:lnTo>
                  <a:pt x="302456" y="61627"/>
                </a:lnTo>
                <a:lnTo>
                  <a:pt x="307451" y="61627"/>
                </a:lnTo>
                <a:lnTo>
                  <a:pt x="309076" y="61206"/>
                </a:lnTo>
                <a:lnTo>
                  <a:pt x="310761" y="60364"/>
                </a:lnTo>
                <a:lnTo>
                  <a:pt x="312444" y="59522"/>
                </a:lnTo>
                <a:lnTo>
                  <a:pt x="314042" y="58085"/>
                </a:lnTo>
                <a:lnTo>
                  <a:pt x="315552" y="56053"/>
                </a:lnTo>
                <a:lnTo>
                  <a:pt x="316510" y="54746"/>
                </a:lnTo>
                <a:lnTo>
                  <a:pt x="315377" y="53788"/>
                </a:lnTo>
                <a:lnTo>
                  <a:pt x="313512" y="55646"/>
                </a:lnTo>
                <a:lnTo>
                  <a:pt x="311973" y="56633"/>
                </a:lnTo>
                <a:lnTo>
                  <a:pt x="310020" y="56880"/>
                </a:lnTo>
                <a:lnTo>
                  <a:pt x="307987" y="56880"/>
                </a:lnTo>
                <a:lnTo>
                  <a:pt x="306623" y="55878"/>
                </a:lnTo>
                <a:lnTo>
                  <a:pt x="305926" y="53875"/>
                </a:lnTo>
                <a:lnTo>
                  <a:pt x="305549" y="52743"/>
                </a:lnTo>
                <a:lnTo>
                  <a:pt x="305360" y="51073"/>
                </a:lnTo>
                <a:lnTo>
                  <a:pt x="305360" y="48866"/>
                </a:lnTo>
                <a:lnTo>
                  <a:pt x="305447" y="23780"/>
                </a:lnTo>
                <a:lnTo>
                  <a:pt x="314332" y="23780"/>
                </a:lnTo>
                <a:lnTo>
                  <a:pt x="314332" y="20644"/>
                </a:lnTo>
                <a:lnTo>
                  <a:pt x="305534" y="20644"/>
                </a:lnTo>
                <a:close/>
              </a:path>
              <a:path w="1069453" h="62150">
                <a:moveTo>
                  <a:pt x="3310" y="3672"/>
                </a:moveTo>
                <a:lnTo>
                  <a:pt x="5444" y="4253"/>
                </a:lnTo>
                <a:lnTo>
                  <a:pt x="7360" y="6112"/>
                </a:lnTo>
                <a:lnTo>
                  <a:pt x="7839" y="8202"/>
                </a:lnTo>
                <a:lnTo>
                  <a:pt x="7839" y="51131"/>
                </a:lnTo>
                <a:lnTo>
                  <a:pt x="18677" y="57257"/>
                </a:lnTo>
                <a:lnTo>
                  <a:pt x="17965" y="56793"/>
                </a:lnTo>
                <a:lnTo>
                  <a:pt x="16898" y="55370"/>
                </a:lnTo>
                <a:lnTo>
                  <a:pt x="16898" y="7099"/>
                </a:lnTo>
                <a:lnTo>
                  <a:pt x="17254" y="6141"/>
                </a:lnTo>
                <a:lnTo>
                  <a:pt x="18677" y="5269"/>
                </a:lnTo>
                <a:lnTo>
                  <a:pt x="20034" y="5052"/>
                </a:lnTo>
                <a:lnTo>
                  <a:pt x="30081" y="5052"/>
                </a:lnTo>
                <a:lnTo>
                  <a:pt x="36541" y="7026"/>
                </a:lnTo>
                <a:lnTo>
                  <a:pt x="41419" y="10975"/>
                </a:lnTo>
                <a:lnTo>
                  <a:pt x="47110" y="15592"/>
                </a:lnTo>
                <a:lnTo>
                  <a:pt x="49955" y="22473"/>
                </a:lnTo>
                <a:lnTo>
                  <a:pt x="49955" y="41869"/>
                </a:lnTo>
                <a:lnTo>
                  <a:pt x="46500" y="49113"/>
                </a:lnTo>
                <a:lnTo>
                  <a:pt x="39590" y="53352"/>
                </a:lnTo>
                <a:lnTo>
                  <a:pt x="35089" y="56111"/>
                </a:lnTo>
                <a:lnTo>
                  <a:pt x="29355" y="57490"/>
                </a:lnTo>
                <a:lnTo>
                  <a:pt x="20150" y="57490"/>
                </a:lnTo>
                <a:lnTo>
                  <a:pt x="24781" y="60800"/>
                </a:lnTo>
                <a:lnTo>
                  <a:pt x="31431" y="60800"/>
                </a:lnTo>
                <a:lnTo>
                  <a:pt x="37035" y="59958"/>
                </a:lnTo>
                <a:lnTo>
                  <a:pt x="41593" y="58274"/>
                </a:lnTo>
                <a:lnTo>
                  <a:pt x="44090" y="57374"/>
                </a:lnTo>
                <a:lnTo>
                  <a:pt x="46500" y="56053"/>
                </a:lnTo>
                <a:lnTo>
                  <a:pt x="48823" y="54310"/>
                </a:lnTo>
                <a:lnTo>
                  <a:pt x="52482" y="51552"/>
                </a:lnTo>
                <a:lnTo>
                  <a:pt x="55218" y="48169"/>
                </a:lnTo>
                <a:lnTo>
                  <a:pt x="57033" y="44162"/>
                </a:lnTo>
                <a:lnTo>
                  <a:pt x="58848" y="40156"/>
                </a:lnTo>
                <a:lnTo>
                  <a:pt x="59755" y="35931"/>
                </a:lnTo>
                <a:lnTo>
                  <a:pt x="59755" y="31488"/>
                </a:lnTo>
                <a:lnTo>
                  <a:pt x="59420" y="26237"/>
                </a:lnTo>
                <a:lnTo>
                  <a:pt x="54756" y="13963"/>
                </a:lnTo>
                <a:lnTo>
                  <a:pt x="44598" y="5792"/>
                </a:lnTo>
                <a:lnTo>
                  <a:pt x="38995" y="3121"/>
                </a:lnTo>
                <a:lnTo>
                  <a:pt x="32142" y="1785"/>
                </a:lnTo>
                <a:lnTo>
                  <a:pt x="0" y="1785"/>
                </a:lnTo>
                <a:lnTo>
                  <a:pt x="0" y="3440"/>
                </a:lnTo>
                <a:lnTo>
                  <a:pt x="3310" y="3672"/>
                </a:lnTo>
                <a:close/>
              </a:path>
              <a:path w="1069453" h="62150">
                <a:moveTo>
                  <a:pt x="24781" y="60800"/>
                </a:moveTo>
                <a:lnTo>
                  <a:pt x="20150" y="57490"/>
                </a:lnTo>
                <a:lnTo>
                  <a:pt x="18677" y="57257"/>
                </a:lnTo>
                <a:lnTo>
                  <a:pt x="7839" y="51131"/>
                </a:lnTo>
                <a:lnTo>
                  <a:pt x="7839" y="54499"/>
                </a:lnTo>
                <a:lnTo>
                  <a:pt x="7346" y="56597"/>
                </a:lnTo>
                <a:lnTo>
                  <a:pt x="5371" y="58252"/>
                </a:lnTo>
                <a:lnTo>
                  <a:pt x="3252" y="58840"/>
                </a:lnTo>
                <a:lnTo>
                  <a:pt x="0" y="59188"/>
                </a:lnTo>
                <a:lnTo>
                  <a:pt x="0" y="60800"/>
                </a:lnTo>
                <a:lnTo>
                  <a:pt x="24781" y="60800"/>
                </a:lnTo>
                <a:close/>
              </a:path>
              <a:path w="1069453" h="62150">
                <a:moveTo>
                  <a:pt x="78651" y="4573"/>
                </a:moveTo>
                <a:lnTo>
                  <a:pt x="78651" y="3295"/>
                </a:lnTo>
                <a:lnTo>
                  <a:pt x="77323" y="1328"/>
                </a:lnTo>
                <a:lnTo>
                  <a:pt x="75370" y="0"/>
                </a:lnTo>
                <a:lnTo>
                  <a:pt x="72844" y="0"/>
                </a:lnTo>
                <a:lnTo>
                  <a:pt x="70899" y="1350"/>
                </a:lnTo>
                <a:lnTo>
                  <a:pt x="69592" y="3324"/>
                </a:lnTo>
                <a:lnTo>
                  <a:pt x="69592" y="5821"/>
                </a:lnTo>
                <a:lnTo>
                  <a:pt x="70899" y="7774"/>
                </a:lnTo>
                <a:lnTo>
                  <a:pt x="72844" y="9102"/>
                </a:lnTo>
                <a:lnTo>
                  <a:pt x="75370" y="9102"/>
                </a:lnTo>
                <a:lnTo>
                  <a:pt x="77323" y="7774"/>
                </a:lnTo>
                <a:lnTo>
                  <a:pt x="78651" y="5821"/>
                </a:lnTo>
                <a:lnTo>
                  <a:pt x="78651" y="4573"/>
                </a:lnTo>
                <a:close/>
              </a:path>
              <a:path w="1069453" h="62150">
                <a:moveTo>
                  <a:pt x="85184" y="60800"/>
                </a:moveTo>
                <a:lnTo>
                  <a:pt x="85184" y="59580"/>
                </a:lnTo>
                <a:lnTo>
                  <a:pt x="82367" y="59348"/>
                </a:lnTo>
                <a:lnTo>
                  <a:pt x="80560" y="58811"/>
                </a:lnTo>
                <a:lnTo>
                  <a:pt x="78963" y="57127"/>
                </a:lnTo>
                <a:lnTo>
                  <a:pt x="78564" y="55051"/>
                </a:lnTo>
                <a:lnTo>
                  <a:pt x="78564" y="20469"/>
                </a:lnTo>
                <a:lnTo>
                  <a:pt x="78245" y="19816"/>
                </a:lnTo>
                <a:lnTo>
                  <a:pt x="76909" y="20339"/>
                </a:lnTo>
                <a:lnTo>
                  <a:pt x="74906" y="21181"/>
                </a:lnTo>
                <a:lnTo>
                  <a:pt x="71363" y="22429"/>
                </a:lnTo>
                <a:lnTo>
                  <a:pt x="66282" y="24084"/>
                </a:lnTo>
                <a:lnTo>
                  <a:pt x="64409" y="24694"/>
                </a:lnTo>
                <a:lnTo>
                  <a:pt x="64409" y="26045"/>
                </a:lnTo>
                <a:lnTo>
                  <a:pt x="65861" y="25638"/>
                </a:lnTo>
                <a:lnTo>
                  <a:pt x="66739" y="25406"/>
                </a:lnTo>
                <a:lnTo>
                  <a:pt x="67981" y="25261"/>
                </a:lnTo>
                <a:lnTo>
                  <a:pt x="69374" y="25261"/>
                </a:lnTo>
                <a:lnTo>
                  <a:pt x="70289" y="25856"/>
                </a:lnTo>
                <a:lnTo>
                  <a:pt x="70724" y="27046"/>
                </a:lnTo>
                <a:lnTo>
                  <a:pt x="70986" y="27772"/>
                </a:lnTo>
                <a:lnTo>
                  <a:pt x="71116" y="29079"/>
                </a:lnTo>
                <a:lnTo>
                  <a:pt x="71116" y="55138"/>
                </a:lnTo>
                <a:lnTo>
                  <a:pt x="70710" y="57221"/>
                </a:lnTo>
                <a:lnTo>
                  <a:pt x="69084" y="58760"/>
                </a:lnTo>
                <a:lnTo>
                  <a:pt x="67124" y="59290"/>
                </a:lnTo>
                <a:lnTo>
                  <a:pt x="64017" y="59580"/>
                </a:lnTo>
                <a:lnTo>
                  <a:pt x="64017" y="60800"/>
                </a:lnTo>
                <a:lnTo>
                  <a:pt x="85184" y="60800"/>
                </a:lnTo>
                <a:close/>
              </a:path>
              <a:path w="1069453" h="62150">
                <a:moveTo>
                  <a:pt x="90253" y="47080"/>
                </a:moveTo>
                <a:lnTo>
                  <a:pt x="90253" y="61148"/>
                </a:lnTo>
                <a:lnTo>
                  <a:pt x="91995" y="60255"/>
                </a:lnTo>
                <a:lnTo>
                  <a:pt x="93316" y="59885"/>
                </a:lnTo>
                <a:lnTo>
                  <a:pt x="94623" y="60176"/>
                </a:lnTo>
                <a:lnTo>
                  <a:pt x="96830" y="60756"/>
                </a:lnTo>
                <a:lnTo>
                  <a:pt x="99036" y="61337"/>
                </a:lnTo>
                <a:lnTo>
                  <a:pt x="101011" y="61627"/>
                </a:lnTo>
                <a:lnTo>
                  <a:pt x="106905" y="61627"/>
                </a:lnTo>
                <a:lnTo>
                  <a:pt x="110266" y="60539"/>
                </a:lnTo>
                <a:lnTo>
                  <a:pt x="112835" y="58361"/>
                </a:lnTo>
                <a:lnTo>
                  <a:pt x="115405" y="56183"/>
                </a:lnTo>
                <a:lnTo>
                  <a:pt x="116690" y="53381"/>
                </a:lnTo>
                <a:lnTo>
                  <a:pt x="116690" y="45484"/>
                </a:lnTo>
                <a:lnTo>
                  <a:pt x="113598" y="41564"/>
                </a:lnTo>
                <a:lnTo>
                  <a:pt x="107413" y="38196"/>
                </a:lnTo>
                <a:lnTo>
                  <a:pt x="101664" y="35104"/>
                </a:lnTo>
                <a:lnTo>
                  <a:pt x="97657" y="33013"/>
                </a:lnTo>
                <a:lnTo>
                  <a:pt x="95654" y="30632"/>
                </a:lnTo>
                <a:lnTo>
                  <a:pt x="95654" y="26277"/>
                </a:lnTo>
                <a:lnTo>
                  <a:pt x="96234" y="24810"/>
                </a:lnTo>
                <a:lnTo>
                  <a:pt x="97396" y="23562"/>
                </a:lnTo>
                <a:lnTo>
                  <a:pt x="98557" y="22313"/>
                </a:lnTo>
                <a:lnTo>
                  <a:pt x="100154" y="21689"/>
                </a:lnTo>
                <a:lnTo>
                  <a:pt x="105584" y="21689"/>
                </a:lnTo>
                <a:lnTo>
                  <a:pt x="108183" y="23141"/>
                </a:lnTo>
                <a:lnTo>
                  <a:pt x="109983" y="26045"/>
                </a:lnTo>
                <a:lnTo>
                  <a:pt x="110970" y="27612"/>
                </a:lnTo>
                <a:lnTo>
                  <a:pt x="111754" y="29805"/>
                </a:lnTo>
                <a:lnTo>
                  <a:pt x="112335" y="32621"/>
                </a:lnTo>
                <a:lnTo>
                  <a:pt x="113685" y="32621"/>
                </a:lnTo>
                <a:lnTo>
                  <a:pt x="113380" y="20469"/>
                </a:lnTo>
                <a:lnTo>
                  <a:pt x="111957" y="21021"/>
                </a:lnTo>
                <a:lnTo>
                  <a:pt x="110592" y="21384"/>
                </a:lnTo>
                <a:lnTo>
                  <a:pt x="109322" y="21094"/>
                </a:lnTo>
                <a:lnTo>
                  <a:pt x="107478" y="20513"/>
                </a:lnTo>
                <a:lnTo>
                  <a:pt x="105635" y="19932"/>
                </a:lnTo>
                <a:lnTo>
                  <a:pt x="103943" y="19642"/>
                </a:lnTo>
                <a:lnTo>
                  <a:pt x="98891" y="19642"/>
                </a:lnTo>
                <a:lnTo>
                  <a:pt x="95973" y="20687"/>
                </a:lnTo>
                <a:lnTo>
                  <a:pt x="93650" y="22778"/>
                </a:lnTo>
                <a:lnTo>
                  <a:pt x="91327" y="24868"/>
                </a:lnTo>
                <a:lnTo>
                  <a:pt x="90166" y="27540"/>
                </a:lnTo>
                <a:lnTo>
                  <a:pt x="90166" y="33434"/>
                </a:lnTo>
                <a:lnTo>
                  <a:pt x="91008" y="35728"/>
                </a:lnTo>
                <a:lnTo>
                  <a:pt x="92692" y="37673"/>
                </a:lnTo>
                <a:lnTo>
                  <a:pt x="94376" y="39618"/>
                </a:lnTo>
                <a:lnTo>
                  <a:pt x="97004" y="41549"/>
                </a:lnTo>
                <a:lnTo>
                  <a:pt x="100575" y="43466"/>
                </a:lnTo>
                <a:lnTo>
                  <a:pt x="105453" y="46253"/>
                </a:lnTo>
                <a:lnTo>
                  <a:pt x="107282" y="47327"/>
                </a:lnTo>
                <a:lnTo>
                  <a:pt x="108560" y="48431"/>
                </a:lnTo>
                <a:lnTo>
                  <a:pt x="109286" y="49563"/>
                </a:lnTo>
                <a:lnTo>
                  <a:pt x="110375" y="51872"/>
                </a:lnTo>
                <a:lnTo>
                  <a:pt x="110375" y="55007"/>
                </a:lnTo>
                <a:lnTo>
                  <a:pt x="109743" y="56568"/>
                </a:lnTo>
                <a:lnTo>
                  <a:pt x="108480" y="57773"/>
                </a:lnTo>
                <a:lnTo>
                  <a:pt x="107217" y="58978"/>
                </a:lnTo>
                <a:lnTo>
                  <a:pt x="105497" y="59580"/>
                </a:lnTo>
                <a:lnTo>
                  <a:pt x="99399" y="59580"/>
                </a:lnTo>
                <a:lnTo>
                  <a:pt x="96423" y="57955"/>
                </a:lnTo>
                <a:lnTo>
                  <a:pt x="94391" y="54702"/>
                </a:lnTo>
                <a:lnTo>
                  <a:pt x="93258" y="52931"/>
                </a:lnTo>
                <a:lnTo>
                  <a:pt x="92358" y="50390"/>
                </a:lnTo>
                <a:lnTo>
                  <a:pt x="91690" y="47080"/>
                </a:lnTo>
                <a:lnTo>
                  <a:pt x="90253" y="47080"/>
                </a:lnTo>
                <a:close/>
              </a:path>
              <a:path w="1069453" h="62150">
                <a:moveTo>
                  <a:pt x="132007" y="26589"/>
                </a:moveTo>
                <a:lnTo>
                  <a:pt x="134287" y="23700"/>
                </a:lnTo>
                <a:lnTo>
                  <a:pt x="137081" y="22255"/>
                </a:lnTo>
                <a:lnTo>
                  <a:pt x="141959" y="22255"/>
                </a:lnTo>
                <a:lnTo>
                  <a:pt x="143223" y="22560"/>
                </a:lnTo>
                <a:lnTo>
                  <a:pt x="144181" y="23170"/>
                </a:lnTo>
                <a:lnTo>
                  <a:pt x="145763" y="24897"/>
                </a:lnTo>
                <a:lnTo>
                  <a:pt x="146140" y="26436"/>
                </a:lnTo>
                <a:lnTo>
                  <a:pt x="146663" y="28527"/>
                </a:lnTo>
                <a:lnTo>
                  <a:pt x="147012" y="29863"/>
                </a:lnTo>
                <a:lnTo>
                  <a:pt x="147571" y="30879"/>
                </a:lnTo>
                <a:lnTo>
                  <a:pt x="149109" y="32272"/>
                </a:lnTo>
                <a:lnTo>
                  <a:pt x="151019" y="32621"/>
                </a:lnTo>
                <a:lnTo>
                  <a:pt x="152412" y="32621"/>
                </a:lnTo>
                <a:lnTo>
                  <a:pt x="153443" y="32207"/>
                </a:lnTo>
                <a:lnTo>
                  <a:pt x="154779" y="30552"/>
                </a:lnTo>
                <a:lnTo>
                  <a:pt x="155113" y="28701"/>
                </a:lnTo>
                <a:lnTo>
                  <a:pt x="155113" y="26465"/>
                </a:lnTo>
                <a:lnTo>
                  <a:pt x="153799" y="24411"/>
                </a:lnTo>
                <a:lnTo>
                  <a:pt x="151171" y="22538"/>
                </a:lnTo>
                <a:lnTo>
                  <a:pt x="148543" y="20665"/>
                </a:lnTo>
                <a:lnTo>
                  <a:pt x="145415" y="19729"/>
                </a:lnTo>
                <a:lnTo>
                  <a:pt x="135978" y="19729"/>
                </a:lnTo>
                <a:lnTo>
                  <a:pt x="131173" y="21892"/>
                </a:lnTo>
                <a:lnTo>
                  <a:pt x="127369" y="26219"/>
                </a:lnTo>
                <a:lnTo>
                  <a:pt x="123565" y="30545"/>
                </a:lnTo>
                <a:lnTo>
                  <a:pt x="121663" y="35713"/>
                </a:lnTo>
                <a:lnTo>
                  <a:pt x="121663" y="47850"/>
                </a:lnTo>
                <a:lnTo>
                  <a:pt x="123406" y="52699"/>
                </a:lnTo>
                <a:lnTo>
                  <a:pt x="126890" y="56270"/>
                </a:lnTo>
                <a:lnTo>
                  <a:pt x="130374" y="59842"/>
                </a:lnTo>
                <a:lnTo>
                  <a:pt x="134381" y="61627"/>
                </a:lnTo>
                <a:lnTo>
                  <a:pt x="143527" y="61627"/>
                </a:lnTo>
                <a:lnTo>
                  <a:pt x="147592" y="59682"/>
                </a:lnTo>
                <a:lnTo>
                  <a:pt x="151106" y="55791"/>
                </a:lnTo>
                <a:lnTo>
                  <a:pt x="152935" y="53759"/>
                </a:lnTo>
                <a:lnTo>
                  <a:pt x="154677" y="51000"/>
                </a:lnTo>
                <a:lnTo>
                  <a:pt x="156332" y="47516"/>
                </a:lnTo>
                <a:lnTo>
                  <a:pt x="155113" y="46776"/>
                </a:lnTo>
                <a:lnTo>
                  <a:pt x="153428" y="49244"/>
                </a:lnTo>
                <a:lnTo>
                  <a:pt x="151919" y="51044"/>
                </a:lnTo>
                <a:lnTo>
                  <a:pt x="150583" y="52176"/>
                </a:lnTo>
                <a:lnTo>
                  <a:pt x="148231" y="54151"/>
                </a:lnTo>
                <a:lnTo>
                  <a:pt x="145546" y="55138"/>
                </a:lnTo>
                <a:lnTo>
                  <a:pt x="138257" y="55138"/>
                </a:lnTo>
                <a:lnTo>
                  <a:pt x="134867" y="53396"/>
                </a:lnTo>
                <a:lnTo>
                  <a:pt x="132356" y="49911"/>
                </a:lnTo>
                <a:lnTo>
                  <a:pt x="129844" y="46427"/>
                </a:lnTo>
                <a:lnTo>
                  <a:pt x="128588" y="42493"/>
                </a:lnTo>
                <a:lnTo>
                  <a:pt x="128588" y="33318"/>
                </a:lnTo>
                <a:lnTo>
                  <a:pt x="129728" y="29478"/>
                </a:lnTo>
                <a:lnTo>
                  <a:pt x="132007" y="26589"/>
                </a:lnTo>
                <a:close/>
              </a:path>
              <a:path w="1069453" h="62150">
                <a:moveTo>
                  <a:pt x="190763" y="52191"/>
                </a:moveTo>
                <a:lnTo>
                  <a:pt x="189006" y="55182"/>
                </a:lnTo>
                <a:lnTo>
                  <a:pt x="187250" y="58172"/>
                </a:lnTo>
                <a:lnTo>
                  <a:pt x="184746" y="59668"/>
                </a:lnTo>
                <a:lnTo>
                  <a:pt x="177342" y="59668"/>
                </a:lnTo>
                <a:lnTo>
                  <a:pt x="174097" y="57432"/>
                </a:lnTo>
                <a:lnTo>
                  <a:pt x="171759" y="52960"/>
                </a:lnTo>
                <a:lnTo>
                  <a:pt x="174481" y="62150"/>
                </a:lnTo>
                <a:lnTo>
                  <a:pt x="185863" y="62150"/>
                </a:lnTo>
                <a:lnTo>
                  <a:pt x="190596" y="60016"/>
                </a:lnTo>
                <a:lnTo>
                  <a:pt x="194255" y="55748"/>
                </a:lnTo>
                <a:lnTo>
                  <a:pt x="197913" y="51480"/>
                </a:lnTo>
                <a:lnTo>
                  <a:pt x="199742" y="46456"/>
                </a:lnTo>
                <a:lnTo>
                  <a:pt x="199742" y="34406"/>
                </a:lnTo>
                <a:lnTo>
                  <a:pt x="197855" y="29383"/>
                </a:lnTo>
                <a:lnTo>
                  <a:pt x="194080" y="25609"/>
                </a:lnTo>
                <a:lnTo>
                  <a:pt x="190306" y="21834"/>
                </a:lnTo>
                <a:lnTo>
                  <a:pt x="185544" y="19947"/>
                </a:lnTo>
                <a:lnTo>
                  <a:pt x="174017" y="19947"/>
                </a:lnTo>
                <a:lnTo>
                  <a:pt x="169291" y="21943"/>
                </a:lnTo>
                <a:lnTo>
                  <a:pt x="165618" y="25935"/>
                </a:lnTo>
                <a:lnTo>
                  <a:pt x="161945" y="29928"/>
                </a:lnTo>
                <a:lnTo>
                  <a:pt x="160109" y="34813"/>
                </a:lnTo>
                <a:lnTo>
                  <a:pt x="160109" y="46776"/>
                </a:lnTo>
                <a:lnTo>
                  <a:pt x="162040" y="51915"/>
                </a:lnTo>
                <a:lnTo>
                  <a:pt x="165901" y="56009"/>
                </a:lnTo>
                <a:lnTo>
                  <a:pt x="169763" y="60103"/>
                </a:lnTo>
                <a:lnTo>
                  <a:pt x="169422" y="48489"/>
                </a:lnTo>
                <a:lnTo>
                  <a:pt x="168253" y="43669"/>
                </a:lnTo>
                <a:lnTo>
                  <a:pt x="168253" y="32026"/>
                </a:lnTo>
                <a:lnTo>
                  <a:pt x="169705" y="27467"/>
                </a:lnTo>
                <a:lnTo>
                  <a:pt x="172609" y="24825"/>
                </a:lnTo>
                <a:lnTo>
                  <a:pt x="174292" y="23315"/>
                </a:lnTo>
                <a:lnTo>
                  <a:pt x="176282" y="22560"/>
                </a:lnTo>
                <a:lnTo>
                  <a:pt x="182815" y="22560"/>
                </a:lnTo>
                <a:lnTo>
                  <a:pt x="186052" y="24781"/>
                </a:lnTo>
                <a:lnTo>
                  <a:pt x="188288" y="29224"/>
                </a:lnTo>
                <a:lnTo>
                  <a:pt x="190524" y="33666"/>
                </a:lnTo>
                <a:lnTo>
                  <a:pt x="191641" y="38399"/>
                </a:lnTo>
                <a:lnTo>
                  <a:pt x="191641" y="48271"/>
                </a:lnTo>
                <a:lnTo>
                  <a:pt x="190763" y="52191"/>
                </a:lnTo>
                <a:close/>
              </a:path>
              <a:path w="1069453" h="62150">
                <a:moveTo>
                  <a:pt x="171759" y="52960"/>
                </a:moveTo>
                <a:lnTo>
                  <a:pt x="169422" y="48489"/>
                </a:lnTo>
                <a:lnTo>
                  <a:pt x="169763" y="60103"/>
                </a:lnTo>
                <a:lnTo>
                  <a:pt x="174481" y="62150"/>
                </a:lnTo>
                <a:lnTo>
                  <a:pt x="171759" y="52960"/>
                </a:lnTo>
                <a:close/>
              </a:path>
              <a:path w="1069453" h="62150">
                <a:moveTo>
                  <a:pt x="216249" y="20469"/>
                </a:moveTo>
                <a:lnTo>
                  <a:pt x="203227" y="20469"/>
                </a:lnTo>
                <a:lnTo>
                  <a:pt x="203227" y="21689"/>
                </a:lnTo>
                <a:lnTo>
                  <a:pt x="205317" y="21892"/>
                </a:lnTo>
                <a:lnTo>
                  <a:pt x="206682" y="22241"/>
                </a:lnTo>
                <a:lnTo>
                  <a:pt x="208308" y="23518"/>
                </a:lnTo>
                <a:lnTo>
                  <a:pt x="208802" y="25072"/>
                </a:lnTo>
                <a:lnTo>
                  <a:pt x="208802" y="54180"/>
                </a:lnTo>
                <a:lnTo>
                  <a:pt x="209934" y="57156"/>
                </a:lnTo>
                <a:lnTo>
                  <a:pt x="212199" y="58927"/>
                </a:lnTo>
                <a:lnTo>
                  <a:pt x="214435" y="60727"/>
                </a:lnTo>
                <a:lnTo>
                  <a:pt x="216816" y="61627"/>
                </a:lnTo>
                <a:lnTo>
                  <a:pt x="222100" y="61627"/>
                </a:lnTo>
                <a:lnTo>
                  <a:pt x="224713" y="60756"/>
                </a:lnTo>
                <a:lnTo>
                  <a:pt x="227181" y="59014"/>
                </a:lnTo>
                <a:lnTo>
                  <a:pt x="228807" y="57882"/>
                </a:lnTo>
                <a:lnTo>
                  <a:pt x="230608" y="56140"/>
                </a:lnTo>
                <a:lnTo>
                  <a:pt x="232582" y="53788"/>
                </a:lnTo>
                <a:lnTo>
                  <a:pt x="232582" y="60800"/>
                </a:lnTo>
                <a:lnTo>
                  <a:pt x="232887" y="61453"/>
                </a:lnTo>
                <a:lnTo>
                  <a:pt x="235442" y="60466"/>
                </a:lnTo>
                <a:lnTo>
                  <a:pt x="237097" y="59842"/>
                </a:lnTo>
                <a:lnTo>
                  <a:pt x="237852" y="59580"/>
                </a:lnTo>
                <a:lnTo>
                  <a:pt x="239623" y="59000"/>
                </a:lnTo>
                <a:lnTo>
                  <a:pt x="240886" y="58600"/>
                </a:lnTo>
                <a:lnTo>
                  <a:pt x="241641" y="58382"/>
                </a:lnTo>
                <a:lnTo>
                  <a:pt x="243572" y="57838"/>
                </a:lnTo>
                <a:lnTo>
                  <a:pt x="245169" y="57403"/>
                </a:lnTo>
                <a:lnTo>
                  <a:pt x="245169" y="56183"/>
                </a:lnTo>
                <a:lnTo>
                  <a:pt x="242875" y="56270"/>
                </a:lnTo>
                <a:lnTo>
                  <a:pt x="241373" y="55944"/>
                </a:lnTo>
                <a:lnTo>
                  <a:pt x="239950" y="54463"/>
                </a:lnTo>
                <a:lnTo>
                  <a:pt x="239594" y="53105"/>
                </a:lnTo>
                <a:lnTo>
                  <a:pt x="239594" y="20469"/>
                </a:lnTo>
                <a:lnTo>
                  <a:pt x="225526" y="20469"/>
                </a:lnTo>
                <a:lnTo>
                  <a:pt x="225526" y="21907"/>
                </a:lnTo>
                <a:lnTo>
                  <a:pt x="228140" y="22052"/>
                </a:lnTo>
                <a:lnTo>
                  <a:pt x="229882" y="22473"/>
                </a:lnTo>
                <a:lnTo>
                  <a:pt x="231624" y="23867"/>
                </a:lnTo>
                <a:lnTo>
                  <a:pt x="232059" y="25333"/>
                </a:lnTo>
                <a:lnTo>
                  <a:pt x="232059" y="51436"/>
                </a:lnTo>
                <a:lnTo>
                  <a:pt x="230956" y="52713"/>
                </a:lnTo>
                <a:lnTo>
                  <a:pt x="228793" y="54441"/>
                </a:lnTo>
                <a:lnTo>
                  <a:pt x="226905" y="55748"/>
                </a:lnTo>
                <a:lnTo>
                  <a:pt x="224975" y="56401"/>
                </a:lnTo>
                <a:lnTo>
                  <a:pt x="220126" y="56401"/>
                </a:lnTo>
                <a:lnTo>
                  <a:pt x="218151" y="55298"/>
                </a:lnTo>
                <a:lnTo>
                  <a:pt x="217077" y="53091"/>
                </a:lnTo>
                <a:lnTo>
                  <a:pt x="216525" y="51900"/>
                </a:lnTo>
                <a:lnTo>
                  <a:pt x="216249" y="50318"/>
                </a:lnTo>
                <a:lnTo>
                  <a:pt x="216249" y="20469"/>
                </a:lnTo>
                <a:close/>
              </a:path>
              <a:path w="1069453" h="62150">
                <a:moveTo>
                  <a:pt x="267686" y="60800"/>
                </a:moveTo>
                <a:lnTo>
                  <a:pt x="267686" y="59580"/>
                </a:lnTo>
                <a:lnTo>
                  <a:pt x="265683" y="59522"/>
                </a:lnTo>
                <a:lnTo>
                  <a:pt x="264216" y="59138"/>
                </a:lnTo>
                <a:lnTo>
                  <a:pt x="262358" y="57715"/>
                </a:lnTo>
                <a:lnTo>
                  <a:pt x="261893" y="56314"/>
                </a:lnTo>
                <a:lnTo>
                  <a:pt x="261893" y="29833"/>
                </a:lnTo>
                <a:lnTo>
                  <a:pt x="263461" y="28295"/>
                </a:lnTo>
                <a:lnTo>
                  <a:pt x="264739" y="27191"/>
                </a:lnTo>
                <a:lnTo>
                  <a:pt x="265726" y="26523"/>
                </a:lnTo>
                <a:lnTo>
                  <a:pt x="267497" y="25362"/>
                </a:lnTo>
                <a:lnTo>
                  <a:pt x="269239" y="24781"/>
                </a:lnTo>
                <a:lnTo>
                  <a:pt x="273450" y="24781"/>
                </a:lnTo>
                <a:lnTo>
                  <a:pt x="275163" y="25602"/>
                </a:lnTo>
                <a:lnTo>
                  <a:pt x="276092" y="27242"/>
                </a:lnTo>
                <a:lnTo>
                  <a:pt x="277021" y="28883"/>
                </a:lnTo>
                <a:lnTo>
                  <a:pt x="277486" y="30951"/>
                </a:lnTo>
                <a:lnTo>
                  <a:pt x="277486" y="55007"/>
                </a:lnTo>
                <a:lnTo>
                  <a:pt x="277065" y="56931"/>
                </a:lnTo>
                <a:lnTo>
                  <a:pt x="275380" y="58702"/>
                </a:lnTo>
                <a:lnTo>
                  <a:pt x="273900" y="59290"/>
                </a:lnTo>
                <a:lnTo>
                  <a:pt x="271780" y="59580"/>
                </a:lnTo>
                <a:lnTo>
                  <a:pt x="271780" y="60800"/>
                </a:lnTo>
                <a:lnTo>
                  <a:pt x="290377" y="60800"/>
                </a:lnTo>
                <a:lnTo>
                  <a:pt x="290377" y="59580"/>
                </a:lnTo>
                <a:lnTo>
                  <a:pt x="288403" y="59551"/>
                </a:lnTo>
                <a:lnTo>
                  <a:pt x="286995" y="59072"/>
                </a:lnTo>
                <a:lnTo>
                  <a:pt x="285311" y="57214"/>
                </a:lnTo>
                <a:lnTo>
                  <a:pt x="284890" y="55704"/>
                </a:lnTo>
                <a:lnTo>
                  <a:pt x="284890" y="27612"/>
                </a:lnTo>
                <a:lnTo>
                  <a:pt x="283322" y="23678"/>
                </a:lnTo>
                <a:lnTo>
                  <a:pt x="280186" y="21471"/>
                </a:lnTo>
                <a:lnTo>
                  <a:pt x="278560" y="20339"/>
                </a:lnTo>
                <a:lnTo>
                  <a:pt x="276760" y="19773"/>
                </a:lnTo>
                <a:lnTo>
                  <a:pt x="272346" y="19773"/>
                </a:lnTo>
                <a:lnTo>
                  <a:pt x="269995" y="20484"/>
                </a:lnTo>
                <a:lnTo>
                  <a:pt x="267730" y="21907"/>
                </a:lnTo>
                <a:lnTo>
                  <a:pt x="266220" y="22836"/>
                </a:lnTo>
                <a:lnTo>
                  <a:pt x="264129" y="24549"/>
                </a:lnTo>
                <a:lnTo>
                  <a:pt x="261458" y="27046"/>
                </a:lnTo>
                <a:lnTo>
                  <a:pt x="261458" y="20644"/>
                </a:lnTo>
                <a:lnTo>
                  <a:pt x="261022" y="19816"/>
                </a:lnTo>
                <a:lnTo>
                  <a:pt x="256928" y="21167"/>
                </a:lnTo>
                <a:lnTo>
                  <a:pt x="252486" y="22618"/>
                </a:lnTo>
                <a:lnTo>
                  <a:pt x="249669" y="23518"/>
                </a:lnTo>
                <a:lnTo>
                  <a:pt x="248479" y="23867"/>
                </a:lnTo>
                <a:lnTo>
                  <a:pt x="248479" y="25391"/>
                </a:lnTo>
                <a:lnTo>
                  <a:pt x="248885" y="25333"/>
                </a:lnTo>
                <a:lnTo>
                  <a:pt x="250308" y="25217"/>
                </a:lnTo>
                <a:lnTo>
                  <a:pt x="252021" y="25217"/>
                </a:lnTo>
                <a:lnTo>
                  <a:pt x="253154" y="25769"/>
                </a:lnTo>
                <a:lnTo>
                  <a:pt x="254054" y="27627"/>
                </a:lnTo>
                <a:lnTo>
                  <a:pt x="254228" y="28933"/>
                </a:lnTo>
                <a:lnTo>
                  <a:pt x="254228" y="55544"/>
                </a:lnTo>
                <a:lnTo>
                  <a:pt x="253814" y="57265"/>
                </a:lnTo>
                <a:lnTo>
                  <a:pt x="252159" y="58804"/>
                </a:lnTo>
                <a:lnTo>
                  <a:pt x="250715" y="59319"/>
                </a:lnTo>
                <a:lnTo>
                  <a:pt x="248653" y="59580"/>
                </a:lnTo>
                <a:lnTo>
                  <a:pt x="248653" y="60800"/>
                </a:lnTo>
                <a:lnTo>
                  <a:pt x="267686" y="60800"/>
                </a:lnTo>
                <a:close/>
              </a:path>
              <a:path w="1069453" h="62150">
                <a:moveTo>
                  <a:pt x="369159" y="52191"/>
                </a:moveTo>
                <a:lnTo>
                  <a:pt x="367402" y="55182"/>
                </a:lnTo>
                <a:lnTo>
                  <a:pt x="365645" y="58172"/>
                </a:lnTo>
                <a:lnTo>
                  <a:pt x="363141" y="59668"/>
                </a:lnTo>
                <a:lnTo>
                  <a:pt x="355737" y="59668"/>
                </a:lnTo>
                <a:lnTo>
                  <a:pt x="352492" y="57432"/>
                </a:lnTo>
                <a:lnTo>
                  <a:pt x="350155" y="52960"/>
                </a:lnTo>
                <a:lnTo>
                  <a:pt x="352877" y="62150"/>
                </a:lnTo>
                <a:lnTo>
                  <a:pt x="364259" y="62150"/>
                </a:lnTo>
                <a:lnTo>
                  <a:pt x="368992" y="60016"/>
                </a:lnTo>
                <a:lnTo>
                  <a:pt x="372650" y="55748"/>
                </a:lnTo>
                <a:lnTo>
                  <a:pt x="376309" y="51480"/>
                </a:lnTo>
                <a:lnTo>
                  <a:pt x="378138" y="46456"/>
                </a:lnTo>
                <a:lnTo>
                  <a:pt x="378138" y="34406"/>
                </a:lnTo>
                <a:lnTo>
                  <a:pt x="376250" y="29383"/>
                </a:lnTo>
                <a:lnTo>
                  <a:pt x="372476" y="25609"/>
                </a:lnTo>
                <a:lnTo>
                  <a:pt x="368701" y="21834"/>
                </a:lnTo>
                <a:lnTo>
                  <a:pt x="363940" y="19947"/>
                </a:lnTo>
                <a:lnTo>
                  <a:pt x="352412" y="19947"/>
                </a:lnTo>
                <a:lnTo>
                  <a:pt x="347687" y="21943"/>
                </a:lnTo>
                <a:lnTo>
                  <a:pt x="344014" y="25935"/>
                </a:lnTo>
                <a:lnTo>
                  <a:pt x="340341" y="29928"/>
                </a:lnTo>
                <a:lnTo>
                  <a:pt x="338504" y="34813"/>
                </a:lnTo>
                <a:lnTo>
                  <a:pt x="338504" y="46776"/>
                </a:lnTo>
                <a:lnTo>
                  <a:pt x="340435" y="51915"/>
                </a:lnTo>
                <a:lnTo>
                  <a:pt x="344297" y="56009"/>
                </a:lnTo>
                <a:lnTo>
                  <a:pt x="348159" y="60103"/>
                </a:lnTo>
                <a:lnTo>
                  <a:pt x="347817" y="48489"/>
                </a:lnTo>
                <a:lnTo>
                  <a:pt x="346649" y="43669"/>
                </a:lnTo>
                <a:lnTo>
                  <a:pt x="346649" y="32026"/>
                </a:lnTo>
                <a:lnTo>
                  <a:pt x="348101" y="27467"/>
                </a:lnTo>
                <a:lnTo>
                  <a:pt x="351004" y="24825"/>
                </a:lnTo>
                <a:lnTo>
                  <a:pt x="352688" y="23315"/>
                </a:lnTo>
                <a:lnTo>
                  <a:pt x="354677" y="22560"/>
                </a:lnTo>
                <a:lnTo>
                  <a:pt x="361210" y="22560"/>
                </a:lnTo>
                <a:lnTo>
                  <a:pt x="364448" y="24781"/>
                </a:lnTo>
                <a:lnTo>
                  <a:pt x="366684" y="29224"/>
                </a:lnTo>
                <a:lnTo>
                  <a:pt x="368919" y="33666"/>
                </a:lnTo>
                <a:lnTo>
                  <a:pt x="370037" y="38399"/>
                </a:lnTo>
                <a:lnTo>
                  <a:pt x="370037" y="48271"/>
                </a:lnTo>
                <a:lnTo>
                  <a:pt x="369159" y="52191"/>
                </a:lnTo>
                <a:close/>
              </a:path>
              <a:path w="1069453" h="62150">
                <a:moveTo>
                  <a:pt x="350155" y="52960"/>
                </a:moveTo>
                <a:lnTo>
                  <a:pt x="347817" y="48489"/>
                </a:lnTo>
                <a:lnTo>
                  <a:pt x="348159" y="60103"/>
                </a:lnTo>
                <a:lnTo>
                  <a:pt x="352877" y="62150"/>
                </a:lnTo>
                <a:lnTo>
                  <a:pt x="350155" y="52960"/>
                </a:lnTo>
                <a:close/>
              </a:path>
              <a:path w="1069453" h="62150">
                <a:moveTo>
                  <a:pt x="395168" y="31402"/>
                </a:moveTo>
                <a:lnTo>
                  <a:pt x="395908" y="29710"/>
                </a:lnTo>
                <a:lnTo>
                  <a:pt x="397389" y="28070"/>
                </a:lnTo>
                <a:lnTo>
                  <a:pt x="398870" y="26429"/>
                </a:lnTo>
                <a:lnTo>
                  <a:pt x="400118" y="25609"/>
                </a:lnTo>
                <a:lnTo>
                  <a:pt x="401773" y="25609"/>
                </a:lnTo>
                <a:lnTo>
                  <a:pt x="403769" y="27133"/>
                </a:lnTo>
                <a:lnTo>
                  <a:pt x="405998" y="28657"/>
                </a:lnTo>
                <a:lnTo>
                  <a:pt x="408176" y="28657"/>
                </a:lnTo>
                <a:lnTo>
                  <a:pt x="409780" y="27438"/>
                </a:lnTo>
                <a:lnTo>
                  <a:pt x="410847" y="25623"/>
                </a:lnTo>
                <a:lnTo>
                  <a:pt x="410847" y="23097"/>
                </a:lnTo>
                <a:lnTo>
                  <a:pt x="410382" y="21987"/>
                </a:lnTo>
                <a:lnTo>
                  <a:pt x="408524" y="20215"/>
                </a:lnTo>
                <a:lnTo>
                  <a:pt x="407319" y="19773"/>
                </a:lnTo>
                <a:lnTo>
                  <a:pt x="403980" y="19773"/>
                </a:lnTo>
                <a:lnTo>
                  <a:pt x="402187" y="20499"/>
                </a:lnTo>
                <a:lnTo>
                  <a:pt x="400459" y="21951"/>
                </a:lnTo>
                <a:lnTo>
                  <a:pt x="398731" y="23402"/>
                </a:lnTo>
                <a:lnTo>
                  <a:pt x="396939" y="25420"/>
                </a:lnTo>
                <a:lnTo>
                  <a:pt x="395080" y="28004"/>
                </a:lnTo>
                <a:lnTo>
                  <a:pt x="395080" y="20861"/>
                </a:lnTo>
                <a:lnTo>
                  <a:pt x="394645" y="19729"/>
                </a:lnTo>
                <a:lnTo>
                  <a:pt x="393106" y="20426"/>
                </a:lnTo>
                <a:lnTo>
                  <a:pt x="391611" y="21050"/>
                </a:lnTo>
                <a:lnTo>
                  <a:pt x="390159" y="21602"/>
                </a:lnTo>
                <a:lnTo>
                  <a:pt x="389491" y="21863"/>
                </a:lnTo>
                <a:lnTo>
                  <a:pt x="388286" y="22299"/>
                </a:lnTo>
                <a:lnTo>
                  <a:pt x="386544" y="22908"/>
                </a:lnTo>
                <a:lnTo>
                  <a:pt x="384802" y="23518"/>
                </a:lnTo>
                <a:lnTo>
                  <a:pt x="383103" y="24114"/>
                </a:lnTo>
                <a:lnTo>
                  <a:pt x="381448" y="24694"/>
                </a:lnTo>
                <a:lnTo>
                  <a:pt x="381448" y="26131"/>
                </a:lnTo>
                <a:lnTo>
                  <a:pt x="382472" y="25921"/>
                </a:lnTo>
                <a:lnTo>
                  <a:pt x="384105" y="25739"/>
                </a:lnTo>
                <a:lnTo>
                  <a:pt x="385527" y="25739"/>
                </a:lnTo>
                <a:lnTo>
                  <a:pt x="386508" y="26356"/>
                </a:lnTo>
                <a:lnTo>
                  <a:pt x="387045" y="27590"/>
                </a:lnTo>
                <a:lnTo>
                  <a:pt x="387582" y="28825"/>
                </a:lnTo>
                <a:lnTo>
                  <a:pt x="387850" y="30879"/>
                </a:lnTo>
                <a:lnTo>
                  <a:pt x="387850" y="55719"/>
                </a:lnTo>
                <a:lnTo>
                  <a:pt x="387415" y="57236"/>
                </a:lnTo>
                <a:lnTo>
                  <a:pt x="385673" y="58658"/>
                </a:lnTo>
                <a:lnTo>
                  <a:pt x="383901" y="59130"/>
                </a:lnTo>
                <a:lnTo>
                  <a:pt x="381230" y="59362"/>
                </a:lnTo>
                <a:lnTo>
                  <a:pt x="381230" y="60800"/>
                </a:lnTo>
                <a:lnTo>
                  <a:pt x="402702" y="60800"/>
                </a:lnTo>
                <a:lnTo>
                  <a:pt x="402702" y="59362"/>
                </a:lnTo>
                <a:lnTo>
                  <a:pt x="400002" y="59421"/>
                </a:lnTo>
                <a:lnTo>
                  <a:pt x="398071" y="58963"/>
                </a:lnTo>
                <a:lnTo>
                  <a:pt x="395748" y="57018"/>
                </a:lnTo>
                <a:lnTo>
                  <a:pt x="395168" y="55283"/>
                </a:lnTo>
                <a:lnTo>
                  <a:pt x="395168" y="31402"/>
                </a:lnTo>
                <a:close/>
              </a:path>
              <a:path w="1069453" h="62150">
                <a:moveTo>
                  <a:pt x="452456" y="35038"/>
                </a:moveTo>
                <a:lnTo>
                  <a:pt x="452202" y="31619"/>
                </a:lnTo>
                <a:lnTo>
                  <a:pt x="450765" y="31576"/>
                </a:lnTo>
                <a:lnTo>
                  <a:pt x="449226" y="31460"/>
                </a:lnTo>
                <a:lnTo>
                  <a:pt x="447629" y="31314"/>
                </a:lnTo>
                <a:lnTo>
                  <a:pt x="449465" y="34951"/>
                </a:lnTo>
                <a:lnTo>
                  <a:pt x="452456" y="35038"/>
                </a:lnTo>
                <a:close/>
              </a:path>
              <a:path w="1069453" h="62150">
                <a:moveTo>
                  <a:pt x="456078" y="60800"/>
                </a:moveTo>
                <a:lnTo>
                  <a:pt x="456078" y="59188"/>
                </a:lnTo>
                <a:lnTo>
                  <a:pt x="452507" y="58927"/>
                </a:lnTo>
                <a:lnTo>
                  <a:pt x="450206" y="58361"/>
                </a:lnTo>
                <a:lnTo>
                  <a:pt x="448144" y="56619"/>
                </a:lnTo>
                <a:lnTo>
                  <a:pt x="447629" y="54499"/>
                </a:lnTo>
                <a:lnTo>
                  <a:pt x="447629" y="34929"/>
                </a:lnTo>
                <a:lnTo>
                  <a:pt x="449465" y="34951"/>
                </a:lnTo>
                <a:lnTo>
                  <a:pt x="447629" y="31314"/>
                </a:lnTo>
                <a:lnTo>
                  <a:pt x="447629" y="6808"/>
                </a:lnTo>
                <a:lnTo>
                  <a:pt x="448260" y="5640"/>
                </a:lnTo>
                <a:lnTo>
                  <a:pt x="449806" y="5095"/>
                </a:lnTo>
                <a:lnTo>
                  <a:pt x="455497" y="5095"/>
                </a:lnTo>
                <a:lnTo>
                  <a:pt x="458691" y="5647"/>
                </a:lnTo>
                <a:lnTo>
                  <a:pt x="461217" y="6750"/>
                </a:lnTo>
                <a:lnTo>
                  <a:pt x="465921" y="8783"/>
                </a:lnTo>
                <a:lnTo>
                  <a:pt x="468273" y="12528"/>
                </a:lnTo>
                <a:lnTo>
                  <a:pt x="468273" y="23794"/>
                </a:lnTo>
                <a:lnTo>
                  <a:pt x="466139" y="27758"/>
                </a:lnTo>
                <a:lnTo>
                  <a:pt x="461871" y="29877"/>
                </a:lnTo>
                <a:lnTo>
                  <a:pt x="459519" y="31038"/>
                </a:lnTo>
                <a:lnTo>
                  <a:pt x="456296" y="31619"/>
                </a:lnTo>
                <a:lnTo>
                  <a:pt x="452202" y="31619"/>
                </a:lnTo>
                <a:lnTo>
                  <a:pt x="452456" y="35038"/>
                </a:lnTo>
                <a:lnTo>
                  <a:pt x="461319" y="35060"/>
                </a:lnTo>
                <a:lnTo>
                  <a:pt x="466879" y="33695"/>
                </a:lnTo>
                <a:lnTo>
                  <a:pt x="471322" y="30966"/>
                </a:lnTo>
                <a:lnTo>
                  <a:pt x="475764" y="28237"/>
                </a:lnTo>
                <a:lnTo>
                  <a:pt x="477986" y="23838"/>
                </a:lnTo>
                <a:lnTo>
                  <a:pt x="477986" y="12978"/>
                </a:lnTo>
                <a:lnTo>
                  <a:pt x="475982" y="9117"/>
                </a:lnTo>
                <a:lnTo>
                  <a:pt x="471975" y="6184"/>
                </a:lnTo>
                <a:lnTo>
                  <a:pt x="467968" y="3252"/>
                </a:lnTo>
                <a:lnTo>
                  <a:pt x="462190" y="1785"/>
                </a:lnTo>
                <a:lnTo>
                  <a:pt x="431122" y="1785"/>
                </a:lnTo>
                <a:lnTo>
                  <a:pt x="431122" y="3440"/>
                </a:lnTo>
                <a:lnTo>
                  <a:pt x="434316" y="3702"/>
                </a:lnTo>
                <a:lnTo>
                  <a:pt x="436384" y="4326"/>
                </a:lnTo>
                <a:lnTo>
                  <a:pt x="438272" y="6300"/>
                </a:lnTo>
                <a:lnTo>
                  <a:pt x="438744" y="8347"/>
                </a:lnTo>
                <a:lnTo>
                  <a:pt x="438744" y="53773"/>
                </a:lnTo>
                <a:lnTo>
                  <a:pt x="438323" y="56132"/>
                </a:lnTo>
                <a:lnTo>
                  <a:pt x="436639" y="58194"/>
                </a:lnTo>
                <a:lnTo>
                  <a:pt x="434519" y="58869"/>
                </a:lnTo>
                <a:lnTo>
                  <a:pt x="431122" y="59188"/>
                </a:lnTo>
                <a:lnTo>
                  <a:pt x="431122" y="60800"/>
                </a:lnTo>
                <a:lnTo>
                  <a:pt x="456078" y="60800"/>
                </a:lnTo>
                <a:close/>
              </a:path>
              <a:path w="1069453" h="62150">
                <a:moveTo>
                  <a:pt x="492860" y="31402"/>
                </a:moveTo>
                <a:lnTo>
                  <a:pt x="493601" y="29710"/>
                </a:lnTo>
                <a:lnTo>
                  <a:pt x="495081" y="28070"/>
                </a:lnTo>
                <a:lnTo>
                  <a:pt x="496562" y="26429"/>
                </a:lnTo>
                <a:lnTo>
                  <a:pt x="497811" y="25609"/>
                </a:lnTo>
                <a:lnTo>
                  <a:pt x="499466" y="25609"/>
                </a:lnTo>
                <a:lnTo>
                  <a:pt x="501462" y="27133"/>
                </a:lnTo>
                <a:lnTo>
                  <a:pt x="503691" y="28657"/>
                </a:lnTo>
                <a:lnTo>
                  <a:pt x="505868" y="28657"/>
                </a:lnTo>
                <a:lnTo>
                  <a:pt x="507472" y="27438"/>
                </a:lnTo>
                <a:lnTo>
                  <a:pt x="508540" y="25623"/>
                </a:lnTo>
                <a:lnTo>
                  <a:pt x="508540" y="23097"/>
                </a:lnTo>
                <a:lnTo>
                  <a:pt x="508075" y="21987"/>
                </a:lnTo>
                <a:lnTo>
                  <a:pt x="506217" y="20215"/>
                </a:lnTo>
                <a:lnTo>
                  <a:pt x="505011" y="19773"/>
                </a:lnTo>
                <a:lnTo>
                  <a:pt x="501673" y="19773"/>
                </a:lnTo>
                <a:lnTo>
                  <a:pt x="499879" y="20499"/>
                </a:lnTo>
                <a:lnTo>
                  <a:pt x="498152" y="21951"/>
                </a:lnTo>
                <a:lnTo>
                  <a:pt x="496424" y="23402"/>
                </a:lnTo>
                <a:lnTo>
                  <a:pt x="494631" y="25420"/>
                </a:lnTo>
                <a:lnTo>
                  <a:pt x="492773" y="28004"/>
                </a:lnTo>
                <a:lnTo>
                  <a:pt x="492773" y="20861"/>
                </a:lnTo>
                <a:lnTo>
                  <a:pt x="492338" y="19729"/>
                </a:lnTo>
                <a:lnTo>
                  <a:pt x="490799" y="20426"/>
                </a:lnTo>
                <a:lnTo>
                  <a:pt x="489303" y="21050"/>
                </a:lnTo>
                <a:lnTo>
                  <a:pt x="487852" y="21602"/>
                </a:lnTo>
                <a:lnTo>
                  <a:pt x="487184" y="21863"/>
                </a:lnTo>
                <a:lnTo>
                  <a:pt x="485979" y="22299"/>
                </a:lnTo>
                <a:lnTo>
                  <a:pt x="484236" y="22908"/>
                </a:lnTo>
                <a:lnTo>
                  <a:pt x="482495" y="23518"/>
                </a:lnTo>
                <a:lnTo>
                  <a:pt x="480796" y="24114"/>
                </a:lnTo>
                <a:lnTo>
                  <a:pt x="479141" y="24694"/>
                </a:lnTo>
                <a:lnTo>
                  <a:pt x="479141" y="26131"/>
                </a:lnTo>
                <a:lnTo>
                  <a:pt x="480164" y="25921"/>
                </a:lnTo>
                <a:lnTo>
                  <a:pt x="481798" y="25739"/>
                </a:lnTo>
                <a:lnTo>
                  <a:pt x="483220" y="25739"/>
                </a:lnTo>
                <a:lnTo>
                  <a:pt x="484200" y="26356"/>
                </a:lnTo>
                <a:lnTo>
                  <a:pt x="484738" y="27590"/>
                </a:lnTo>
                <a:lnTo>
                  <a:pt x="485275" y="28825"/>
                </a:lnTo>
                <a:lnTo>
                  <a:pt x="485543" y="30879"/>
                </a:lnTo>
                <a:lnTo>
                  <a:pt x="485543" y="55719"/>
                </a:lnTo>
                <a:lnTo>
                  <a:pt x="485108" y="57236"/>
                </a:lnTo>
                <a:lnTo>
                  <a:pt x="483365" y="58658"/>
                </a:lnTo>
                <a:lnTo>
                  <a:pt x="481594" y="59130"/>
                </a:lnTo>
                <a:lnTo>
                  <a:pt x="478923" y="59362"/>
                </a:lnTo>
                <a:lnTo>
                  <a:pt x="478923" y="60800"/>
                </a:lnTo>
                <a:lnTo>
                  <a:pt x="500395" y="60800"/>
                </a:lnTo>
                <a:lnTo>
                  <a:pt x="500395" y="59362"/>
                </a:lnTo>
                <a:lnTo>
                  <a:pt x="497695" y="59421"/>
                </a:lnTo>
                <a:lnTo>
                  <a:pt x="495764" y="58963"/>
                </a:lnTo>
                <a:lnTo>
                  <a:pt x="493441" y="57018"/>
                </a:lnTo>
                <a:lnTo>
                  <a:pt x="492860" y="55283"/>
                </a:lnTo>
                <a:lnTo>
                  <a:pt x="492860" y="31402"/>
                </a:lnTo>
                <a:close/>
              </a:path>
              <a:path w="1069453" h="62150">
                <a:moveTo>
                  <a:pt x="516520" y="22067"/>
                </a:moveTo>
                <a:lnTo>
                  <a:pt x="513065" y="26306"/>
                </a:lnTo>
                <a:lnTo>
                  <a:pt x="514459" y="33449"/>
                </a:lnTo>
                <a:lnTo>
                  <a:pt x="514865" y="31068"/>
                </a:lnTo>
                <a:lnTo>
                  <a:pt x="515533" y="29093"/>
                </a:lnTo>
                <a:lnTo>
                  <a:pt x="516462" y="27525"/>
                </a:lnTo>
                <a:lnTo>
                  <a:pt x="518204" y="24593"/>
                </a:lnTo>
                <a:lnTo>
                  <a:pt x="521021" y="19947"/>
                </a:lnTo>
                <a:lnTo>
                  <a:pt x="516520" y="22067"/>
                </a:lnTo>
                <a:close/>
              </a:path>
              <a:path w="1069453" h="62150">
                <a:moveTo>
                  <a:pt x="541941" y="36236"/>
                </a:moveTo>
                <a:lnTo>
                  <a:pt x="541941" y="31038"/>
                </a:lnTo>
                <a:lnTo>
                  <a:pt x="540402" y="27024"/>
                </a:lnTo>
                <a:lnTo>
                  <a:pt x="537324" y="24193"/>
                </a:lnTo>
                <a:lnTo>
                  <a:pt x="534247" y="21363"/>
                </a:lnTo>
                <a:lnTo>
                  <a:pt x="530660" y="19947"/>
                </a:lnTo>
                <a:lnTo>
                  <a:pt x="521021" y="19947"/>
                </a:lnTo>
                <a:lnTo>
                  <a:pt x="518204" y="24593"/>
                </a:lnTo>
                <a:lnTo>
                  <a:pt x="520730" y="23126"/>
                </a:lnTo>
                <a:lnTo>
                  <a:pt x="527379" y="23126"/>
                </a:lnTo>
                <a:lnTo>
                  <a:pt x="529760" y="24404"/>
                </a:lnTo>
                <a:lnTo>
                  <a:pt x="531183" y="26959"/>
                </a:lnTo>
                <a:lnTo>
                  <a:pt x="531967" y="28382"/>
                </a:lnTo>
                <a:lnTo>
                  <a:pt x="532519" y="30545"/>
                </a:lnTo>
                <a:lnTo>
                  <a:pt x="532838" y="33449"/>
                </a:lnTo>
                <a:lnTo>
                  <a:pt x="514459" y="33449"/>
                </a:lnTo>
                <a:lnTo>
                  <a:pt x="513065" y="26306"/>
                </a:lnTo>
                <a:lnTo>
                  <a:pt x="509610" y="30545"/>
                </a:lnTo>
                <a:lnTo>
                  <a:pt x="507882" y="35582"/>
                </a:lnTo>
                <a:lnTo>
                  <a:pt x="507882" y="46790"/>
                </a:lnTo>
                <a:lnTo>
                  <a:pt x="509370" y="51538"/>
                </a:lnTo>
                <a:lnTo>
                  <a:pt x="512346" y="55660"/>
                </a:lnTo>
                <a:lnTo>
                  <a:pt x="515322" y="59784"/>
                </a:lnTo>
                <a:lnTo>
                  <a:pt x="519540" y="61845"/>
                </a:lnTo>
                <a:lnTo>
                  <a:pt x="529731" y="61845"/>
                </a:lnTo>
                <a:lnTo>
                  <a:pt x="533731" y="60277"/>
                </a:lnTo>
                <a:lnTo>
                  <a:pt x="536998" y="57141"/>
                </a:lnTo>
                <a:lnTo>
                  <a:pt x="540264" y="54006"/>
                </a:lnTo>
                <a:lnTo>
                  <a:pt x="542493" y="50594"/>
                </a:lnTo>
                <a:lnTo>
                  <a:pt x="543683" y="46906"/>
                </a:lnTo>
                <a:lnTo>
                  <a:pt x="542159" y="46384"/>
                </a:lnTo>
                <a:lnTo>
                  <a:pt x="540388" y="49316"/>
                </a:lnTo>
                <a:lnTo>
                  <a:pt x="538457" y="51581"/>
                </a:lnTo>
                <a:lnTo>
                  <a:pt x="536366" y="53178"/>
                </a:lnTo>
                <a:lnTo>
                  <a:pt x="534275" y="54775"/>
                </a:lnTo>
                <a:lnTo>
                  <a:pt x="531706" y="55574"/>
                </a:lnTo>
                <a:lnTo>
                  <a:pt x="524883" y="55574"/>
                </a:lnTo>
                <a:lnTo>
                  <a:pt x="521616" y="54035"/>
                </a:lnTo>
                <a:lnTo>
                  <a:pt x="518857" y="50957"/>
                </a:lnTo>
                <a:lnTo>
                  <a:pt x="516099" y="47879"/>
                </a:lnTo>
                <a:lnTo>
                  <a:pt x="514575" y="42972"/>
                </a:lnTo>
                <a:lnTo>
                  <a:pt x="514284" y="36236"/>
                </a:lnTo>
                <a:lnTo>
                  <a:pt x="541941" y="36236"/>
                </a:lnTo>
                <a:close/>
              </a:path>
              <a:path w="1069453" h="62150">
                <a:moveTo>
                  <a:pt x="628704" y="4573"/>
                </a:moveTo>
                <a:lnTo>
                  <a:pt x="628704" y="3295"/>
                </a:lnTo>
                <a:lnTo>
                  <a:pt x="627375" y="1328"/>
                </a:lnTo>
                <a:lnTo>
                  <a:pt x="625423" y="0"/>
                </a:lnTo>
                <a:lnTo>
                  <a:pt x="622896" y="0"/>
                </a:lnTo>
                <a:lnTo>
                  <a:pt x="620951" y="1350"/>
                </a:lnTo>
                <a:lnTo>
                  <a:pt x="619645" y="3324"/>
                </a:lnTo>
                <a:lnTo>
                  <a:pt x="619645" y="5821"/>
                </a:lnTo>
                <a:lnTo>
                  <a:pt x="620951" y="7774"/>
                </a:lnTo>
                <a:lnTo>
                  <a:pt x="622896" y="9102"/>
                </a:lnTo>
                <a:lnTo>
                  <a:pt x="625423" y="9102"/>
                </a:lnTo>
                <a:lnTo>
                  <a:pt x="627375" y="7774"/>
                </a:lnTo>
                <a:lnTo>
                  <a:pt x="628704" y="5821"/>
                </a:lnTo>
                <a:lnTo>
                  <a:pt x="628704" y="4573"/>
                </a:lnTo>
                <a:close/>
              </a:path>
              <a:path w="1069453" h="62150">
                <a:moveTo>
                  <a:pt x="635237" y="60800"/>
                </a:moveTo>
                <a:lnTo>
                  <a:pt x="635237" y="59580"/>
                </a:lnTo>
                <a:lnTo>
                  <a:pt x="632420" y="59348"/>
                </a:lnTo>
                <a:lnTo>
                  <a:pt x="630613" y="58811"/>
                </a:lnTo>
                <a:lnTo>
                  <a:pt x="629016" y="57127"/>
                </a:lnTo>
                <a:lnTo>
                  <a:pt x="628617" y="55051"/>
                </a:lnTo>
                <a:lnTo>
                  <a:pt x="628617" y="20469"/>
                </a:lnTo>
                <a:lnTo>
                  <a:pt x="628297" y="19816"/>
                </a:lnTo>
                <a:lnTo>
                  <a:pt x="626962" y="20339"/>
                </a:lnTo>
                <a:lnTo>
                  <a:pt x="624958" y="21181"/>
                </a:lnTo>
                <a:lnTo>
                  <a:pt x="621416" y="22429"/>
                </a:lnTo>
                <a:lnTo>
                  <a:pt x="616334" y="24084"/>
                </a:lnTo>
                <a:lnTo>
                  <a:pt x="614462" y="24694"/>
                </a:lnTo>
                <a:lnTo>
                  <a:pt x="614462" y="26045"/>
                </a:lnTo>
                <a:lnTo>
                  <a:pt x="615914" y="25638"/>
                </a:lnTo>
                <a:lnTo>
                  <a:pt x="616792" y="25406"/>
                </a:lnTo>
                <a:lnTo>
                  <a:pt x="618033" y="25261"/>
                </a:lnTo>
                <a:lnTo>
                  <a:pt x="619427" y="25261"/>
                </a:lnTo>
                <a:lnTo>
                  <a:pt x="620342" y="25856"/>
                </a:lnTo>
                <a:lnTo>
                  <a:pt x="620777" y="27046"/>
                </a:lnTo>
                <a:lnTo>
                  <a:pt x="621038" y="27772"/>
                </a:lnTo>
                <a:lnTo>
                  <a:pt x="621169" y="29079"/>
                </a:lnTo>
                <a:lnTo>
                  <a:pt x="621169" y="55138"/>
                </a:lnTo>
                <a:lnTo>
                  <a:pt x="620763" y="57221"/>
                </a:lnTo>
                <a:lnTo>
                  <a:pt x="619136" y="58760"/>
                </a:lnTo>
                <a:lnTo>
                  <a:pt x="617176" y="59290"/>
                </a:lnTo>
                <a:lnTo>
                  <a:pt x="614070" y="59580"/>
                </a:lnTo>
                <a:lnTo>
                  <a:pt x="614070" y="60800"/>
                </a:lnTo>
                <a:lnTo>
                  <a:pt x="635237" y="60800"/>
                </a:lnTo>
                <a:close/>
              </a:path>
              <a:path w="1069453" h="62150">
                <a:moveTo>
                  <a:pt x="649495" y="20469"/>
                </a:moveTo>
                <a:lnTo>
                  <a:pt x="636473" y="20469"/>
                </a:lnTo>
                <a:lnTo>
                  <a:pt x="636473" y="21689"/>
                </a:lnTo>
                <a:lnTo>
                  <a:pt x="638564" y="21892"/>
                </a:lnTo>
                <a:lnTo>
                  <a:pt x="639928" y="22241"/>
                </a:lnTo>
                <a:lnTo>
                  <a:pt x="641554" y="23518"/>
                </a:lnTo>
                <a:lnTo>
                  <a:pt x="642048" y="25072"/>
                </a:lnTo>
                <a:lnTo>
                  <a:pt x="642048" y="54180"/>
                </a:lnTo>
                <a:lnTo>
                  <a:pt x="643180" y="57156"/>
                </a:lnTo>
                <a:lnTo>
                  <a:pt x="645445" y="58927"/>
                </a:lnTo>
                <a:lnTo>
                  <a:pt x="647681" y="60727"/>
                </a:lnTo>
                <a:lnTo>
                  <a:pt x="650062" y="61627"/>
                </a:lnTo>
                <a:lnTo>
                  <a:pt x="655346" y="61627"/>
                </a:lnTo>
                <a:lnTo>
                  <a:pt x="657959" y="60756"/>
                </a:lnTo>
                <a:lnTo>
                  <a:pt x="660427" y="59014"/>
                </a:lnTo>
                <a:lnTo>
                  <a:pt x="662053" y="57882"/>
                </a:lnTo>
                <a:lnTo>
                  <a:pt x="663854" y="56140"/>
                </a:lnTo>
                <a:lnTo>
                  <a:pt x="665828" y="53788"/>
                </a:lnTo>
                <a:lnTo>
                  <a:pt x="665828" y="60800"/>
                </a:lnTo>
                <a:lnTo>
                  <a:pt x="666133" y="61453"/>
                </a:lnTo>
                <a:lnTo>
                  <a:pt x="668688" y="60466"/>
                </a:lnTo>
                <a:lnTo>
                  <a:pt x="670343" y="59842"/>
                </a:lnTo>
                <a:lnTo>
                  <a:pt x="671098" y="59580"/>
                </a:lnTo>
                <a:lnTo>
                  <a:pt x="672869" y="59000"/>
                </a:lnTo>
                <a:lnTo>
                  <a:pt x="674132" y="58600"/>
                </a:lnTo>
                <a:lnTo>
                  <a:pt x="674887" y="58382"/>
                </a:lnTo>
                <a:lnTo>
                  <a:pt x="676818" y="57838"/>
                </a:lnTo>
                <a:lnTo>
                  <a:pt x="678415" y="57403"/>
                </a:lnTo>
                <a:lnTo>
                  <a:pt x="678415" y="56183"/>
                </a:lnTo>
                <a:lnTo>
                  <a:pt x="676121" y="56270"/>
                </a:lnTo>
                <a:lnTo>
                  <a:pt x="674619" y="55944"/>
                </a:lnTo>
                <a:lnTo>
                  <a:pt x="673196" y="54463"/>
                </a:lnTo>
                <a:lnTo>
                  <a:pt x="672840" y="53105"/>
                </a:lnTo>
                <a:lnTo>
                  <a:pt x="672840" y="20469"/>
                </a:lnTo>
                <a:lnTo>
                  <a:pt x="658772" y="20469"/>
                </a:lnTo>
                <a:lnTo>
                  <a:pt x="658772" y="21907"/>
                </a:lnTo>
                <a:lnTo>
                  <a:pt x="661386" y="22052"/>
                </a:lnTo>
                <a:lnTo>
                  <a:pt x="663128" y="22473"/>
                </a:lnTo>
                <a:lnTo>
                  <a:pt x="664870" y="23867"/>
                </a:lnTo>
                <a:lnTo>
                  <a:pt x="665306" y="25333"/>
                </a:lnTo>
                <a:lnTo>
                  <a:pt x="665306" y="51436"/>
                </a:lnTo>
                <a:lnTo>
                  <a:pt x="664202" y="52713"/>
                </a:lnTo>
                <a:lnTo>
                  <a:pt x="662039" y="54441"/>
                </a:lnTo>
                <a:lnTo>
                  <a:pt x="660152" y="55748"/>
                </a:lnTo>
                <a:lnTo>
                  <a:pt x="658221" y="56401"/>
                </a:lnTo>
                <a:lnTo>
                  <a:pt x="653372" y="56401"/>
                </a:lnTo>
                <a:lnTo>
                  <a:pt x="651397" y="55298"/>
                </a:lnTo>
                <a:lnTo>
                  <a:pt x="650323" y="53091"/>
                </a:lnTo>
                <a:lnTo>
                  <a:pt x="649771" y="51900"/>
                </a:lnTo>
                <a:lnTo>
                  <a:pt x="649495" y="50318"/>
                </a:lnTo>
                <a:lnTo>
                  <a:pt x="649495" y="20469"/>
                </a:lnTo>
                <a:close/>
              </a:path>
              <a:path w="1069453" h="62150">
                <a:moveTo>
                  <a:pt x="802404" y="52191"/>
                </a:moveTo>
                <a:lnTo>
                  <a:pt x="800648" y="55182"/>
                </a:lnTo>
                <a:lnTo>
                  <a:pt x="798891" y="58172"/>
                </a:lnTo>
                <a:lnTo>
                  <a:pt x="796387" y="59668"/>
                </a:lnTo>
                <a:lnTo>
                  <a:pt x="788983" y="59668"/>
                </a:lnTo>
                <a:lnTo>
                  <a:pt x="785738" y="57432"/>
                </a:lnTo>
                <a:lnTo>
                  <a:pt x="783400" y="52961"/>
                </a:lnTo>
                <a:lnTo>
                  <a:pt x="786123" y="62150"/>
                </a:lnTo>
                <a:lnTo>
                  <a:pt x="797505" y="62150"/>
                </a:lnTo>
                <a:lnTo>
                  <a:pt x="802238" y="60016"/>
                </a:lnTo>
                <a:lnTo>
                  <a:pt x="805896" y="55748"/>
                </a:lnTo>
                <a:lnTo>
                  <a:pt x="809555" y="51480"/>
                </a:lnTo>
                <a:lnTo>
                  <a:pt x="811384" y="46456"/>
                </a:lnTo>
                <a:lnTo>
                  <a:pt x="811384" y="34406"/>
                </a:lnTo>
                <a:lnTo>
                  <a:pt x="809497" y="29384"/>
                </a:lnTo>
                <a:lnTo>
                  <a:pt x="805722" y="25609"/>
                </a:lnTo>
                <a:lnTo>
                  <a:pt x="801948" y="21834"/>
                </a:lnTo>
                <a:lnTo>
                  <a:pt x="797186" y="19947"/>
                </a:lnTo>
                <a:lnTo>
                  <a:pt x="785659" y="19947"/>
                </a:lnTo>
                <a:lnTo>
                  <a:pt x="780933" y="21943"/>
                </a:lnTo>
                <a:lnTo>
                  <a:pt x="777260" y="25936"/>
                </a:lnTo>
                <a:lnTo>
                  <a:pt x="773587" y="29928"/>
                </a:lnTo>
                <a:lnTo>
                  <a:pt x="771750" y="34813"/>
                </a:lnTo>
                <a:lnTo>
                  <a:pt x="771750" y="46776"/>
                </a:lnTo>
                <a:lnTo>
                  <a:pt x="773681" y="51915"/>
                </a:lnTo>
                <a:lnTo>
                  <a:pt x="777543" y="56009"/>
                </a:lnTo>
                <a:lnTo>
                  <a:pt x="781405" y="60103"/>
                </a:lnTo>
                <a:lnTo>
                  <a:pt x="781063" y="48489"/>
                </a:lnTo>
                <a:lnTo>
                  <a:pt x="779894" y="43669"/>
                </a:lnTo>
                <a:lnTo>
                  <a:pt x="779894" y="32026"/>
                </a:lnTo>
                <a:lnTo>
                  <a:pt x="781347" y="27468"/>
                </a:lnTo>
                <a:lnTo>
                  <a:pt x="784250" y="24825"/>
                </a:lnTo>
                <a:lnTo>
                  <a:pt x="785934" y="23315"/>
                </a:lnTo>
                <a:lnTo>
                  <a:pt x="787923" y="22560"/>
                </a:lnTo>
                <a:lnTo>
                  <a:pt x="794456" y="22560"/>
                </a:lnTo>
                <a:lnTo>
                  <a:pt x="797694" y="24781"/>
                </a:lnTo>
                <a:lnTo>
                  <a:pt x="799930" y="29224"/>
                </a:lnTo>
                <a:lnTo>
                  <a:pt x="802165" y="33667"/>
                </a:lnTo>
                <a:lnTo>
                  <a:pt x="803283" y="38399"/>
                </a:lnTo>
                <a:lnTo>
                  <a:pt x="803283" y="48271"/>
                </a:lnTo>
                <a:lnTo>
                  <a:pt x="802404" y="52191"/>
                </a:lnTo>
                <a:close/>
              </a:path>
              <a:path w="1069453" h="62150">
                <a:moveTo>
                  <a:pt x="783400" y="52961"/>
                </a:moveTo>
                <a:lnTo>
                  <a:pt x="781063" y="48489"/>
                </a:lnTo>
                <a:lnTo>
                  <a:pt x="781405" y="60103"/>
                </a:lnTo>
                <a:lnTo>
                  <a:pt x="786123" y="62150"/>
                </a:lnTo>
                <a:lnTo>
                  <a:pt x="783400" y="52961"/>
                </a:lnTo>
                <a:close/>
              </a:path>
              <a:path w="1069453" h="62150">
                <a:moveTo>
                  <a:pt x="834729" y="60800"/>
                </a:moveTo>
                <a:lnTo>
                  <a:pt x="834729" y="59581"/>
                </a:lnTo>
                <a:lnTo>
                  <a:pt x="832725" y="59522"/>
                </a:lnTo>
                <a:lnTo>
                  <a:pt x="831259" y="59138"/>
                </a:lnTo>
                <a:lnTo>
                  <a:pt x="829401" y="57715"/>
                </a:lnTo>
                <a:lnTo>
                  <a:pt x="828936" y="56314"/>
                </a:lnTo>
                <a:lnTo>
                  <a:pt x="828936" y="29834"/>
                </a:lnTo>
                <a:lnTo>
                  <a:pt x="830504" y="28295"/>
                </a:lnTo>
                <a:lnTo>
                  <a:pt x="831782" y="27192"/>
                </a:lnTo>
                <a:lnTo>
                  <a:pt x="832769" y="26524"/>
                </a:lnTo>
                <a:lnTo>
                  <a:pt x="834540" y="25362"/>
                </a:lnTo>
                <a:lnTo>
                  <a:pt x="836282" y="24781"/>
                </a:lnTo>
                <a:lnTo>
                  <a:pt x="840492" y="24781"/>
                </a:lnTo>
                <a:lnTo>
                  <a:pt x="842205" y="25602"/>
                </a:lnTo>
                <a:lnTo>
                  <a:pt x="843135" y="27242"/>
                </a:lnTo>
                <a:lnTo>
                  <a:pt x="844064" y="28883"/>
                </a:lnTo>
                <a:lnTo>
                  <a:pt x="844528" y="30952"/>
                </a:lnTo>
                <a:lnTo>
                  <a:pt x="844528" y="55008"/>
                </a:lnTo>
                <a:lnTo>
                  <a:pt x="844107" y="56931"/>
                </a:lnTo>
                <a:lnTo>
                  <a:pt x="842423" y="58702"/>
                </a:lnTo>
                <a:lnTo>
                  <a:pt x="840942" y="59290"/>
                </a:lnTo>
                <a:lnTo>
                  <a:pt x="838823" y="59581"/>
                </a:lnTo>
                <a:lnTo>
                  <a:pt x="838823" y="60800"/>
                </a:lnTo>
                <a:lnTo>
                  <a:pt x="857420" y="60800"/>
                </a:lnTo>
                <a:lnTo>
                  <a:pt x="857420" y="59581"/>
                </a:lnTo>
                <a:lnTo>
                  <a:pt x="855446" y="59552"/>
                </a:lnTo>
                <a:lnTo>
                  <a:pt x="854038" y="59072"/>
                </a:lnTo>
                <a:lnTo>
                  <a:pt x="852353" y="57214"/>
                </a:lnTo>
                <a:lnTo>
                  <a:pt x="851933" y="55704"/>
                </a:lnTo>
                <a:lnTo>
                  <a:pt x="851933" y="27612"/>
                </a:lnTo>
                <a:lnTo>
                  <a:pt x="850365" y="23678"/>
                </a:lnTo>
                <a:lnTo>
                  <a:pt x="847229" y="21471"/>
                </a:lnTo>
                <a:lnTo>
                  <a:pt x="845603" y="20339"/>
                </a:lnTo>
                <a:lnTo>
                  <a:pt x="843802" y="19773"/>
                </a:lnTo>
                <a:lnTo>
                  <a:pt x="839389" y="19773"/>
                </a:lnTo>
                <a:lnTo>
                  <a:pt x="837037" y="20484"/>
                </a:lnTo>
                <a:lnTo>
                  <a:pt x="834772" y="21907"/>
                </a:lnTo>
                <a:lnTo>
                  <a:pt x="833263" y="22836"/>
                </a:lnTo>
                <a:lnTo>
                  <a:pt x="831172" y="24549"/>
                </a:lnTo>
                <a:lnTo>
                  <a:pt x="828501" y="27046"/>
                </a:lnTo>
                <a:lnTo>
                  <a:pt x="828501" y="20644"/>
                </a:lnTo>
                <a:lnTo>
                  <a:pt x="828065" y="19817"/>
                </a:lnTo>
                <a:lnTo>
                  <a:pt x="823971" y="21167"/>
                </a:lnTo>
                <a:lnTo>
                  <a:pt x="819528" y="22618"/>
                </a:lnTo>
                <a:lnTo>
                  <a:pt x="816712" y="23519"/>
                </a:lnTo>
                <a:lnTo>
                  <a:pt x="815522" y="23867"/>
                </a:lnTo>
                <a:lnTo>
                  <a:pt x="815522" y="25391"/>
                </a:lnTo>
                <a:lnTo>
                  <a:pt x="815928" y="25333"/>
                </a:lnTo>
                <a:lnTo>
                  <a:pt x="817351" y="25217"/>
                </a:lnTo>
                <a:lnTo>
                  <a:pt x="819064" y="25217"/>
                </a:lnTo>
                <a:lnTo>
                  <a:pt x="820197" y="25769"/>
                </a:lnTo>
                <a:lnTo>
                  <a:pt x="821097" y="27627"/>
                </a:lnTo>
                <a:lnTo>
                  <a:pt x="821271" y="28934"/>
                </a:lnTo>
                <a:lnTo>
                  <a:pt x="821271" y="55545"/>
                </a:lnTo>
                <a:lnTo>
                  <a:pt x="820857" y="57265"/>
                </a:lnTo>
                <a:lnTo>
                  <a:pt x="819202" y="58804"/>
                </a:lnTo>
                <a:lnTo>
                  <a:pt x="817757" y="59319"/>
                </a:lnTo>
                <a:lnTo>
                  <a:pt x="815696" y="59581"/>
                </a:lnTo>
                <a:lnTo>
                  <a:pt x="815696" y="60800"/>
                </a:lnTo>
                <a:lnTo>
                  <a:pt x="834729" y="60800"/>
                </a:lnTo>
                <a:close/>
              </a:path>
              <a:path w="1069453" h="62150">
                <a:moveTo>
                  <a:pt x="901872" y="60800"/>
                </a:moveTo>
                <a:lnTo>
                  <a:pt x="901872" y="59189"/>
                </a:lnTo>
                <a:lnTo>
                  <a:pt x="898649" y="58840"/>
                </a:lnTo>
                <a:lnTo>
                  <a:pt x="896573" y="58187"/>
                </a:lnTo>
                <a:lnTo>
                  <a:pt x="895644" y="57229"/>
                </a:lnTo>
                <a:lnTo>
                  <a:pt x="894221" y="55748"/>
                </a:lnTo>
                <a:lnTo>
                  <a:pt x="893509" y="52569"/>
                </a:lnTo>
                <a:lnTo>
                  <a:pt x="893509" y="12935"/>
                </a:lnTo>
                <a:lnTo>
                  <a:pt x="932969" y="61845"/>
                </a:lnTo>
                <a:lnTo>
                  <a:pt x="934494" y="61845"/>
                </a:lnTo>
                <a:lnTo>
                  <a:pt x="934494" y="10220"/>
                </a:lnTo>
                <a:lnTo>
                  <a:pt x="935060" y="7230"/>
                </a:lnTo>
                <a:lnTo>
                  <a:pt x="936192" y="5923"/>
                </a:lnTo>
                <a:lnTo>
                  <a:pt x="937325" y="4617"/>
                </a:lnTo>
                <a:lnTo>
                  <a:pt x="939589" y="3789"/>
                </a:lnTo>
                <a:lnTo>
                  <a:pt x="942986" y="3440"/>
                </a:lnTo>
                <a:lnTo>
                  <a:pt x="942986" y="1785"/>
                </a:lnTo>
                <a:lnTo>
                  <a:pt x="922037" y="1785"/>
                </a:lnTo>
                <a:lnTo>
                  <a:pt x="922037" y="3440"/>
                </a:lnTo>
                <a:lnTo>
                  <a:pt x="925318" y="3731"/>
                </a:lnTo>
                <a:lnTo>
                  <a:pt x="927438" y="4355"/>
                </a:lnTo>
                <a:lnTo>
                  <a:pt x="928396" y="5313"/>
                </a:lnTo>
                <a:lnTo>
                  <a:pt x="929848" y="6794"/>
                </a:lnTo>
                <a:lnTo>
                  <a:pt x="930574" y="9988"/>
                </a:lnTo>
                <a:lnTo>
                  <a:pt x="930574" y="44729"/>
                </a:lnTo>
                <a:lnTo>
                  <a:pt x="896210" y="1785"/>
                </a:lnTo>
                <a:lnTo>
                  <a:pt x="880923" y="1785"/>
                </a:lnTo>
                <a:lnTo>
                  <a:pt x="880923" y="3440"/>
                </a:lnTo>
                <a:lnTo>
                  <a:pt x="882752" y="3499"/>
                </a:lnTo>
                <a:lnTo>
                  <a:pt x="884124" y="3709"/>
                </a:lnTo>
                <a:lnTo>
                  <a:pt x="885039" y="4072"/>
                </a:lnTo>
                <a:lnTo>
                  <a:pt x="887064" y="5386"/>
                </a:lnTo>
                <a:lnTo>
                  <a:pt x="888370" y="6925"/>
                </a:lnTo>
                <a:lnTo>
                  <a:pt x="889590" y="8362"/>
                </a:lnTo>
                <a:lnTo>
                  <a:pt x="889590" y="52394"/>
                </a:lnTo>
                <a:lnTo>
                  <a:pt x="889067" y="55392"/>
                </a:lnTo>
                <a:lnTo>
                  <a:pt x="886976" y="57976"/>
                </a:lnTo>
                <a:lnTo>
                  <a:pt x="884610" y="58811"/>
                </a:lnTo>
                <a:lnTo>
                  <a:pt x="880923" y="59189"/>
                </a:lnTo>
                <a:lnTo>
                  <a:pt x="880923" y="60800"/>
                </a:lnTo>
                <a:lnTo>
                  <a:pt x="901872" y="60800"/>
                </a:lnTo>
                <a:close/>
              </a:path>
              <a:path w="1069453" h="62150">
                <a:moveTo>
                  <a:pt x="974600" y="740"/>
                </a:moveTo>
                <a:lnTo>
                  <a:pt x="962928" y="37891"/>
                </a:lnTo>
                <a:lnTo>
                  <a:pt x="973119" y="13327"/>
                </a:lnTo>
                <a:lnTo>
                  <a:pt x="983441" y="37891"/>
                </a:lnTo>
                <a:lnTo>
                  <a:pt x="976342" y="740"/>
                </a:lnTo>
                <a:lnTo>
                  <a:pt x="974600" y="740"/>
                </a:lnTo>
                <a:close/>
              </a:path>
              <a:path w="1069453" h="62150">
                <a:moveTo>
                  <a:pt x="1006569" y="60800"/>
                </a:moveTo>
                <a:lnTo>
                  <a:pt x="1006569" y="59189"/>
                </a:lnTo>
                <a:lnTo>
                  <a:pt x="1004478" y="58898"/>
                </a:lnTo>
                <a:lnTo>
                  <a:pt x="1002990" y="58354"/>
                </a:lnTo>
                <a:lnTo>
                  <a:pt x="1001219" y="56757"/>
                </a:lnTo>
                <a:lnTo>
                  <a:pt x="1000036" y="54674"/>
                </a:lnTo>
                <a:lnTo>
                  <a:pt x="998555" y="51306"/>
                </a:lnTo>
                <a:lnTo>
                  <a:pt x="976342" y="740"/>
                </a:lnTo>
                <a:lnTo>
                  <a:pt x="983441" y="37891"/>
                </a:lnTo>
                <a:lnTo>
                  <a:pt x="962928" y="37891"/>
                </a:lnTo>
                <a:lnTo>
                  <a:pt x="974600" y="740"/>
                </a:lnTo>
                <a:lnTo>
                  <a:pt x="956003" y="44511"/>
                </a:lnTo>
                <a:lnTo>
                  <a:pt x="953215" y="51073"/>
                </a:lnTo>
                <a:lnTo>
                  <a:pt x="951248" y="55095"/>
                </a:lnTo>
                <a:lnTo>
                  <a:pt x="950101" y="56575"/>
                </a:lnTo>
                <a:lnTo>
                  <a:pt x="948954" y="58056"/>
                </a:lnTo>
                <a:lnTo>
                  <a:pt x="947234" y="58927"/>
                </a:lnTo>
                <a:lnTo>
                  <a:pt x="944940" y="59189"/>
                </a:lnTo>
                <a:lnTo>
                  <a:pt x="944940" y="60800"/>
                </a:lnTo>
                <a:lnTo>
                  <a:pt x="962623" y="60800"/>
                </a:lnTo>
                <a:lnTo>
                  <a:pt x="962623" y="59189"/>
                </a:lnTo>
                <a:lnTo>
                  <a:pt x="960532" y="59014"/>
                </a:lnTo>
                <a:lnTo>
                  <a:pt x="959110" y="58753"/>
                </a:lnTo>
                <a:lnTo>
                  <a:pt x="958355" y="58405"/>
                </a:lnTo>
                <a:lnTo>
                  <a:pt x="957135" y="57824"/>
                </a:lnTo>
                <a:lnTo>
                  <a:pt x="956525" y="56779"/>
                </a:lnTo>
                <a:lnTo>
                  <a:pt x="956525" y="55269"/>
                </a:lnTo>
                <a:lnTo>
                  <a:pt x="956750" y="53491"/>
                </a:lnTo>
                <a:lnTo>
                  <a:pt x="957200" y="52198"/>
                </a:lnTo>
                <a:lnTo>
                  <a:pt x="957651" y="50906"/>
                </a:lnTo>
                <a:lnTo>
                  <a:pt x="959037" y="47342"/>
                </a:lnTo>
                <a:lnTo>
                  <a:pt x="961360" y="41506"/>
                </a:lnTo>
                <a:lnTo>
                  <a:pt x="984705" y="41506"/>
                </a:lnTo>
                <a:lnTo>
                  <a:pt x="988407" y="50086"/>
                </a:lnTo>
                <a:lnTo>
                  <a:pt x="988929" y="51306"/>
                </a:lnTo>
                <a:lnTo>
                  <a:pt x="989336" y="52467"/>
                </a:lnTo>
                <a:lnTo>
                  <a:pt x="989916" y="54674"/>
                </a:lnTo>
                <a:lnTo>
                  <a:pt x="990062" y="55879"/>
                </a:lnTo>
                <a:lnTo>
                  <a:pt x="990062" y="57185"/>
                </a:lnTo>
                <a:lnTo>
                  <a:pt x="989684" y="58005"/>
                </a:lnTo>
                <a:lnTo>
                  <a:pt x="988174" y="58673"/>
                </a:lnTo>
                <a:lnTo>
                  <a:pt x="986490" y="58956"/>
                </a:lnTo>
                <a:lnTo>
                  <a:pt x="983877" y="59189"/>
                </a:lnTo>
                <a:lnTo>
                  <a:pt x="983877" y="60800"/>
                </a:lnTo>
                <a:lnTo>
                  <a:pt x="1006569" y="60800"/>
                </a:lnTo>
                <a:close/>
              </a:path>
              <a:path w="1069453" h="62150">
                <a:moveTo>
                  <a:pt x="1032520" y="1785"/>
                </a:moveTo>
                <a:lnTo>
                  <a:pt x="1008783" y="1785"/>
                </a:lnTo>
                <a:lnTo>
                  <a:pt x="1008783" y="3310"/>
                </a:lnTo>
                <a:lnTo>
                  <a:pt x="1010932" y="3455"/>
                </a:lnTo>
                <a:lnTo>
                  <a:pt x="1012565" y="4036"/>
                </a:lnTo>
                <a:lnTo>
                  <a:pt x="1014801" y="6068"/>
                </a:lnTo>
                <a:lnTo>
                  <a:pt x="1016289" y="8652"/>
                </a:lnTo>
                <a:lnTo>
                  <a:pt x="1018147" y="12805"/>
                </a:lnTo>
                <a:lnTo>
                  <a:pt x="1040142" y="61845"/>
                </a:lnTo>
                <a:lnTo>
                  <a:pt x="1041492" y="61845"/>
                </a:lnTo>
                <a:lnTo>
                  <a:pt x="1061222" y="11672"/>
                </a:lnTo>
                <a:lnTo>
                  <a:pt x="1062558" y="8246"/>
                </a:lnTo>
                <a:lnTo>
                  <a:pt x="1063908" y="5967"/>
                </a:lnTo>
                <a:lnTo>
                  <a:pt x="1065272" y="4834"/>
                </a:lnTo>
                <a:lnTo>
                  <a:pt x="1066173" y="4079"/>
                </a:lnTo>
                <a:lnTo>
                  <a:pt x="1067566" y="3571"/>
                </a:lnTo>
                <a:lnTo>
                  <a:pt x="1069453" y="3310"/>
                </a:lnTo>
                <a:lnTo>
                  <a:pt x="1069453" y="1785"/>
                </a:lnTo>
                <a:lnTo>
                  <a:pt x="1051205" y="1785"/>
                </a:lnTo>
                <a:lnTo>
                  <a:pt x="1051205" y="3440"/>
                </a:lnTo>
                <a:lnTo>
                  <a:pt x="1053208" y="3499"/>
                </a:lnTo>
                <a:lnTo>
                  <a:pt x="1054645" y="3702"/>
                </a:lnTo>
                <a:lnTo>
                  <a:pt x="1055516" y="4050"/>
                </a:lnTo>
                <a:lnTo>
                  <a:pt x="1056997" y="4660"/>
                </a:lnTo>
                <a:lnTo>
                  <a:pt x="1057738" y="5821"/>
                </a:lnTo>
                <a:lnTo>
                  <a:pt x="1057738" y="7534"/>
                </a:lnTo>
                <a:lnTo>
                  <a:pt x="1057592" y="9001"/>
                </a:lnTo>
                <a:lnTo>
                  <a:pt x="1057012" y="11033"/>
                </a:lnTo>
                <a:lnTo>
                  <a:pt x="1056039" y="13763"/>
                </a:lnTo>
                <a:lnTo>
                  <a:pt x="1043365" y="47386"/>
                </a:lnTo>
                <a:lnTo>
                  <a:pt x="1029428" y="16332"/>
                </a:lnTo>
                <a:lnTo>
                  <a:pt x="1028034" y="13255"/>
                </a:lnTo>
                <a:lnTo>
                  <a:pt x="1027083" y="11062"/>
                </a:lnTo>
                <a:lnTo>
                  <a:pt x="1026575" y="9756"/>
                </a:lnTo>
                <a:lnTo>
                  <a:pt x="1026067" y="8449"/>
                </a:lnTo>
                <a:lnTo>
                  <a:pt x="1025813" y="6707"/>
                </a:lnTo>
                <a:lnTo>
                  <a:pt x="1025813" y="5284"/>
                </a:lnTo>
                <a:lnTo>
                  <a:pt x="1026524" y="4341"/>
                </a:lnTo>
                <a:lnTo>
                  <a:pt x="1027947" y="3876"/>
                </a:lnTo>
                <a:lnTo>
                  <a:pt x="1028760" y="3615"/>
                </a:lnTo>
                <a:lnTo>
                  <a:pt x="1030284" y="3470"/>
                </a:lnTo>
                <a:lnTo>
                  <a:pt x="1032520" y="3440"/>
                </a:lnTo>
                <a:lnTo>
                  <a:pt x="1032520" y="1785"/>
                </a:lnTo>
                <a:close/>
              </a:path>
              <a:path w="1069453" h="62150">
                <a:moveTo>
                  <a:pt x="743136" y="31285"/>
                </a:moveTo>
                <a:lnTo>
                  <a:pt x="742686" y="27888"/>
                </a:lnTo>
                <a:lnTo>
                  <a:pt x="741785" y="25739"/>
                </a:lnTo>
                <a:lnTo>
                  <a:pt x="740218" y="21936"/>
                </a:lnTo>
                <a:lnTo>
                  <a:pt x="737096" y="20034"/>
                </a:lnTo>
                <a:lnTo>
                  <a:pt x="729547" y="20034"/>
                </a:lnTo>
                <a:lnTo>
                  <a:pt x="726730" y="20934"/>
                </a:lnTo>
                <a:lnTo>
                  <a:pt x="723972" y="22734"/>
                </a:lnTo>
                <a:lnTo>
                  <a:pt x="722375" y="23780"/>
                </a:lnTo>
                <a:lnTo>
                  <a:pt x="720502" y="25391"/>
                </a:lnTo>
                <a:lnTo>
                  <a:pt x="718354" y="27569"/>
                </a:lnTo>
                <a:lnTo>
                  <a:pt x="717744" y="25681"/>
                </a:lnTo>
                <a:lnTo>
                  <a:pt x="716974" y="24186"/>
                </a:lnTo>
                <a:lnTo>
                  <a:pt x="716045" y="23083"/>
                </a:lnTo>
                <a:lnTo>
                  <a:pt x="714274" y="21050"/>
                </a:lnTo>
                <a:lnTo>
                  <a:pt x="711893" y="20034"/>
                </a:lnTo>
                <a:lnTo>
                  <a:pt x="706696" y="20034"/>
                </a:lnTo>
                <a:lnTo>
                  <a:pt x="704547" y="20535"/>
                </a:lnTo>
                <a:lnTo>
                  <a:pt x="702457" y="21537"/>
                </a:lnTo>
                <a:lnTo>
                  <a:pt x="700366" y="22538"/>
                </a:lnTo>
                <a:lnTo>
                  <a:pt x="697883" y="24346"/>
                </a:lnTo>
                <a:lnTo>
                  <a:pt x="695009" y="26959"/>
                </a:lnTo>
                <a:lnTo>
                  <a:pt x="695009" y="21079"/>
                </a:lnTo>
                <a:lnTo>
                  <a:pt x="694559" y="20034"/>
                </a:lnTo>
                <a:lnTo>
                  <a:pt x="693194" y="20527"/>
                </a:lnTo>
                <a:lnTo>
                  <a:pt x="690610" y="21515"/>
                </a:lnTo>
                <a:lnTo>
                  <a:pt x="688026" y="22502"/>
                </a:lnTo>
                <a:lnTo>
                  <a:pt x="686168" y="23184"/>
                </a:lnTo>
                <a:lnTo>
                  <a:pt x="685035" y="23562"/>
                </a:lnTo>
                <a:lnTo>
                  <a:pt x="681899" y="24607"/>
                </a:lnTo>
                <a:lnTo>
                  <a:pt x="681899" y="26131"/>
                </a:lnTo>
                <a:lnTo>
                  <a:pt x="682966" y="25827"/>
                </a:lnTo>
                <a:lnTo>
                  <a:pt x="684338" y="25739"/>
                </a:lnTo>
                <a:lnTo>
                  <a:pt x="685645" y="25739"/>
                </a:lnTo>
                <a:lnTo>
                  <a:pt x="686581" y="26073"/>
                </a:lnTo>
                <a:lnTo>
                  <a:pt x="687714" y="27409"/>
                </a:lnTo>
                <a:lnTo>
                  <a:pt x="687997" y="28817"/>
                </a:lnTo>
                <a:lnTo>
                  <a:pt x="687997" y="56009"/>
                </a:lnTo>
                <a:lnTo>
                  <a:pt x="687416" y="57693"/>
                </a:lnTo>
                <a:lnTo>
                  <a:pt x="685500" y="59087"/>
                </a:lnTo>
                <a:lnTo>
                  <a:pt x="683990" y="59464"/>
                </a:lnTo>
                <a:lnTo>
                  <a:pt x="681725" y="59668"/>
                </a:lnTo>
                <a:lnTo>
                  <a:pt x="681725" y="60800"/>
                </a:lnTo>
                <a:lnTo>
                  <a:pt x="701542" y="60800"/>
                </a:lnTo>
                <a:lnTo>
                  <a:pt x="701542" y="59668"/>
                </a:lnTo>
                <a:lnTo>
                  <a:pt x="698958" y="59638"/>
                </a:lnTo>
                <a:lnTo>
                  <a:pt x="697281" y="59203"/>
                </a:lnTo>
                <a:lnTo>
                  <a:pt x="695742" y="57519"/>
                </a:lnTo>
                <a:lnTo>
                  <a:pt x="695357" y="55995"/>
                </a:lnTo>
                <a:lnTo>
                  <a:pt x="695357" y="29964"/>
                </a:lnTo>
                <a:lnTo>
                  <a:pt x="696664" y="28396"/>
                </a:lnTo>
                <a:lnTo>
                  <a:pt x="698174" y="27126"/>
                </a:lnTo>
                <a:lnTo>
                  <a:pt x="699887" y="26153"/>
                </a:lnTo>
                <a:lnTo>
                  <a:pt x="701600" y="25181"/>
                </a:lnTo>
                <a:lnTo>
                  <a:pt x="703342" y="24694"/>
                </a:lnTo>
                <a:lnTo>
                  <a:pt x="708220" y="24694"/>
                </a:lnTo>
                <a:lnTo>
                  <a:pt x="710252" y="26117"/>
                </a:lnTo>
                <a:lnTo>
                  <a:pt x="711211" y="28963"/>
                </a:lnTo>
                <a:lnTo>
                  <a:pt x="711792" y="30647"/>
                </a:lnTo>
                <a:lnTo>
                  <a:pt x="712082" y="33724"/>
                </a:lnTo>
                <a:lnTo>
                  <a:pt x="712082" y="54252"/>
                </a:lnTo>
                <a:lnTo>
                  <a:pt x="711705" y="56677"/>
                </a:lnTo>
                <a:lnTo>
                  <a:pt x="710195" y="58651"/>
                </a:lnTo>
                <a:lnTo>
                  <a:pt x="708438" y="59319"/>
                </a:lnTo>
                <a:lnTo>
                  <a:pt x="705680" y="59668"/>
                </a:lnTo>
                <a:lnTo>
                  <a:pt x="705680" y="60800"/>
                </a:lnTo>
                <a:lnTo>
                  <a:pt x="725671" y="60800"/>
                </a:lnTo>
                <a:lnTo>
                  <a:pt x="725671" y="59668"/>
                </a:lnTo>
                <a:lnTo>
                  <a:pt x="722999" y="59580"/>
                </a:lnTo>
                <a:lnTo>
                  <a:pt x="721250" y="58927"/>
                </a:lnTo>
                <a:lnTo>
                  <a:pt x="720422" y="57707"/>
                </a:lnTo>
                <a:lnTo>
                  <a:pt x="719595" y="56488"/>
                </a:lnTo>
                <a:lnTo>
                  <a:pt x="719181" y="54703"/>
                </a:lnTo>
                <a:lnTo>
                  <a:pt x="719181" y="30051"/>
                </a:lnTo>
                <a:lnTo>
                  <a:pt x="720749" y="28454"/>
                </a:lnTo>
                <a:lnTo>
                  <a:pt x="722070" y="27293"/>
                </a:lnTo>
                <a:lnTo>
                  <a:pt x="723145" y="26567"/>
                </a:lnTo>
                <a:lnTo>
                  <a:pt x="725003" y="25319"/>
                </a:lnTo>
                <a:lnTo>
                  <a:pt x="726876" y="24694"/>
                </a:lnTo>
                <a:lnTo>
                  <a:pt x="731899" y="24694"/>
                </a:lnTo>
                <a:lnTo>
                  <a:pt x="734004" y="25885"/>
                </a:lnTo>
                <a:lnTo>
                  <a:pt x="735078" y="28266"/>
                </a:lnTo>
                <a:lnTo>
                  <a:pt x="735688" y="29601"/>
                </a:lnTo>
                <a:lnTo>
                  <a:pt x="735993" y="31677"/>
                </a:lnTo>
                <a:lnTo>
                  <a:pt x="735993" y="55675"/>
                </a:lnTo>
                <a:lnTo>
                  <a:pt x="735594" y="57272"/>
                </a:lnTo>
                <a:lnTo>
                  <a:pt x="733996" y="58840"/>
                </a:lnTo>
                <a:lnTo>
                  <a:pt x="732334" y="59348"/>
                </a:lnTo>
                <a:lnTo>
                  <a:pt x="729808" y="59580"/>
                </a:lnTo>
                <a:lnTo>
                  <a:pt x="729808" y="60800"/>
                </a:lnTo>
                <a:lnTo>
                  <a:pt x="749451" y="60800"/>
                </a:lnTo>
                <a:lnTo>
                  <a:pt x="749451" y="59668"/>
                </a:lnTo>
                <a:lnTo>
                  <a:pt x="747070" y="59436"/>
                </a:lnTo>
                <a:lnTo>
                  <a:pt x="745422" y="58949"/>
                </a:lnTo>
                <a:lnTo>
                  <a:pt x="743593" y="57468"/>
                </a:lnTo>
                <a:lnTo>
                  <a:pt x="743136" y="56067"/>
                </a:lnTo>
                <a:lnTo>
                  <a:pt x="743136" y="31285"/>
                </a:lnTo>
                <a:close/>
              </a:path>
              <a:path w="1069453" h="62150">
                <a:moveTo>
                  <a:pt x="607215" y="31285"/>
                </a:moveTo>
                <a:lnTo>
                  <a:pt x="606765" y="27888"/>
                </a:lnTo>
                <a:lnTo>
                  <a:pt x="605865" y="25739"/>
                </a:lnTo>
                <a:lnTo>
                  <a:pt x="604297" y="21936"/>
                </a:lnTo>
                <a:lnTo>
                  <a:pt x="601176" y="20034"/>
                </a:lnTo>
                <a:lnTo>
                  <a:pt x="593627" y="20034"/>
                </a:lnTo>
                <a:lnTo>
                  <a:pt x="590810" y="20934"/>
                </a:lnTo>
                <a:lnTo>
                  <a:pt x="588052" y="22734"/>
                </a:lnTo>
                <a:lnTo>
                  <a:pt x="586455" y="23780"/>
                </a:lnTo>
                <a:lnTo>
                  <a:pt x="584581" y="25391"/>
                </a:lnTo>
                <a:lnTo>
                  <a:pt x="582433" y="27569"/>
                </a:lnTo>
                <a:lnTo>
                  <a:pt x="581823" y="25681"/>
                </a:lnTo>
                <a:lnTo>
                  <a:pt x="581054" y="24186"/>
                </a:lnTo>
                <a:lnTo>
                  <a:pt x="580125" y="23083"/>
                </a:lnTo>
                <a:lnTo>
                  <a:pt x="578354" y="21050"/>
                </a:lnTo>
                <a:lnTo>
                  <a:pt x="575973" y="20034"/>
                </a:lnTo>
                <a:lnTo>
                  <a:pt x="570775" y="20034"/>
                </a:lnTo>
                <a:lnTo>
                  <a:pt x="568627" y="20535"/>
                </a:lnTo>
                <a:lnTo>
                  <a:pt x="566536" y="21537"/>
                </a:lnTo>
                <a:lnTo>
                  <a:pt x="564445" y="22538"/>
                </a:lnTo>
                <a:lnTo>
                  <a:pt x="561963" y="24346"/>
                </a:lnTo>
                <a:lnTo>
                  <a:pt x="559089" y="26959"/>
                </a:lnTo>
                <a:lnTo>
                  <a:pt x="559089" y="21079"/>
                </a:lnTo>
                <a:lnTo>
                  <a:pt x="558639" y="20034"/>
                </a:lnTo>
                <a:lnTo>
                  <a:pt x="557274" y="20527"/>
                </a:lnTo>
                <a:lnTo>
                  <a:pt x="554690" y="21515"/>
                </a:lnTo>
                <a:lnTo>
                  <a:pt x="552106" y="22502"/>
                </a:lnTo>
                <a:lnTo>
                  <a:pt x="550247" y="23184"/>
                </a:lnTo>
                <a:lnTo>
                  <a:pt x="549115" y="23562"/>
                </a:lnTo>
                <a:lnTo>
                  <a:pt x="545979" y="24607"/>
                </a:lnTo>
                <a:lnTo>
                  <a:pt x="545979" y="26131"/>
                </a:lnTo>
                <a:lnTo>
                  <a:pt x="547046" y="25827"/>
                </a:lnTo>
                <a:lnTo>
                  <a:pt x="548418" y="25739"/>
                </a:lnTo>
                <a:lnTo>
                  <a:pt x="549725" y="25739"/>
                </a:lnTo>
                <a:lnTo>
                  <a:pt x="550661" y="26073"/>
                </a:lnTo>
                <a:lnTo>
                  <a:pt x="551793" y="27409"/>
                </a:lnTo>
                <a:lnTo>
                  <a:pt x="552076" y="28817"/>
                </a:lnTo>
                <a:lnTo>
                  <a:pt x="552076" y="56009"/>
                </a:lnTo>
                <a:lnTo>
                  <a:pt x="551496" y="57693"/>
                </a:lnTo>
                <a:lnTo>
                  <a:pt x="549579" y="59087"/>
                </a:lnTo>
                <a:lnTo>
                  <a:pt x="548070" y="59464"/>
                </a:lnTo>
                <a:lnTo>
                  <a:pt x="545805" y="59668"/>
                </a:lnTo>
                <a:lnTo>
                  <a:pt x="545805" y="60800"/>
                </a:lnTo>
                <a:lnTo>
                  <a:pt x="565622" y="60800"/>
                </a:lnTo>
                <a:lnTo>
                  <a:pt x="565622" y="59668"/>
                </a:lnTo>
                <a:lnTo>
                  <a:pt x="563037" y="59638"/>
                </a:lnTo>
                <a:lnTo>
                  <a:pt x="561360" y="59203"/>
                </a:lnTo>
                <a:lnTo>
                  <a:pt x="559822" y="57519"/>
                </a:lnTo>
                <a:lnTo>
                  <a:pt x="559437" y="55994"/>
                </a:lnTo>
                <a:lnTo>
                  <a:pt x="559437" y="29964"/>
                </a:lnTo>
                <a:lnTo>
                  <a:pt x="560744" y="28396"/>
                </a:lnTo>
                <a:lnTo>
                  <a:pt x="562253" y="27126"/>
                </a:lnTo>
                <a:lnTo>
                  <a:pt x="563967" y="26153"/>
                </a:lnTo>
                <a:lnTo>
                  <a:pt x="565680" y="25181"/>
                </a:lnTo>
                <a:lnTo>
                  <a:pt x="567422" y="24694"/>
                </a:lnTo>
                <a:lnTo>
                  <a:pt x="572300" y="24694"/>
                </a:lnTo>
                <a:lnTo>
                  <a:pt x="574332" y="26117"/>
                </a:lnTo>
                <a:lnTo>
                  <a:pt x="575291" y="28963"/>
                </a:lnTo>
                <a:lnTo>
                  <a:pt x="575871" y="30646"/>
                </a:lnTo>
                <a:lnTo>
                  <a:pt x="576162" y="33724"/>
                </a:lnTo>
                <a:lnTo>
                  <a:pt x="576162" y="54252"/>
                </a:lnTo>
                <a:lnTo>
                  <a:pt x="575784" y="56677"/>
                </a:lnTo>
                <a:lnTo>
                  <a:pt x="574274" y="58651"/>
                </a:lnTo>
                <a:lnTo>
                  <a:pt x="572518" y="59319"/>
                </a:lnTo>
                <a:lnTo>
                  <a:pt x="569759" y="59668"/>
                </a:lnTo>
                <a:lnTo>
                  <a:pt x="569759" y="60800"/>
                </a:lnTo>
                <a:lnTo>
                  <a:pt x="589750" y="60800"/>
                </a:lnTo>
                <a:lnTo>
                  <a:pt x="589750" y="59668"/>
                </a:lnTo>
                <a:lnTo>
                  <a:pt x="587079" y="59580"/>
                </a:lnTo>
                <a:lnTo>
                  <a:pt x="585330" y="58927"/>
                </a:lnTo>
                <a:lnTo>
                  <a:pt x="584502" y="57707"/>
                </a:lnTo>
                <a:lnTo>
                  <a:pt x="583675" y="56488"/>
                </a:lnTo>
                <a:lnTo>
                  <a:pt x="583261" y="54702"/>
                </a:lnTo>
                <a:lnTo>
                  <a:pt x="583261" y="30051"/>
                </a:lnTo>
                <a:lnTo>
                  <a:pt x="584829" y="28454"/>
                </a:lnTo>
                <a:lnTo>
                  <a:pt x="586150" y="27293"/>
                </a:lnTo>
                <a:lnTo>
                  <a:pt x="587224" y="26567"/>
                </a:lnTo>
                <a:lnTo>
                  <a:pt x="589083" y="25319"/>
                </a:lnTo>
                <a:lnTo>
                  <a:pt x="590955" y="24694"/>
                </a:lnTo>
                <a:lnTo>
                  <a:pt x="595978" y="24694"/>
                </a:lnTo>
                <a:lnTo>
                  <a:pt x="598083" y="25885"/>
                </a:lnTo>
                <a:lnTo>
                  <a:pt x="599158" y="28266"/>
                </a:lnTo>
                <a:lnTo>
                  <a:pt x="599768" y="29601"/>
                </a:lnTo>
                <a:lnTo>
                  <a:pt x="600072" y="31677"/>
                </a:lnTo>
                <a:lnTo>
                  <a:pt x="600072" y="55675"/>
                </a:lnTo>
                <a:lnTo>
                  <a:pt x="599673" y="57272"/>
                </a:lnTo>
                <a:lnTo>
                  <a:pt x="598076" y="58840"/>
                </a:lnTo>
                <a:lnTo>
                  <a:pt x="596414" y="59348"/>
                </a:lnTo>
                <a:lnTo>
                  <a:pt x="593888" y="59580"/>
                </a:lnTo>
                <a:lnTo>
                  <a:pt x="593888" y="60800"/>
                </a:lnTo>
                <a:lnTo>
                  <a:pt x="613530" y="60800"/>
                </a:lnTo>
                <a:lnTo>
                  <a:pt x="613530" y="59668"/>
                </a:lnTo>
                <a:lnTo>
                  <a:pt x="611150" y="59435"/>
                </a:lnTo>
                <a:lnTo>
                  <a:pt x="609502" y="58949"/>
                </a:lnTo>
                <a:lnTo>
                  <a:pt x="607673" y="57468"/>
                </a:lnTo>
                <a:lnTo>
                  <a:pt x="607215" y="56067"/>
                </a:lnTo>
                <a:lnTo>
                  <a:pt x="607215" y="31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34004" y="2178903"/>
            <a:ext cx="2422554" cy="76207"/>
          </a:xfrm>
          <a:custGeom>
            <a:avLst/>
            <a:gdLst/>
            <a:ahLst/>
            <a:cxnLst/>
            <a:rect l="l" t="t" r="r" b="b"/>
            <a:pathLst>
              <a:path w="2664809" h="86368">
                <a:moveTo>
                  <a:pt x="811614" y="71151"/>
                </a:moveTo>
                <a:lnTo>
                  <a:pt x="810050" y="69828"/>
                </a:lnTo>
                <a:lnTo>
                  <a:pt x="808126" y="72434"/>
                </a:lnTo>
                <a:lnTo>
                  <a:pt x="806502" y="74439"/>
                </a:lnTo>
                <a:lnTo>
                  <a:pt x="805179" y="75842"/>
                </a:lnTo>
                <a:lnTo>
                  <a:pt x="802933" y="78208"/>
                </a:lnTo>
                <a:lnTo>
                  <a:pt x="801129" y="79391"/>
                </a:lnTo>
                <a:lnTo>
                  <a:pt x="799766" y="79391"/>
                </a:lnTo>
                <a:lnTo>
                  <a:pt x="798021" y="78228"/>
                </a:lnTo>
                <a:lnTo>
                  <a:pt x="797901" y="76664"/>
                </a:lnTo>
                <a:lnTo>
                  <a:pt x="798182" y="75301"/>
                </a:lnTo>
                <a:lnTo>
                  <a:pt x="798743" y="73015"/>
                </a:lnTo>
                <a:lnTo>
                  <a:pt x="810892" y="30072"/>
                </a:lnTo>
                <a:lnTo>
                  <a:pt x="810622" y="29561"/>
                </a:lnTo>
                <a:lnTo>
                  <a:pt x="809429" y="29551"/>
                </a:lnTo>
                <a:lnTo>
                  <a:pt x="807705" y="29952"/>
                </a:lnTo>
                <a:lnTo>
                  <a:pt x="805980" y="30352"/>
                </a:lnTo>
                <a:lnTo>
                  <a:pt x="804156" y="30713"/>
                </a:lnTo>
                <a:lnTo>
                  <a:pt x="802232" y="31034"/>
                </a:lnTo>
                <a:lnTo>
                  <a:pt x="800748" y="31275"/>
                </a:lnTo>
                <a:lnTo>
                  <a:pt x="799274" y="31505"/>
                </a:lnTo>
                <a:lnTo>
                  <a:pt x="797811" y="31726"/>
                </a:lnTo>
                <a:lnTo>
                  <a:pt x="796347" y="31947"/>
                </a:lnTo>
                <a:lnTo>
                  <a:pt x="793952" y="32257"/>
                </a:lnTo>
                <a:lnTo>
                  <a:pt x="790623" y="32658"/>
                </a:lnTo>
                <a:lnTo>
                  <a:pt x="790623" y="34643"/>
                </a:lnTo>
                <a:lnTo>
                  <a:pt x="793751" y="34643"/>
                </a:lnTo>
                <a:lnTo>
                  <a:pt x="795846" y="34813"/>
                </a:lnTo>
                <a:lnTo>
                  <a:pt x="796909" y="35154"/>
                </a:lnTo>
                <a:lnTo>
                  <a:pt x="798502" y="36387"/>
                </a:lnTo>
                <a:lnTo>
                  <a:pt x="798502" y="37831"/>
                </a:lnTo>
                <a:lnTo>
                  <a:pt x="798382" y="39034"/>
                </a:lnTo>
                <a:lnTo>
                  <a:pt x="798081" y="40357"/>
                </a:lnTo>
                <a:lnTo>
                  <a:pt x="789661" y="71271"/>
                </a:lnTo>
                <a:lnTo>
                  <a:pt x="789220" y="72955"/>
                </a:lnTo>
                <a:lnTo>
                  <a:pt x="788919" y="74228"/>
                </a:lnTo>
                <a:lnTo>
                  <a:pt x="788599" y="75952"/>
                </a:lnTo>
                <a:lnTo>
                  <a:pt x="788518" y="78128"/>
                </a:lnTo>
                <a:lnTo>
                  <a:pt x="788518" y="80092"/>
                </a:lnTo>
                <a:lnTo>
                  <a:pt x="789090" y="81796"/>
                </a:lnTo>
                <a:lnTo>
                  <a:pt x="790232" y="83240"/>
                </a:lnTo>
                <a:lnTo>
                  <a:pt x="791375" y="84684"/>
                </a:lnTo>
                <a:lnTo>
                  <a:pt x="792809" y="85405"/>
                </a:lnTo>
                <a:lnTo>
                  <a:pt x="797460" y="85405"/>
                </a:lnTo>
                <a:lnTo>
                  <a:pt x="800467" y="83962"/>
                </a:lnTo>
                <a:lnTo>
                  <a:pt x="803554" y="81075"/>
                </a:lnTo>
                <a:lnTo>
                  <a:pt x="805520" y="79230"/>
                </a:lnTo>
                <a:lnTo>
                  <a:pt x="808005" y="76203"/>
                </a:lnTo>
                <a:lnTo>
                  <a:pt x="811013" y="71993"/>
                </a:lnTo>
                <a:lnTo>
                  <a:pt x="811614" y="71151"/>
                </a:lnTo>
                <a:close/>
              </a:path>
              <a:path w="2664809" h="86368">
                <a:moveTo>
                  <a:pt x="832603" y="31335"/>
                </a:moveTo>
                <a:lnTo>
                  <a:pt x="823761" y="33079"/>
                </a:lnTo>
                <a:lnTo>
                  <a:pt x="823761" y="34763"/>
                </a:lnTo>
                <a:lnTo>
                  <a:pt x="826568" y="34763"/>
                </a:lnTo>
                <a:lnTo>
                  <a:pt x="828483" y="34954"/>
                </a:lnTo>
                <a:lnTo>
                  <a:pt x="829505" y="35334"/>
                </a:lnTo>
                <a:lnTo>
                  <a:pt x="831039" y="36768"/>
                </a:lnTo>
                <a:lnTo>
                  <a:pt x="831009" y="39204"/>
                </a:lnTo>
                <a:lnTo>
                  <a:pt x="831280" y="75421"/>
                </a:lnTo>
                <a:lnTo>
                  <a:pt x="831580" y="73897"/>
                </a:lnTo>
                <a:lnTo>
                  <a:pt x="832061" y="72113"/>
                </a:lnTo>
                <a:lnTo>
                  <a:pt x="842707" y="31215"/>
                </a:lnTo>
                <a:lnTo>
                  <a:pt x="842166" y="29531"/>
                </a:lnTo>
                <a:lnTo>
                  <a:pt x="832603" y="31335"/>
                </a:lnTo>
                <a:close/>
              </a:path>
              <a:path w="2664809" h="86368">
                <a:moveTo>
                  <a:pt x="892728" y="72113"/>
                </a:moveTo>
                <a:lnTo>
                  <a:pt x="894011" y="68505"/>
                </a:lnTo>
                <a:lnTo>
                  <a:pt x="896136" y="62570"/>
                </a:lnTo>
                <a:lnTo>
                  <a:pt x="898362" y="57819"/>
                </a:lnTo>
                <a:lnTo>
                  <a:pt x="900687" y="54250"/>
                </a:lnTo>
                <a:lnTo>
                  <a:pt x="903053" y="50601"/>
                </a:lnTo>
                <a:lnTo>
                  <a:pt x="906091" y="46672"/>
                </a:lnTo>
                <a:lnTo>
                  <a:pt x="909800" y="42462"/>
                </a:lnTo>
                <a:lnTo>
                  <a:pt x="913508" y="38252"/>
                </a:lnTo>
                <a:lnTo>
                  <a:pt x="916626" y="36146"/>
                </a:lnTo>
                <a:lnTo>
                  <a:pt x="919152" y="36146"/>
                </a:lnTo>
                <a:lnTo>
                  <a:pt x="921227" y="36959"/>
                </a:lnTo>
                <a:lnTo>
                  <a:pt x="921858" y="38252"/>
                </a:lnTo>
                <a:lnTo>
                  <a:pt x="921829" y="39926"/>
                </a:lnTo>
                <a:lnTo>
                  <a:pt x="921558" y="41319"/>
                </a:lnTo>
                <a:lnTo>
                  <a:pt x="910130" y="84082"/>
                </a:lnTo>
                <a:lnTo>
                  <a:pt x="919453" y="84082"/>
                </a:lnTo>
                <a:lnTo>
                  <a:pt x="922059" y="74379"/>
                </a:lnTo>
                <a:lnTo>
                  <a:pt x="923854" y="68094"/>
                </a:lnTo>
                <a:lnTo>
                  <a:pt x="924836" y="65227"/>
                </a:lnTo>
                <a:lnTo>
                  <a:pt x="925818" y="62360"/>
                </a:lnTo>
                <a:lnTo>
                  <a:pt x="927512" y="58801"/>
                </a:lnTo>
                <a:lnTo>
                  <a:pt x="929918" y="54551"/>
                </a:lnTo>
                <a:lnTo>
                  <a:pt x="932565" y="50381"/>
                </a:lnTo>
                <a:lnTo>
                  <a:pt x="935672" y="46271"/>
                </a:lnTo>
                <a:lnTo>
                  <a:pt x="939241" y="42221"/>
                </a:lnTo>
                <a:lnTo>
                  <a:pt x="942809" y="38172"/>
                </a:lnTo>
                <a:lnTo>
                  <a:pt x="945937" y="36146"/>
                </a:lnTo>
                <a:lnTo>
                  <a:pt x="948623" y="36146"/>
                </a:lnTo>
                <a:lnTo>
                  <a:pt x="950518" y="36929"/>
                </a:lnTo>
                <a:lnTo>
                  <a:pt x="951270" y="38191"/>
                </a:lnTo>
                <a:lnTo>
                  <a:pt x="951180" y="40116"/>
                </a:lnTo>
                <a:lnTo>
                  <a:pt x="950909" y="41319"/>
                </a:lnTo>
                <a:lnTo>
                  <a:pt x="942248" y="75000"/>
                </a:lnTo>
                <a:lnTo>
                  <a:pt x="941897" y="76604"/>
                </a:lnTo>
                <a:lnTo>
                  <a:pt x="941697" y="77967"/>
                </a:lnTo>
                <a:lnTo>
                  <a:pt x="941646" y="81656"/>
                </a:lnTo>
                <a:lnTo>
                  <a:pt x="942328" y="83400"/>
                </a:lnTo>
                <a:lnTo>
                  <a:pt x="943691" y="84443"/>
                </a:lnTo>
                <a:lnTo>
                  <a:pt x="945656" y="85405"/>
                </a:lnTo>
                <a:lnTo>
                  <a:pt x="949786" y="85405"/>
                </a:lnTo>
                <a:lnTo>
                  <a:pt x="952673" y="84192"/>
                </a:lnTo>
                <a:lnTo>
                  <a:pt x="955600" y="81767"/>
                </a:lnTo>
                <a:lnTo>
                  <a:pt x="958527" y="79341"/>
                </a:lnTo>
                <a:lnTo>
                  <a:pt x="961434" y="76083"/>
                </a:lnTo>
                <a:lnTo>
                  <a:pt x="964321" y="71993"/>
                </a:lnTo>
                <a:lnTo>
                  <a:pt x="964923" y="71151"/>
                </a:lnTo>
                <a:lnTo>
                  <a:pt x="963058" y="69708"/>
                </a:lnTo>
                <a:lnTo>
                  <a:pt x="960692" y="72594"/>
                </a:lnTo>
                <a:lnTo>
                  <a:pt x="959259" y="74339"/>
                </a:lnTo>
                <a:lnTo>
                  <a:pt x="957605" y="76243"/>
                </a:lnTo>
                <a:lnTo>
                  <a:pt x="955961" y="77888"/>
                </a:lnTo>
                <a:lnTo>
                  <a:pt x="954187" y="79210"/>
                </a:lnTo>
                <a:lnTo>
                  <a:pt x="952833" y="79391"/>
                </a:lnTo>
                <a:lnTo>
                  <a:pt x="951270" y="78579"/>
                </a:lnTo>
                <a:lnTo>
                  <a:pt x="951089" y="76985"/>
                </a:lnTo>
                <a:lnTo>
                  <a:pt x="959931" y="44206"/>
                </a:lnTo>
                <a:lnTo>
                  <a:pt x="960692" y="40798"/>
                </a:lnTo>
                <a:lnTo>
                  <a:pt x="961073" y="38652"/>
                </a:lnTo>
                <a:lnTo>
                  <a:pt x="961073" y="34923"/>
                </a:lnTo>
                <a:lnTo>
                  <a:pt x="960292" y="32859"/>
                </a:lnTo>
                <a:lnTo>
                  <a:pt x="958728" y="31576"/>
                </a:lnTo>
                <a:lnTo>
                  <a:pt x="957164" y="30293"/>
                </a:lnTo>
                <a:lnTo>
                  <a:pt x="955440" y="29651"/>
                </a:lnTo>
                <a:lnTo>
                  <a:pt x="949105" y="29651"/>
                </a:lnTo>
                <a:lnTo>
                  <a:pt x="943972" y="32879"/>
                </a:lnTo>
                <a:lnTo>
                  <a:pt x="938158" y="39334"/>
                </a:lnTo>
                <a:lnTo>
                  <a:pt x="934950" y="42903"/>
                </a:lnTo>
                <a:lnTo>
                  <a:pt x="931121" y="48095"/>
                </a:lnTo>
                <a:lnTo>
                  <a:pt x="926670" y="54912"/>
                </a:lnTo>
                <a:lnTo>
                  <a:pt x="928395" y="49539"/>
                </a:lnTo>
                <a:lnTo>
                  <a:pt x="929587" y="45640"/>
                </a:lnTo>
                <a:lnTo>
                  <a:pt x="930249" y="43214"/>
                </a:lnTo>
                <a:lnTo>
                  <a:pt x="930911" y="40788"/>
                </a:lnTo>
                <a:lnTo>
                  <a:pt x="931241" y="38893"/>
                </a:lnTo>
                <a:lnTo>
                  <a:pt x="931241" y="34482"/>
                </a:lnTo>
                <a:lnTo>
                  <a:pt x="930279" y="32297"/>
                </a:lnTo>
                <a:lnTo>
                  <a:pt x="928354" y="30975"/>
                </a:lnTo>
                <a:lnTo>
                  <a:pt x="927111" y="30092"/>
                </a:lnTo>
                <a:lnTo>
                  <a:pt x="925688" y="29651"/>
                </a:lnTo>
                <a:lnTo>
                  <a:pt x="919914" y="29651"/>
                </a:lnTo>
                <a:lnTo>
                  <a:pt x="915102" y="32578"/>
                </a:lnTo>
                <a:lnTo>
                  <a:pt x="909649" y="38432"/>
                </a:lnTo>
                <a:lnTo>
                  <a:pt x="905680" y="42843"/>
                </a:lnTo>
                <a:lnTo>
                  <a:pt x="901469" y="48336"/>
                </a:lnTo>
                <a:lnTo>
                  <a:pt x="897019" y="54912"/>
                </a:lnTo>
                <a:lnTo>
                  <a:pt x="904056" y="30072"/>
                </a:lnTo>
                <a:lnTo>
                  <a:pt x="903574" y="29651"/>
                </a:lnTo>
                <a:lnTo>
                  <a:pt x="894513" y="31656"/>
                </a:lnTo>
                <a:lnTo>
                  <a:pt x="887957" y="32979"/>
                </a:lnTo>
                <a:lnTo>
                  <a:pt x="883907" y="33620"/>
                </a:lnTo>
                <a:lnTo>
                  <a:pt x="883907" y="35666"/>
                </a:lnTo>
                <a:lnTo>
                  <a:pt x="886995" y="35545"/>
                </a:lnTo>
                <a:lnTo>
                  <a:pt x="889079" y="35645"/>
                </a:lnTo>
                <a:lnTo>
                  <a:pt x="890162" y="35966"/>
                </a:lnTo>
                <a:lnTo>
                  <a:pt x="891786" y="37229"/>
                </a:lnTo>
                <a:lnTo>
                  <a:pt x="891786" y="38793"/>
                </a:lnTo>
                <a:lnTo>
                  <a:pt x="891666" y="40056"/>
                </a:lnTo>
                <a:lnTo>
                  <a:pt x="891365" y="41319"/>
                </a:lnTo>
                <a:lnTo>
                  <a:pt x="879636" y="84082"/>
                </a:lnTo>
                <a:lnTo>
                  <a:pt x="888899" y="84082"/>
                </a:lnTo>
                <a:lnTo>
                  <a:pt x="891024" y="77306"/>
                </a:lnTo>
                <a:lnTo>
                  <a:pt x="892728" y="72113"/>
                </a:lnTo>
                <a:close/>
              </a:path>
              <a:path w="2664809" h="86368">
                <a:moveTo>
                  <a:pt x="991100" y="33029"/>
                </a:moveTo>
                <a:lnTo>
                  <a:pt x="992673" y="32478"/>
                </a:lnTo>
                <a:lnTo>
                  <a:pt x="998608" y="32478"/>
                </a:lnTo>
                <a:lnTo>
                  <a:pt x="1001655" y="34302"/>
                </a:lnTo>
                <a:lnTo>
                  <a:pt x="1003580" y="37951"/>
                </a:lnTo>
                <a:lnTo>
                  <a:pt x="1004622" y="39916"/>
                </a:lnTo>
                <a:lnTo>
                  <a:pt x="1005404" y="42843"/>
                </a:lnTo>
                <a:lnTo>
                  <a:pt x="1005925" y="46732"/>
                </a:lnTo>
                <a:lnTo>
                  <a:pt x="1007910" y="46732"/>
                </a:lnTo>
                <a:lnTo>
                  <a:pt x="1010376" y="29651"/>
                </a:lnTo>
                <a:lnTo>
                  <a:pt x="1008632" y="29651"/>
                </a:lnTo>
                <a:lnTo>
                  <a:pt x="1007308" y="31275"/>
                </a:lnTo>
                <a:lnTo>
                  <a:pt x="1006086" y="31876"/>
                </a:lnTo>
                <a:lnTo>
                  <a:pt x="1004161" y="31876"/>
                </a:lnTo>
                <a:lnTo>
                  <a:pt x="1002437" y="31505"/>
                </a:lnTo>
                <a:lnTo>
                  <a:pt x="999911" y="30763"/>
                </a:lnTo>
                <a:lnTo>
                  <a:pt x="997385" y="30022"/>
                </a:lnTo>
                <a:lnTo>
                  <a:pt x="995139" y="29651"/>
                </a:lnTo>
                <a:lnTo>
                  <a:pt x="988563" y="29651"/>
                </a:lnTo>
                <a:lnTo>
                  <a:pt x="987641" y="36848"/>
                </a:lnTo>
                <a:lnTo>
                  <a:pt x="988333" y="35234"/>
                </a:lnTo>
                <a:lnTo>
                  <a:pt x="989716" y="34132"/>
                </a:lnTo>
                <a:lnTo>
                  <a:pt x="991100" y="33029"/>
                </a:lnTo>
                <a:close/>
              </a:path>
              <a:path w="2664809" h="86368">
                <a:moveTo>
                  <a:pt x="971703" y="66159"/>
                </a:moveTo>
                <a:lnTo>
                  <a:pt x="969718" y="66159"/>
                </a:lnTo>
                <a:lnTo>
                  <a:pt x="967312" y="85826"/>
                </a:lnTo>
                <a:lnTo>
                  <a:pt x="969297" y="85826"/>
                </a:lnTo>
                <a:lnTo>
                  <a:pt x="969968" y="84564"/>
                </a:lnTo>
                <a:lnTo>
                  <a:pt x="971322" y="83662"/>
                </a:lnTo>
                <a:lnTo>
                  <a:pt x="972605" y="83662"/>
                </a:lnTo>
                <a:lnTo>
                  <a:pt x="974369" y="84002"/>
                </a:lnTo>
                <a:lnTo>
                  <a:pt x="977416" y="84684"/>
                </a:lnTo>
                <a:lnTo>
                  <a:pt x="980464" y="85365"/>
                </a:lnTo>
                <a:lnTo>
                  <a:pt x="982810" y="85706"/>
                </a:lnTo>
                <a:lnTo>
                  <a:pt x="989546" y="85706"/>
                </a:lnTo>
                <a:lnTo>
                  <a:pt x="993936" y="84222"/>
                </a:lnTo>
                <a:lnTo>
                  <a:pt x="997625" y="81255"/>
                </a:lnTo>
                <a:lnTo>
                  <a:pt x="1001314" y="78288"/>
                </a:lnTo>
                <a:lnTo>
                  <a:pt x="1003158" y="74639"/>
                </a:lnTo>
                <a:lnTo>
                  <a:pt x="1003158" y="67983"/>
                </a:lnTo>
                <a:lnTo>
                  <a:pt x="1002698" y="65818"/>
                </a:lnTo>
                <a:lnTo>
                  <a:pt x="1001775" y="63814"/>
                </a:lnTo>
                <a:lnTo>
                  <a:pt x="1000853" y="61809"/>
                </a:lnTo>
                <a:lnTo>
                  <a:pt x="999289" y="59223"/>
                </a:lnTo>
                <a:lnTo>
                  <a:pt x="997084" y="56054"/>
                </a:lnTo>
                <a:lnTo>
                  <a:pt x="992813" y="49920"/>
                </a:lnTo>
                <a:lnTo>
                  <a:pt x="990608" y="46752"/>
                </a:lnTo>
                <a:lnTo>
                  <a:pt x="989195" y="44547"/>
                </a:lnTo>
                <a:lnTo>
                  <a:pt x="988573" y="43304"/>
                </a:lnTo>
                <a:lnTo>
                  <a:pt x="987952" y="42061"/>
                </a:lnTo>
                <a:lnTo>
                  <a:pt x="987641" y="40618"/>
                </a:lnTo>
                <a:lnTo>
                  <a:pt x="987641" y="36848"/>
                </a:lnTo>
                <a:lnTo>
                  <a:pt x="988563" y="29651"/>
                </a:lnTo>
                <a:lnTo>
                  <a:pt x="985005" y="30984"/>
                </a:lnTo>
                <a:lnTo>
                  <a:pt x="982499" y="33651"/>
                </a:lnTo>
                <a:lnTo>
                  <a:pt x="979993" y="36317"/>
                </a:lnTo>
                <a:lnTo>
                  <a:pt x="978740" y="39394"/>
                </a:lnTo>
                <a:lnTo>
                  <a:pt x="978740" y="45168"/>
                </a:lnTo>
                <a:lnTo>
                  <a:pt x="979321" y="47454"/>
                </a:lnTo>
                <a:lnTo>
                  <a:pt x="980484" y="49740"/>
                </a:lnTo>
                <a:lnTo>
                  <a:pt x="981246" y="51263"/>
                </a:lnTo>
                <a:lnTo>
                  <a:pt x="983130" y="54270"/>
                </a:lnTo>
                <a:lnTo>
                  <a:pt x="986137" y="58761"/>
                </a:lnTo>
                <a:lnTo>
                  <a:pt x="991130" y="66159"/>
                </a:lnTo>
                <a:lnTo>
                  <a:pt x="992302" y="68104"/>
                </a:lnTo>
                <a:lnTo>
                  <a:pt x="993144" y="70349"/>
                </a:lnTo>
                <a:lnTo>
                  <a:pt x="993355" y="71792"/>
                </a:lnTo>
                <a:lnTo>
                  <a:pt x="993355" y="76404"/>
                </a:lnTo>
                <a:lnTo>
                  <a:pt x="992523" y="78689"/>
                </a:lnTo>
                <a:lnTo>
                  <a:pt x="990859" y="80413"/>
                </a:lnTo>
                <a:lnTo>
                  <a:pt x="989195" y="82137"/>
                </a:lnTo>
                <a:lnTo>
                  <a:pt x="987140" y="82999"/>
                </a:lnTo>
                <a:lnTo>
                  <a:pt x="980323" y="82999"/>
                </a:lnTo>
                <a:lnTo>
                  <a:pt x="977035" y="80934"/>
                </a:lnTo>
                <a:lnTo>
                  <a:pt x="974830" y="76805"/>
                </a:lnTo>
                <a:lnTo>
                  <a:pt x="973627" y="74559"/>
                </a:lnTo>
                <a:lnTo>
                  <a:pt x="972585" y="71011"/>
                </a:lnTo>
                <a:lnTo>
                  <a:pt x="971703" y="66159"/>
                </a:lnTo>
                <a:close/>
              </a:path>
              <a:path w="2664809" h="86368">
                <a:moveTo>
                  <a:pt x="1089057" y="41560"/>
                </a:moveTo>
                <a:lnTo>
                  <a:pt x="1089057" y="51664"/>
                </a:lnTo>
                <a:lnTo>
                  <a:pt x="1086912" y="59443"/>
                </a:lnTo>
                <a:lnTo>
                  <a:pt x="1082621" y="67903"/>
                </a:lnTo>
                <a:lnTo>
                  <a:pt x="1077569" y="77767"/>
                </a:lnTo>
                <a:lnTo>
                  <a:pt x="1071775" y="82699"/>
                </a:lnTo>
                <a:lnTo>
                  <a:pt x="1062031" y="82699"/>
                </a:lnTo>
                <a:lnTo>
                  <a:pt x="1063314" y="85405"/>
                </a:lnTo>
                <a:lnTo>
                  <a:pt x="1065635" y="85305"/>
                </a:lnTo>
                <a:lnTo>
                  <a:pt x="1077189" y="81628"/>
                </a:lnTo>
                <a:lnTo>
                  <a:pt x="1088094" y="72654"/>
                </a:lnTo>
                <a:lnTo>
                  <a:pt x="1089699" y="70834"/>
                </a:lnTo>
                <a:lnTo>
                  <a:pt x="1096931" y="59337"/>
                </a:lnTo>
                <a:lnTo>
                  <a:pt x="1099342" y="47634"/>
                </a:lnTo>
                <a:lnTo>
                  <a:pt x="1099342" y="42742"/>
                </a:lnTo>
                <a:lnTo>
                  <a:pt x="1097958" y="38502"/>
                </a:lnTo>
                <a:lnTo>
                  <a:pt x="1095192" y="34914"/>
                </a:lnTo>
                <a:lnTo>
                  <a:pt x="1092425" y="31326"/>
                </a:lnTo>
                <a:lnTo>
                  <a:pt x="1087673" y="29531"/>
                </a:lnTo>
                <a:lnTo>
                  <a:pt x="1080937" y="29531"/>
                </a:lnTo>
                <a:lnTo>
                  <a:pt x="1078809" y="29611"/>
                </a:lnTo>
                <a:lnTo>
                  <a:pt x="1067119" y="33129"/>
                </a:lnTo>
                <a:lnTo>
                  <a:pt x="1056217" y="41860"/>
                </a:lnTo>
                <a:lnTo>
                  <a:pt x="1054524" y="43763"/>
                </a:lnTo>
                <a:lnTo>
                  <a:pt x="1055435" y="74479"/>
                </a:lnTo>
                <a:lnTo>
                  <a:pt x="1055447" y="70179"/>
                </a:lnTo>
                <a:lnTo>
                  <a:pt x="1057481" y="58102"/>
                </a:lnTo>
                <a:lnTo>
                  <a:pt x="1063014" y="45830"/>
                </a:lnTo>
                <a:lnTo>
                  <a:pt x="1068387" y="36648"/>
                </a:lnTo>
                <a:lnTo>
                  <a:pt x="1074141" y="32057"/>
                </a:lnTo>
                <a:lnTo>
                  <a:pt x="1084005" y="32057"/>
                </a:lnTo>
                <a:lnTo>
                  <a:pt x="1086570" y="33801"/>
                </a:lnTo>
                <a:lnTo>
                  <a:pt x="1087974" y="37289"/>
                </a:lnTo>
                <a:lnTo>
                  <a:pt x="1088696" y="39134"/>
                </a:lnTo>
                <a:lnTo>
                  <a:pt x="1089057" y="41560"/>
                </a:lnTo>
                <a:close/>
              </a:path>
              <a:path w="2664809" h="86368">
                <a:moveTo>
                  <a:pt x="1059595" y="81606"/>
                </a:moveTo>
                <a:lnTo>
                  <a:pt x="1057931" y="79421"/>
                </a:lnTo>
                <a:lnTo>
                  <a:pt x="1056267" y="77236"/>
                </a:lnTo>
                <a:lnTo>
                  <a:pt x="1055435" y="74479"/>
                </a:lnTo>
                <a:lnTo>
                  <a:pt x="1054524" y="43763"/>
                </a:lnTo>
                <a:lnTo>
                  <a:pt x="1047404" y="55169"/>
                </a:lnTo>
                <a:lnTo>
                  <a:pt x="1045030" y="67061"/>
                </a:lnTo>
                <a:lnTo>
                  <a:pt x="1045030" y="72875"/>
                </a:lnTo>
                <a:lnTo>
                  <a:pt x="1046694" y="77386"/>
                </a:lnTo>
                <a:lnTo>
                  <a:pt x="1050022" y="80594"/>
                </a:lnTo>
                <a:lnTo>
                  <a:pt x="1053351" y="83801"/>
                </a:lnTo>
                <a:lnTo>
                  <a:pt x="1057781" y="85405"/>
                </a:lnTo>
                <a:lnTo>
                  <a:pt x="1063314" y="85405"/>
                </a:lnTo>
                <a:lnTo>
                  <a:pt x="1062031" y="82699"/>
                </a:lnTo>
                <a:lnTo>
                  <a:pt x="1059595" y="81606"/>
                </a:lnTo>
                <a:close/>
              </a:path>
              <a:path w="2664809" h="86368">
                <a:moveTo>
                  <a:pt x="1162374" y="71271"/>
                </a:moveTo>
                <a:lnTo>
                  <a:pt x="1160630" y="69708"/>
                </a:lnTo>
                <a:lnTo>
                  <a:pt x="1157542" y="73717"/>
                </a:lnTo>
                <a:lnTo>
                  <a:pt x="1155317" y="76333"/>
                </a:lnTo>
                <a:lnTo>
                  <a:pt x="1153954" y="77557"/>
                </a:lnTo>
                <a:lnTo>
                  <a:pt x="1152590" y="78780"/>
                </a:lnTo>
                <a:lnTo>
                  <a:pt x="1151388" y="79391"/>
                </a:lnTo>
                <a:lnTo>
                  <a:pt x="1149242" y="79150"/>
                </a:lnTo>
                <a:lnTo>
                  <a:pt x="1151267" y="83821"/>
                </a:lnTo>
                <a:lnTo>
                  <a:pt x="1154555" y="80654"/>
                </a:lnTo>
                <a:lnTo>
                  <a:pt x="1156479" y="78850"/>
                </a:lnTo>
                <a:lnTo>
                  <a:pt x="1159086" y="75722"/>
                </a:lnTo>
                <a:lnTo>
                  <a:pt x="1162374" y="71271"/>
                </a:lnTo>
                <a:close/>
              </a:path>
              <a:path w="2664809" h="86368">
                <a:moveTo>
                  <a:pt x="1139910" y="83150"/>
                </a:moveTo>
                <a:lnTo>
                  <a:pt x="1141173" y="84052"/>
                </a:lnTo>
                <a:lnTo>
                  <a:pt x="1142436" y="84954"/>
                </a:lnTo>
                <a:lnTo>
                  <a:pt x="1143749" y="85405"/>
                </a:lnTo>
                <a:lnTo>
                  <a:pt x="1148120" y="85405"/>
                </a:lnTo>
                <a:lnTo>
                  <a:pt x="1151267" y="83821"/>
                </a:lnTo>
                <a:lnTo>
                  <a:pt x="1149242" y="79150"/>
                </a:lnTo>
                <a:lnTo>
                  <a:pt x="1148541" y="77647"/>
                </a:lnTo>
                <a:lnTo>
                  <a:pt x="1148641" y="76073"/>
                </a:lnTo>
                <a:lnTo>
                  <a:pt x="1149042" y="74349"/>
                </a:lnTo>
                <a:lnTo>
                  <a:pt x="1149382" y="73015"/>
                </a:lnTo>
                <a:lnTo>
                  <a:pt x="1157261" y="44206"/>
                </a:lnTo>
                <a:lnTo>
                  <a:pt x="1157583" y="43003"/>
                </a:lnTo>
                <a:lnTo>
                  <a:pt x="1157843" y="41880"/>
                </a:lnTo>
                <a:lnTo>
                  <a:pt x="1158244" y="39796"/>
                </a:lnTo>
                <a:lnTo>
                  <a:pt x="1158344" y="37831"/>
                </a:lnTo>
                <a:lnTo>
                  <a:pt x="1158344" y="34382"/>
                </a:lnTo>
                <a:lnTo>
                  <a:pt x="1157121" y="31997"/>
                </a:lnTo>
                <a:lnTo>
                  <a:pt x="1154675" y="30673"/>
                </a:lnTo>
                <a:lnTo>
                  <a:pt x="1153392" y="29992"/>
                </a:lnTo>
                <a:lnTo>
                  <a:pt x="1151868" y="29651"/>
                </a:lnTo>
                <a:lnTo>
                  <a:pt x="1145533" y="29651"/>
                </a:lnTo>
                <a:lnTo>
                  <a:pt x="1140361" y="32879"/>
                </a:lnTo>
                <a:lnTo>
                  <a:pt x="1134587" y="39334"/>
                </a:lnTo>
                <a:lnTo>
                  <a:pt x="1131299" y="42983"/>
                </a:lnTo>
                <a:lnTo>
                  <a:pt x="1128512" y="51383"/>
                </a:lnTo>
                <a:lnTo>
                  <a:pt x="1131239" y="47514"/>
                </a:lnTo>
                <a:lnTo>
                  <a:pt x="1133925" y="44266"/>
                </a:lnTo>
                <a:lnTo>
                  <a:pt x="1138496" y="38813"/>
                </a:lnTo>
                <a:lnTo>
                  <a:pt x="1142285" y="36086"/>
                </a:lnTo>
                <a:lnTo>
                  <a:pt x="1146456" y="36086"/>
                </a:lnTo>
                <a:lnTo>
                  <a:pt x="1147728" y="37139"/>
                </a:lnTo>
                <a:lnTo>
                  <a:pt x="1148420" y="38673"/>
                </a:lnTo>
                <a:lnTo>
                  <a:pt x="1148350" y="40808"/>
                </a:lnTo>
                <a:lnTo>
                  <a:pt x="1148069" y="42853"/>
                </a:lnTo>
                <a:lnTo>
                  <a:pt x="1147799" y="44166"/>
                </a:lnTo>
                <a:lnTo>
                  <a:pt x="1147398" y="45770"/>
                </a:lnTo>
                <a:lnTo>
                  <a:pt x="1139819" y="75000"/>
                </a:lnTo>
                <a:lnTo>
                  <a:pt x="1139529" y="76223"/>
                </a:lnTo>
                <a:lnTo>
                  <a:pt x="1139328" y="77747"/>
                </a:lnTo>
                <a:lnTo>
                  <a:pt x="1139278" y="81516"/>
                </a:lnTo>
                <a:lnTo>
                  <a:pt x="1139910" y="83150"/>
                </a:lnTo>
                <a:close/>
              </a:path>
              <a:path w="2664809" h="86368">
                <a:moveTo>
                  <a:pt x="1218510" y="34978"/>
                </a:moveTo>
                <a:lnTo>
                  <a:pt x="1224404" y="23396"/>
                </a:lnTo>
                <a:lnTo>
                  <a:pt x="1229410" y="16879"/>
                </a:lnTo>
                <a:lnTo>
                  <a:pt x="1239858" y="9136"/>
                </a:lnTo>
                <a:lnTo>
                  <a:pt x="1252131" y="6555"/>
                </a:lnTo>
                <a:lnTo>
                  <a:pt x="1259429" y="6555"/>
                </a:lnTo>
                <a:lnTo>
                  <a:pt x="1264662" y="9302"/>
                </a:lnTo>
                <a:lnTo>
                  <a:pt x="1267830" y="14795"/>
                </a:lnTo>
                <a:lnTo>
                  <a:pt x="1269553" y="17762"/>
                </a:lnTo>
                <a:lnTo>
                  <a:pt x="1270636" y="21672"/>
                </a:lnTo>
                <a:lnTo>
                  <a:pt x="1271077" y="26524"/>
                </a:lnTo>
                <a:lnTo>
                  <a:pt x="1273242" y="26824"/>
                </a:lnTo>
                <a:lnTo>
                  <a:pt x="1277754" y="2285"/>
                </a:lnTo>
                <a:lnTo>
                  <a:pt x="1275227" y="2285"/>
                </a:lnTo>
                <a:lnTo>
                  <a:pt x="1273724" y="4330"/>
                </a:lnTo>
                <a:lnTo>
                  <a:pt x="1272080" y="5052"/>
                </a:lnTo>
                <a:lnTo>
                  <a:pt x="1269714" y="5052"/>
                </a:lnTo>
                <a:lnTo>
                  <a:pt x="1267188" y="4570"/>
                </a:lnTo>
                <a:lnTo>
                  <a:pt x="1263018" y="3608"/>
                </a:lnTo>
                <a:lnTo>
                  <a:pt x="1258848" y="2646"/>
                </a:lnTo>
                <a:lnTo>
                  <a:pt x="1254979" y="2165"/>
                </a:lnTo>
                <a:lnTo>
                  <a:pt x="1251410" y="2165"/>
                </a:lnTo>
                <a:lnTo>
                  <a:pt x="1236169" y="4587"/>
                </a:lnTo>
                <a:lnTo>
                  <a:pt x="1224809" y="10340"/>
                </a:lnTo>
                <a:lnTo>
                  <a:pt x="1214721" y="19487"/>
                </a:lnTo>
                <a:lnTo>
                  <a:pt x="1207419" y="29686"/>
                </a:lnTo>
                <a:lnTo>
                  <a:pt x="1202565" y="41449"/>
                </a:lnTo>
                <a:lnTo>
                  <a:pt x="1200948" y="53889"/>
                </a:lnTo>
                <a:lnTo>
                  <a:pt x="1200948" y="62550"/>
                </a:lnTo>
                <a:lnTo>
                  <a:pt x="1203694" y="70128"/>
                </a:lnTo>
                <a:lnTo>
                  <a:pt x="1209188" y="76624"/>
                </a:lnTo>
                <a:lnTo>
                  <a:pt x="1219294" y="83963"/>
                </a:lnTo>
                <a:lnTo>
                  <a:pt x="1232825" y="86368"/>
                </a:lnTo>
                <a:lnTo>
                  <a:pt x="1239641" y="86368"/>
                </a:lnTo>
                <a:lnTo>
                  <a:pt x="1245886" y="84734"/>
                </a:lnTo>
                <a:lnTo>
                  <a:pt x="1251560" y="81466"/>
                </a:lnTo>
                <a:lnTo>
                  <a:pt x="1257234" y="78198"/>
                </a:lnTo>
                <a:lnTo>
                  <a:pt x="1262316" y="73717"/>
                </a:lnTo>
                <a:lnTo>
                  <a:pt x="1266807" y="68023"/>
                </a:lnTo>
                <a:lnTo>
                  <a:pt x="1264822" y="66279"/>
                </a:lnTo>
                <a:lnTo>
                  <a:pt x="1259850" y="71051"/>
                </a:lnTo>
                <a:lnTo>
                  <a:pt x="1255821" y="74359"/>
                </a:lnTo>
                <a:lnTo>
                  <a:pt x="1252733" y="76203"/>
                </a:lnTo>
                <a:lnTo>
                  <a:pt x="1247520" y="79250"/>
                </a:lnTo>
                <a:lnTo>
                  <a:pt x="1241787" y="80774"/>
                </a:lnTo>
                <a:lnTo>
                  <a:pt x="1229477" y="80774"/>
                </a:lnTo>
                <a:lnTo>
                  <a:pt x="1224525" y="78609"/>
                </a:lnTo>
                <a:lnTo>
                  <a:pt x="1220676" y="74279"/>
                </a:lnTo>
                <a:lnTo>
                  <a:pt x="1216826" y="69948"/>
                </a:lnTo>
                <a:lnTo>
                  <a:pt x="1214902" y="63553"/>
                </a:lnTo>
                <a:lnTo>
                  <a:pt x="1214902" y="55092"/>
                </a:lnTo>
                <a:lnTo>
                  <a:pt x="1215415" y="47286"/>
                </a:lnTo>
                <a:lnTo>
                  <a:pt x="1218510" y="34978"/>
                </a:lnTo>
                <a:close/>
              </a:path>
              <a:path w="2664809" h="86368">
                <a:moveTo>
                  <a:pt x="1281450" y="72594"/>
                </a:moveTo>
                <a:lnTo>
                  <a:pt x="1280989" y="74760"/>
                </a:lnTo>
                <a:lnTo>
                  <a:pt x="1280668" y="76444"/>
                </a:lnTo>
                <a:lnTo>
                  <a:pt x="1280508" y="77787"/>
                </a:lnTo>
                <a:lnTo>
                  <a:pt x="1280508" y="81395"/>
                </a:lnTo>
                <a:lnTo>
                  <a:pt x="1281370" y="83240"/>
                </a:lnTo>
                <a:lnTo>
                  <a:pt x="1283094" y="84323"/>
                </a:lnTo>
                <a:lnTo>
                  <a:pt x="1284216" y="85045"/>
                </a:lnTo>
                <a:lnTo>
                  <a:pt x="1285500" y="85405"/>
                </a:lnTo>
                <a:lnTo>
                  <a:pt x="1290312" y="85405"/>
                </a:lnTo>
                <a:lnTo>
                  <a:pt x="1293659" y="83742"/>
                </a:lnTo>
                <a:lnTo>
                  <a:pt x="1296988" y="80413"/>
                </a:lnTo>
                <a:lnTo>
                  <a:pt x="1298912" y="78449"/>
                </a:lnTo>
                <a:lnTo>
                  <a:pt x="1301599" y="74920"/>
                </a:lnTo>
                <a:lnTo>
                  <a:pt x="1305047" y="69828"/>
                </a:lnTo>
                <a:lnTo>
                  <a:pt x="1303423" y="68685"/>
                </a:lnTo>
                <a:lnTo>
                  <a:pt x="1301820" y="71091"/>
                </a:lnTo>
                <a:lnTo>
                  <a:pt x="1299855" y="73577"/>
                </a:lnTo>
                <a:lnTo>
                  <a:pt x="1297529" y="76143"/>
                </a:lnTo>
                <a:lnTo>
                  <a:pt x="1295204" y="78709"/>
                </a:lnTo>
                <a:lnTo>
                  <a:pt x="1293319" y="79992"/>
                </a:lnTo>
                <a:lnTo>
                  <a:pt x="1291875" y="79992"/>
                </a:lnTo>
                <a:lnTo>
                  <a:pt x="1290312" y="79180"/>
                </a:lnTo>
                <a:lnTo>
                  <a:pt x="1289891" y="77988"/>
                </a:lnTo>
                <a:lnTo>
                  <a:pt x="1290011" y="76143"/>
                </a:lnTo>
                <a:lnTo>
                  <a:pt x="1290351" y="74740"/>
                </a:lnTo>
                <a:lnTo>
                  <a:pt x="1290793" y="73015"/>
                </a:lnTo>
                <a:lnTo>
                  <a:pt x="1309738" y="721"/>
                </a:lnTo>
                <a:lnTo>
                  <a:pt x="1308896" y="120"/>
                </a:lnTo>
                <a:lnTo>
                  <a:pt x="1305689" y="922"/>
                </a:lnTo>
                <a:lnTo>
                  <a:pt x="1302962" y="1523"/>
                </a:lnTo>
                <a:lnTo>
                  <a:pt x="1300716" y="1924"/>
                </a:lnTo>
                <a:lnTo>
                  <a:pt x="1299995" y="2044"/>
                </a:lnTo>
                <a:lnTo>
                  <a:pt x="1298461" y="2265"/>
                </a:lnTo>
                <a:lnTo>
                  <a:pt x="1296115" y="2586"/>
                </a:lnTo>
                <a:lnTo>
                  <a:pt x="1293770" y="2906"/>
                </a:lnTo>
                <a:lnTo>
                  <a:pt x="1291695" y="3187"/>
                </a:lnTo>
                <a:lnTo>
                  <a:pt x="1289891" y="3428"/>
                </a:lnTo>
                <a:lnTo>
                  <a:pt x="1289891" y="5413"/>
                </a:lnTo>
                <a:lnTo>
                  <a:pt x="1293178" y="5372"/>
                </a:lnTo>
                <a:lnTo>
                  <a:pt x="1295374" y="5503"/>
                </a:lnTo>
                <a:lnTo>
                  <a:pt x="1296477" y="5804"/>
                </a:lnTo>
                <a:lnTo>
                  <a:pt x="1298130" y="6936"/>
                </a:lnTo>
                <a:lnTo>
                  <a:pt x="1298130" y="8299"/>
                </a:lnTo>
                <a:lnTo>
                  <a:pt x="1298070" y="9563"/>
                </a:lnTo>
                <a:lnTo>
                  <a:pt x="1297770" y="11126"/>
                </a:lnTo>
                <a:lnTo>
                  <a:pt x="1281771" y="71271"/>
                </a:lnTo>
                <a:lnTo>
                  <a:pt x="1281450" y="72594"/>
                </a:lnTo>
                <a:close/>
              </a:path>
              <a:path w="2664809" h="86368">
                <a:moveTo>
                  <a:pt x="1356650" y="41560"/>
                </a:moveTo>
                <a:lnTo>
                  <a:pt x="1356650" y="51664"/>
                </a:lnTo>
                <a:lnTo>
                  <a:pt x="1354505" y="59443"/>
                </a:lnTo>
                <a:lnTo>
                  <a:pt x="1350214" y="67903"/>
                </a:lnTo>
                <a:lnTo>
                  <a:pt x="1345162" y="77767"/>
                </a:lnTo>
                <a:lnTo>
                  <a:pt x="1339368" y="82699"/>
                </a:lnTo>
                <a:lnTo>
                  <a:pt x="1329624" y="82699"/>
                </a:lnTo>
                <a:lnTo>
                  <a:pt x="1330908" y="85405"/>
                </a:lnTo>
                <a:lnTo>
                  <a:pt x="1333228" y="85305"/>
                </a:lnTo>
                <a:lnTo>
                  <a:pt x="1344783" y="81628"/>
                </a:lnTo>
                <a:lnTo>
                  <a:pt x="1355687" y="72654"/>
                </a:lnTo>
                <a:lnTo>
                  <a:pt x="1357292" y="70834"/>
                </a:lnTo>
                <a:lnTo>
                  <a:pt x="1364524" y="59337"/>
                </a:lnTo>
                <a:lnTo>
                  <a:pt x="1366935" y="47634"/>
                </a:lnTo>
                <a:lnTo>
                  <a:pt x="1366935" y="42742"/>
                </a:lnTo>
                <a:lnTo>
                  <a:pt x="1365552" y="38502"/>
                </a:lnTo>
                <a:lnTo>
                  <a:pt x="1362785" y="34914"/>
                </a:lnTo>
                <a:lnTo>
                  <a:pt x="1360018" y="31326"/>
                </a:lnTo>
                <a:lnTo>
                  <a:pt x="1355266" y="29531"/>
                </a:lnTo>
                <a:lnTo>
                  <a:pt x="1348530" y="29531"/>
                </a:lnTo>
                <a:lnTo>
                  <a:pt x="1346402" y="29611"/>
                </a:lnTo>
                <a:lnTo>
                  <a:pt x="1334712" y="33129"/>
                </a:lnTo>
                <a:lnTo>
                  <a:pt x="1323810" y="41861"/>
                </a:lnTo>
                <a:lnTo>
                  <a:pt x="1322117" y="43763"/>
                </a:lnTo>
                <a:lnTo>
                  <a:pt x="1323029" y="74479"/>
                </a:lnTo>
                <a:lnTo>
                  <a:pt x="1323040" y="70179"/>
                </a:lnTo>
                <a:lnTo>
                  <a:pt x="1325074" y="58102"/>
                </a:lnTo>
                <a:lnTo>
                  <a:pt x="1330607" y="45830"/>
                </a:lnTo>
                <a:lnTo>
                  <a:pt x="1335980" y="36648"/>
                </a:lnTo>
                <a:lnTo>
                  <a:pt x="1341734" y="32057"/>
                </a:lnTo>
                <a:lnTo>
                  <a:pt x="1351598" y="32057"/>
                </a:lnTo>
                <a:lnTo>
                  <a:pt x="1354164" y="33801"/>
                </a:lnTo>
                <a:lnTo>
                  <a:pt x="1355567" y="37289"/>
                </a:lnTo>
                <a:lnTo>
                  <a:pt x="1356289" y="39134"/>
                </a:lnTo>
                <a:lnTo>
                  <a:pt x="1356650" y="41560"/>
                </a:lnTo>
                <a:close/>
              </a:path>
              <a:path w="2664809" h="86368">
                <a:moveTo>
                  <a:pt x="1327188" y="81606"/>
                </a:moveTo>
                <a:lnTo>
                  <a:pt x="1325525" y="79421"/>
                </a:lnTo>
                <a:lnTo>
                  <a:pt x="1323861" y="77236"/>
                </a:lnTo>
                <a:lnTo>
                  <a:pt x="1323029" y="74479"/>
                </a:lnTo>
                <a:lnTo>
                  <a:pt x="1322117" y="43763"/>
                </a:lnTo>
                <a:lnTo>
                  <a:pt x="1314997" y="55169"/>
                </a:lnTo>
                <a:lnTo>
                  <a:pt x="1312624" y="67061"/>
                </a:lnTo>
                <a:lnTo>
                  <a:pt x="1312624" y="72875"/>
                </a:lnTo>
                <a:lnTo>
                  <a:pt x="1314287" y="77386"/>
                </a:lnTo>
                <a:lnTo>
                  <a:pt x="1317616" y="80594"/>
                </a:lnTo>
                <a:lnTo>
                  <a:pt x="1320944" y="83801"/>
                </a:lnTo>
                <a:lnTo>
                  <a:pt x="1325374" y="85405"/>
                </a:lnTo>
                <a:lnTo>
                  <a:pt x="1330908" y="85405"/>
                </a:lnTo>
                <a:lnTo>
                  <a:pt x="1329624" y="82699"/>
                </a:lnTo>
                <a:lnTo>
                  <a:pt x="1327188" y="81606"/>
                </a:lnTo>
                <a:close/>
              </a:path>
              <a:path w="2664809" h="86368">
                <a:moveTo>
                  <a:pt x="1396737" y="33029"/>
                </a:moveTo>
                <a:lnTo>
                  <a:pt x="1398311" y="32478"/>
                </a:lnTo>
                <a:lnTo>
                  <a:pt x="1404245" y="32478"/>
                </a:lnTo>
                <a:lnTo>
                  <a:pt x="1407292" y="34303"/>
                </a:lnTo>
                <a:lnTo>
                  <a:pt x="1409216" y="37951"/>
                </a:lnTo>
                <a:lnTo>
                  <a:pt x="1410260" y="39916"/>
                </a:lnTo>
                <a:lnTo>
                  <a:pt x="1411042" y="42843"/>
                </a:lnTo>
                <a:lnTo>
                  <a:pt x="1411563" y="46732"/>
                </a:lnTo>
                <a:lnTo>
                  <a:pt x="1413548" y="46732"/>
                </a:lnTo>
                <a:lnTo>
                  <a:pt x="1416014" y="29651"/>
                </a:lnTo>
                <a:lnTo>
                  <a:pt x="1414269" y="29651"/>
                </a:lnTo>
                <a:lnTo>
                  <a:pt x="1412946" y="31275"/>
                </a:lnTo>
                <a:lnTo>
                  <a:pt x="1411722" y="31876"/>
                </a:lnTo>
                <a:lnTo>
                  <a:pt x="1409798" y="31876"/>
                </a:lnTo>
                <a:lnTo>
                  <a:pt x="1408074" y="31506"/>
                </a:lnTo>
                <a:lnTo>
                  <a:pt x="1405548" y="30764"/>
                </a:lnTo>
                <a:lnTo>
                  <a:pt x="1403022" y="30022"/>
                </a:lnTo>
                <a:lnTo>
                  <a:pt x="1400776" y="29651"/>
                </a:lnTo>
                <a:lnTo>
                  <a:pt x="1394201" y="29651"/>
                </a:lnTo>
                <a:lnTo>
                  <a:pt x="1393278" y="36848"/>
                </a:lnTo>
                <a:lnTo>
                  <a:pt x="1393970" y="35234"/>
                </a:lnTo>
                <a:lnTo>
                  <a:pt x="1395354" y="34132"/>
                </a:lnTo>
                <a:lnTo>
                  <a:pt x="1396737" y="33029"/>
                </a:lnTo>
                <a:close/>
              </a:path>
              <a:path w="2664809" h="86368">
                <a:moveTo>
                  <a:pt x="1377340" y="66159"/>
                </a:moveTo>
                <a:lnTo>
                  <a:pt x="1375355" y="66159"/>
                </a:lnTo>
                <a:lnTo>
                  <a:pt x="1372949" y="85826"/>
                </a:lnTo>
                <a:lnTo>
                  <a:pt x="1374934" y="85826"/>
                </a:lnTo>
                <a:lnTo>
                  <a:pt x="1375605" y="84564"/>
                </a:lnTo>
                <a:lnTo>
                  <a:pt x="1376959" y="83662"/>
                </a:lnTo>
                <a:lnTo>
                  <a:pt x="1378242" y="83662"/>
                </a:lnTo>
                <a:lnTo>
                  <a:pt x="1380006" y="84002"/>
                </a:lnTo>
                <a:lnTo>
                  <a:pt x="1383054" y="84684"/>
                </a:lnTo>
                <a:lnTo>
                  <a:pt x="1386101" y="85365"/>
                </a:lnTo>
                <a:lnTo>
                  <a:pt x="1388447" y="85706"/>
                </a:lnTo>
                <a:lnTo>
                  <a:pt x="1395183" y="85706"/>
                </a:lnTo>
                <a:lnTo>
                  <a:pt x="1399573" y="84222"/>
                </a:lnTo>
                <a:lnTo>
                  <a:pt x="1403262" y="81255"/>
                </a:lnTo>
                <a:lnTo>
                  <a:pt x="1406951" y="78288"/>
                </a:lnTo>
                <a:lnTo>
                  <a:pt x="1408796" y="74640"/>
                </a:lnTo>
                <a:lnTo>
                  <a:pt x="1408796" y="67983"/>
                </a:lnTo>
                <a:lnTo>
                  <a:pt x="1408335" y="65818"/>
                </a:lnTo>
                <a:lnTo>
                  <a:pt x="1407413" y="63814"/>
                </a:lnTo>
                <a:lnTo>
                  <a:pt x="1406490" y="61809"/>
                </a:lnTo>
                <a:lnTo>
                  <a:pt x="1404926" y="59223"/>
                </a:lnTo>
                <a:lnTo>
                  <a:pt x="1402721" y="56054"/>
                </a:lnTo>
                <a:lnTo>
                  <a:pt x="1398451" y="49920"/>
                </a:lnTo>
                <a:lnTo>
                  <a:pt x="1396246" y="46752"/>
                </a:lnTo>
                <a:lnTo>
                  <a:pt x="1394832" y="44547"/>
                </a:lnTo>
                <a:lnTo>
                  <a:pt x="1394211" y="43304"/>
                </a:lnTo>
                <a:lnTo>
                  <a:pt x="1393589" y="42061"/>
                </a:lnTo>
                <a:lnTo>
                  <a:pt x="1393278" y="40618"/>
                </a:lnTo>
                <a:lnTo>
                  <a:pt x="1393278" y="36848"/>
                </a:lnTo>
                <a:lnTo>
                  <a:pt x="1394201" y="29651"/>
                </a:lnTo>
                <a:lnTo>
                  <a:pt x="1390642" y="30984"/>
                </a:lnTo>
                <a:lnTo>
                  <a:pt x="1388136" y="33651"/>
                </a:lnTo>
                <a:lnTo>
                  <a:pt x="1385630" y="36317"/>
                </a:lnTo>
                <a:lnTo>
                  <a:pt x="1384377" y="39395"/>
                </a:lnTo>
                <a:lnTo>
                  <a:pt x="1384377" y="45168"/>
                </a:lnTo>
                <a:lnTo>
                  <a:pt x="1384958" y="47454"/>
                </a:lnTo>
                <a:lnTo>
                  <a:pt x="1386121" y="49740"/>
                </a:lnTo>
                <a:lnTo>
                  <a:pt x="1386883" y="51263"/>
                </a:lnTo>
                <a:lnTo>
                  <a:pt x="1388767" y="54270"/>
                </a:lnTo>
                <a:lnTo>
                  <a:pt x="1391775" y="58761"/>
                </a:lnTo>
                <a:lnTo>
                  <a:pt x="1396767" y="66159"/>
                </a:lnTo>
                <a:lnTo>
                  <a:pt x="1397940" y="68104"/>
                </a:lnTo>
                <a:lnTo>
                  <a:pt x="1398782" y="70349"/>
                </a:lnTo>
                <a:lnTo>
                  <a:pt x="1398992" y="71792"/>
                </a:lnTo>
                <a:lnTo>
                  <a:pt x="1398992" y="76404"/>
                </a:lnTo>
                <a:lnTo>
                  <a:pt x="1398160" y="78689"/>
                </a:lnTo>
                <a:lnTo>
                  <a:pt x="1396496" y="80413"/>
                </a:lnTo>
                <a:lnTo>
                  <a:pt x="1394832" y="82138"/>
                </a:lnTo>
                <a:lnTo>
                  <a:pt x="1392777" y="82999"/>
                </a:lnTo>
                <a:lnTo>
                  <a:pt x="1385960" y="82999"/>
                </a:lnTo>
                <a:lnTo>
                  <a:pt x="1382673" y="80935"/>
                </a:lnTo>
                <a:lnTo>
                  <a:pt x="1380467" y="76805"/>
                </a:lnTo>
                <a:lnTo>
                  <a:pt x="1379265" y="74559"/>
                </a:lnTo>
                <a:lnTo>
                  <a:pt x="1378222" y="71011"/>
                </a:lnTo>
                <a:lnTo>
                  <a:pt x="1377340" y="66159"/>
                </a:lnTo>
                <a:close/>
              </a:path>
              <a:path w="2664809" h="86368">
                <a:moveTo>
                  <a:pt x="1421536" y="68144"/>
                </a:moveTo>
                <a:lnTo>
                  <a:pt x="1421536" y="73757"/>
                </a:lnTo>
                <a:lnTo>
                  <a:pt x="1423140" y="78068"/>
                </a:lnTo>
                <a:lnTo>
                  <a:pt x="1426348" y="81075"/>
                </a:lnTo>
                <a:lnTo>
                  <a:pt x="1429556" y="84082"/>
                </a:lnTo>
                <a:lnTo>
                  <a:pt x="1433285" y="85586"/>
                </a:lnTo>
                <a:lnTo>
                  <a:pt x="1443550" y="85586"/>
                </a:lnTo>
                <a:lnTo>
                  <a:pt x="1449544" y="83441"/>
                </a:lnTo>
                <a:lnTo>
                  <a:pt x="1455519" y="79150"/>
                </a:lnTo>
                <a:lnTo>
                  <a:pt x="1458887" y="76745"/>
                </a:lnTo>
                <a:lnTo>
                  <a:pt x="1461473" y="74399"/>
                </a:lnTo>
                <a:lnTo>
                  <a:pt x="1463277" y="72113"/>
                </a:lnTo>
                <a:lnTo>
                  <a:pt x="1461713" y="70730"/>
                </a:lnTo>
                <a:lnTo>
                  <a:pt x="1458065" y="73737"/>
                </a:lnTo>
                <a:lnTo>
                  <a:pt x="1455278" y="75822"/>
                </a:lnTo>
                <a:lnTo>
                  <a:pt x="1453353" y="76985"/>
                </a:lnTo>
                <a:lnTo>
                  <a:pt x="1449985" y="78990"/>
                </a:lnTo>
                <a:lnTo>
                  <a:pt x="1446797" y="79992"/>
                </a:lnTo>
                <a:lnTo>
                  <a:pt x="1440623" y="79992"/>
                </a:lnTo>
                <a:lnTo>
                  <a:pt x="1437886" y="79010"/>
                </a:lnTo>
                <a:lnTo>
                  <a:pt x="1435580" y="77046"/>
                </a:lnTo>
                <a:lnTo>
                  <a:pt x="1433274" y="75080"/>
                </a:lnTo>
                <a:lnTo>
                  <a:pt x="1432122" y="72334"/>
                </a:lnTo>
                <a:lnTo>
                  <a:pt x="1432122" y="67322"/>
                </a:lnTo>
                <a:lnTo>
                  <a:pt x="1431075" y="45031"/>
                </a:lnTo>
                <a:lnTo>
                  <a:pt x="1423921" y="56420"/>
                </a:lnTo>
                <a:lnTo>
                  <a:pt x="1421536" y="68144"/>
                </a:lnTo>
                <a:close/>
              </a:path>
              <a:path w="2664809" h="86368">
                <a:moveTo>
                  <a:pt x="1468389" y="44146"/>
                </a:moveTo>
                <a:lnTo>
                  <a:pt x="1468389" y="35525"/>
                </a:lnTo>
                <a:lnTo>
                  <a:pt x="1467467" y="33380"/>
                </a:lnTo>
                <a:lnTo>
                  <a:pt x="1465623" y="31936"/>
                </a:lnTo>
                <a:lnTo>
                  <a:pt x="1463779" y="30493"/>
                </a:lnTo>
                <a:lnTo>
                  <a:pt x="1461292" y="29771"/>
                </a:lnTo>
                <a:lnTo>
                  <a:pt x="1458165" y="29771"/>
                </a:lnTo>
                <a:lnTo>
                  <a:pt x="1456148" y="29851"/>
                </a:lnTo>
                <a:lnTo>
                  <a:pt x="1444691" y="33417"/>
                </a:lnTo>
                <a:lnTo>
                  <a:pt x="1433565" y="42281"/>
                </a:lnTo>
                <a:lnTo>
                  <a:pt x="1434347" y="58460"/>
                </a:lnTo>
                <a:lnTo>
                  <a:pt x="1435109" y="56416"/>
                </a:lnTo>
                <a:lnTo>
                  <a:pt x="1435831" y="54591"/>
                </a:lnTo>
                <a:lnTo>
                  <a:pt x="1436513" y="52987"/>
                </a:lnTo>
                <a:lnTo>
                  <a:pt x="1437755" y="49980"/>
                </a:lnTo>
                <a:lnTo>
                  <a:pt x="1439440" y="46832"/>
                </a:lnTo>
                <a:lnTo>
                  <a:pt x="1441565" y="43544"/>
                </a:lnTo>
                <a:lnTo>
                  <a:pt x="1443570" y="40738"/>
                </a:lnTo>
                <a:lnTo>
                  <a:pt x="1445825" y="38222"/>
                </a:lnTo>
                <a:lnTo>
                  <a:pt x="1448331" y="35996"/>
                </a:lnTo>
                <a:lnTo>
                  <a:pt x="1450837" y="33771"/>
                </a:lnTo>
                <a:lnTo>
                  <a:pt x="1453393" y="32658"/>
                </a:lnTo>
                <a:lnTo>
                  <a:pt x="1457403" y="32658"/>
                </a:lnTo>
                <a:lnTo>
                  <a:pt x="1458466" y="33109"/>
                </a:lnTo>
                <a:lnTo>
                  <a:pt x="1459909" y="34914"/>
                </a:lnTo>
                <a:lnTo>
                  <a:pt x="1460270" y="36127"/>
                </a:lnTo>
                <a:lnTo>
                  <a:pt x="1460270" y="41861"/>
                </a:lnTo>
                <a:lnTo>
                  <a:pt x="1458255" y="53198"/>
                </a:lnTo>
                <a:lnTo>
                  <a:pt x="1465012" y="49088"/>
                </a:lnTo>
                <a:lnTo>
                  <a:pt x="1468389" y="44146"/>
                </a:lnTo>
                <a:close/>
              </a:path>
              <a:path w="2664809" h="86368">
                <a:moveTo>
                  <a:pt x="1432624" y="64124"/>
                </a:moveTo>
                <a:lnTo>
                  <a:pt x="1432984" y="62811"/>
                </a:lnTo>
                <a:lnTo>
                  <a:pt x="1433505" y="61167"/>
                </a:lnTo>
                <a:lnTo>
                  <a:pt x="1436934" y="60746"/>
                </a:lnTo>
                <a:lnTo>
                  <a:pt x="1444392" y="59824"/>
                </a:lnTo>
                <a:lnTo>
                  <a:pt x="1451499" y="57308"/>
                </a:lnTo>
                <a:lnTo>
                  <a:pt x="1458255" y="53198"/>
                </a:lnTo>
                <a:lnTo>
                  <a:pt x="1460270" y="41861"/>
                </a:lnTo>
                <a:lnTo>
                  <a:pt x="1457864" y="46100"/>
                </a:lnTo>
                <a:lnTo>
                  <a:pt x="1453053" y="50371"/>
                </a:lnTo>
                <a:lnTo>
                  <a:pt x="1448241" y="54641"/>
                </a:lnTo>
                <a:lnTo>
                  <a:pt x="1442006" y="57338"/>
                </a:lnTo>
                <a:lnTo>
                  <a:pt x="1434347" y="58460"/>
                </a:lnTo>
                <a:lnTo>
                  <a:pt x="1433565" y="42281"/>
                </a:lnTo>
                <a:lnTo>
                  <a:pt x="1431075" y="45031"/>
                </a:lnTo>
                <a:lnTo>
                  <a:pt x="1432122" y="67322"/>
                </a:lnTo>
                <a:lnTo>
                  <a:pt x="1432222" y="66089"/>
                </a:lnTo>
                <a:lnTo>
                  <a:pt x="1432624" y="64124"/>
                </a:lnTo>
                <a:close/>
              </a:path>
              <a:path w="2664809" h="86368">
                <a:moveTo>
                  <a:pt x="1488003" y="79271"/>
                </a:moveTo>
                <a:lnTo>
                  <a:pt x="1486098" y="78358"/>
                </a:lnTo>
                <a:lnTo>
                  <a:pt x="1484975" y="76534"/>
                </a:lnTo>
                <a:lnTo>
                  <a:pt x="1485637" y="85465"/>
                </a:lnTo>
                <a:lnTo>
                  <a:pt x="1489928" y="85465"/>
                </a:lnTo>
                <a:lnTo>
                  <a:pt x="1493887" y="83982"/>
                </a:lnTo>
                <a:lnTo>
                  <a:pt x="1497515" y="81015"/>
                </a:lnTo>
                <a:lnTo>
                  <a:pt x="1501936" y="74660"/>
                </a:lnTo>
                <a:lnTo>
                  <a:pt x="1496423" y="79271"/>
                </a:lnTo>
                <a:lnTo>
                  <a:pt x="1488003" y="79271"/>
                </a:lnTo>
                <a:close/>
              </a:path>
              <a:path w="2664809" h="86368">
                <a:moveTo>
                  <a:pt x="1625335" y="69928"/>
                </a:moveTo>
                <a:lnTo>
                  <a:pt x="1620594" y="74499"/>
                </a:lnTo>
                <a:lnTo>
                  <a:pt x="1615842" y="76865"/>
                </a:lnTo>
                <a:lnTo>
                  <a:pt x="1611091" y="79230"/>
                </a:lnTo>
                <a:lnTo>
                  <a:pt x="1603202" y="80413"/>
                </a:lnTo>
                <a:lnTo>
                  <a:pt x="1588527" y="80413"/>
                </a:lnTo>
                <a:lnTo>
                  <a:pt x="1569440" y="79331"/>
                </a:lnTo>
                <a:lnTo>
                  <a:pt x="1567756" y="80534"/>
                </a:lnTo>
                <a:lnTo>
                  <a:pt x="1566674" y="81336"/>
                </a:lnTo>
                <a:lnTo>
                  <a:pt x="1564689" y="81857"/>
                </a:lnTo>
                <a:lnTo>
                  <a:pt x="1561802" y="82097"/>
                </a:lnTo>
                <a:lnTo>
                  <a:pt x="1561802" y="84082"/>
                </a:lnTo>
                <a:lnTo>
                  <a:pt x="1624353" y="84082"/>
                </a:lnTo>
                <a:lnTo>
                  <a:pt x="1632051" y="64174"/>
                </a:lnTo>
                <a:lnTo>
                  <a:pt x="1630067" y="63152"/>
                </a:lnTo>
                <a:lnTo>
                  <a:pt x="1625335" y="69928"/>
                </a:lnTo>
                <a:close/>
              </a:path>
              <a:path w="2664809" h="86368">
                <a:moveTo>
                  <a:pt x="1695437" y="71271"/>
                </a:moveTo>
                <a:lnTo>
                  <a:pt x="1693692" y="69708"/>
                </a:lnTo>
                <a:lnTo>
                  <a:pt x="1690605" y="73717"/>
                </a:lnTo>
                <a:lnTo>
                  <a:pt x="1688379" y="76333"/>
                </a:lnTo>
                <a:lnTo>
                  <a:pt x="1687016" y="77557"/>
                </a:lnTo>
                <a:lnTo>
                  <a:pt x="1685653" y="78780"/>
                </a:lnTo>
                <a:lnTo>
                  <a:pt x="1684450" y="79391"/>
                </a:lnTo>
                <a:lnTo>
                  <a:pt x="1682305" y="79150"/>
                </a:lnTo>
                <a:lnTo>
                  <a:pt x="1684330" y="83821"/>
                </a:lnTo>
                <a:lnTo>
                  <a:pt x="1687618" y="80654"/>
                </a:lnTo>
                <a:lnTo>
                  <a:pt x="1689542" y="78850"/>
                </a:lnTo>
                <a:lnTo>
                  <a:pt x="1692149" y="75722"/>
                </a:lnTo>
                <a:lnTo>
                  <a:pt x="1695437" y="71271"/>
                </a:lnTo>
                <a:close/>
              </a:path>
              <a:path w="2664809" h="86368">
                <a:moveTo>
                  <a:pt x="1672972" y="83150"/>
                </a:moveTo>
                <a:lnTo>
                  <a:pt x="1674235" y="84052"/>
                </a:lnTo>
                <a:lnTo>
                  <a:pt x="1675498" y="84954"/>
                </a:lnTo>
                <a:lnTo>
                  <a:pt x="1676812" y="85405"/>
                </a:lnTo>
                <a:lnTo>
                  <a:pt x="1681182" y="85405"/>
                </a:lnTo>
                <a:lnTo>
                  <a:pt x="1684330" y="83821"/>
                </a:lnTo>
                <a:lnTo>
                  <a:pt x="1682305" y="79150"/>
                </a:lnTo>
                <a:lnTo>
                  <a:pt x="1681603" y="77647"/>
                </a:lnTo>
                <a:lnTo>
                  <a:pt x="1681703" y="76073"/>
                </a:lnTo>
                <a:lnTo>
                  <a:pt x="1682104" y="74349"/>
                </a:lnTo>
                <a:lnTo>
                  <a:pt x="1682445" y="73015"/>
                </a:lnTo>
                <a:lnTo>
                  <a:pt x="1690324" y="44207"/>
                </a:lnTo>
                <a:lnTo>
                  <a:pt x="1690645" y="43003"/>
                </a:lnTo>
                <a:lnTo>
                  <a:pt x="1690905" y="41880"/>
                </a:lnTo>
                <a:lnTo>
                  <a:pt x="1691306" y="39796"/>
                </a:lnTo>
                <a:lnTo>
                  <a:pt x="1691407" y="37831"/>
                </a:lnTo>
                <a:lnTo>
                  <a:pt x="1691407" y="34382"/>
                </a:lnTo>
                <a:lnTo>
                  <a:pt x="1690184" y="31997"/>
                </a:lnTo>
                <a:lnTo>
                  <a:pt x="1687738" y="30673"/>
                </a:lnTo>
                <a:lnTo>
                  <a:pt x="1686455" y="29992"/>
                </a:lnTo>
                <a:lnTo>
                  <a:pt x="1684931" y="29651"/>
                </a:lnTo>
                <a:lnTo>
                  <a:pt x="1678595" y="29651"/>
                </a:lnTo>
                <a:lnTo>
                  <a:pt x="1673423" y="32879"/>
                </a:lnTo>
                <a:lnTo>
                  <a:pt x="1667649" y="39334"/>
                </a:lnTo>
                <a:lnTo>
                  <a:pt x="1664361" y="42983"/>
                </a:lnTo>
                <a:lnTo>
                  <a:pt x="1661575" y="51383"/>
                </a:lnTo>
                <a:lnTo>
                  <a:pt x="1664301" y="47514"/>
                </a:lnTo>
                <a:lnTo>
                  <a:pt x="1666988" y="44266"/>
                </a:lnTo>
                <a:lnTo>
                  <a:pt x="1671559" y="38813"/>
                </a:lnTo>
                <a:lnTo>
                  <a:pt x="1675348" y="36087"/>
                </a:lnTo>
                <a:lnTo>
                  <a:pt x="1679518" y="36087"/>
                </a:lnTo>
                <a:lnTo>
                  <a:pt x="1680791" y="37139"/>
                </a:lnTo>
                <a:lnTo>
                  <a:pt x="1681483" y="38673"/>
                </a:lnTo>
                <a:lnTo>
                  <a:pt x="1681413" y="40808"/>
                </a:lnTo>
                <a:lnTo>
                  <a:pt x="1681132" y="42853"/>
                </a:lnTo>
                <a:lnTo>
                  <a:pt x="1680861" y="44166"/>
                </a:lnTo>
                <a:lnTo>
                  <a:pt x="1680460" y="45770"/>
                </a:lnTo>
                <a:lnTo>
                  <a:pt x="1672882" y="75000"/>
                </a:lnTo>
                <a:lnTo>
                  <a:pt x="1672591" y="76223"/>
                </a:lnTo>
                <a:lnTo>
                  <a:pt x="1672391" y="77747"/>
                </a:lnTo>
                <a:lnTo>
                  <a:pt x="1672340" y="81516"/>
                </a:lnTo>
                <a:lnTo>
                  <a:pt x="1672972" y="83150"/>
                </a:lnTo>
                <a:close/>
              </a:path>
              <a:path w="2664809" h="86368">
                <a:moveTo>
                  <a:pt x="1715245" y="79271"/>
                </a:moveTo>
                <a:lnTo>
                  <a:pt x="1713340" y="78358"/>
                </a:lnTo>
                <a:lnTo>
                  <a:pt x="1712217" y="76534"/>
                </a:lnTo>
                <a:lnTo>
                  <a:pt x="1712878" y="85466"/>
                </a:lnTo>
                <a:lnTo>
                  <a:pt x="1717169" y="85466"/>
                </a:lnTo>
                <a:lnTo>
                  <a:pt x="1721128" y="83982"/>
                </a:lnTo>
                <a:lnTo>
                  <a:pt x="1724757" y="81015"/>
                </a:lnTo>
                <a:lnTo>
                  <a:pt x="1729178" y="74660"/>
                </a:lnTo>
                <a:lnTo>
                  <a:pt x="1723665" y="79271"/>
                </a:lnTo>
                <a:lnTo>
                  <a:pt x="1715245" y="79271"/>
                </a:lnTo>
                <a:close/>
              </a:path>
              <a:path w="2664809" h="86368">
                <a:moveTo>
                  <a:pt x="1811839" y="80313"/>
                </a:moveTo>
                <a:lnTo>
                  <a:pt x="1810936" y="78850"/>
                </a:lnTo>
                <a:lnTo>
                  <a:pt x="1810936" y="76043"/>
                </a:lnTo>
                <a:lnTo>
                  <a:pt x="1811187" y="74569"/>
                </a:lnTo>
                <a:lnTo>
                  <a:pt x="1811538" y="73276"/>
                </a:lnTo>
                <a:lnTo>
                  <a:pt x="1812139" y="71151"/>
                </a:lnTo>
                <a:lnTo>
                  <a:pt x="1814545" y="18524"/>
                </a:lnTo>
                <a:lnTo>
                  <a:pt x="1799449" y="73015"/>
                </a:lnTo>
                <a:lnTo>
                  <a:pt x="1798366" y="76825"/>
                </a:lnTo>
                <a:lnTo>
                  <a:pt x="1796983" y="79331"/>
                </a:lnTo>
                <a:lnTo>
                  <a:pt x="1795298" y="80534"/>
                </a:lnTo>
                <a:lnTo>
                  <a:pt x="1794216" y="81336"/>
                </a:lnTo>
                <a:lnTo>
                  <a:pt x="1792231" y="81857"/>
                </a:lnTo>
                <a:lnTo>
                  <a:pt x="1789344" y="82097"/>
                </a:lnTo>
                <a:lnTo>
                  <a:pt x="1789344" y="84082"/>
                </a:lnTo>
                <a:lnTo>
                  <a:pt x="1820379" y="84082"/>
                </a:lnTo>
                <a:lnTo>
                  <a:pt x="1820379" y="82097"/>
                </a:lnTo>
                <a:lnTo>
                  <a:pt x="1817051" y="81897"/>
                </a:lnTo>
                <a:lnTo>
                  <a:pt x="1814806" y="81556"/>
                </a:lnTo>
                <a:lnTo>
                  <a:pt x="1813643" y="81075"/>
                </a:lnTo>
                <a:lnTo>
                  <a:pt x="1811839" y="80313"/>
                </a:lnTo>
                <a:close/>
              </a:path>
              <a:path w="2664809" h="86368">
                <a:moveTo>
                  <a:pt x="1834233" y="44046"/>
                </a:moveTo>
                <a:lnTo>
                  <a:pt x="1835717" y="44567"/>
                </a:lnTo>
                <a:lnTo>
                  <a:pt x="1838082" y="45369"/>
                </a:lnTo>
                <a:lnTo>
                  <a:pt x="1839265" y="47173"/>
                </a:lnTo>
                <a:lnTo>
                  <a:pt x="1839265" y="49980"/>
                </a:lnTo>
                <a:lnTo>
                  <a:pt x="1839205" y="51464"/>
                </a:lnTo>
                <a:lnTo>
                  <a:pt x="1838964" y="53068"/>
                </a:lnTo>
                <a:lnTo>
                  <a:pt x="1838684" y="54651"/>
                </a:lnTo>
                <a:lnTo>
                  <a:pt x="1838242" y="57017"/>
                </a:lnTo>
                <a:lnTo>
                  <a:pt x="1840348" y="57618"/>
                </a:lnTo>
                <a:lnTo>
                  <a:pt x="1849610" y="28809"/>
                </a:lnTo>
                <a:lnTo>
                  <a:pt x="1847505" y="28207"/>
                </a:lnTo>
                <a:lnTo>
                  <a:pt x="1844698" y="33581"/>
                </a:lnTo>
                <a:lnTo>
                  <a:pt x="1842182" y="36748"/>
                </a:lnTo>
                <a:lnTo>
                  <a:pt x="1839956" y="37710"/>
                </a:lnTo>
                <a:lnTo>
                  <a:pt x="1837731" y="38673"/>
                </a:lnTo>
                <a:lnTo>
                  <a:pt x="1831346" y="39315"/>
                </a:lnTo>
                <a:lnTo>
                  <a:pt x="1820800" y="39635"/>
                </a:lnTo>
                <a:lnTo>
                  <a:pt x="1828920" y="10946"/>
                </a:lnTo>
                <a:lnTo>
                  <a:pt x="1829321" y="9503"/>
                </a:lnTo>
                <a:lnTo>
                  <a:pt x="1830163" y="8600"/>
                </a:lnTo>
                <a:lnTo>
                  <a:pt x="1831446" y="8239"/>
                </a:lnTo>
                <a:lnTo>
                  <a:pt x="1832729" y="7879"/>
                </a:lnTo>
                <a:lnTo>
                  <a:pt x="1835316" y="7698"/>
                </a:lnTo>
                <a:lnTo>
                  <a:pt x="1848347" y="7698"/>
                </a:lnTo>
                <a:lnTo>
                  <a:pt x="1854362" y="8320"/>
                </a:lnTo>
                <a:lnTo>
                  <a:pt x="1857248" y="9563"/>
                </a:lnTo>
                <a:lnTo>
                  <a:pt x="1860135" y="10806"/>
                </a:lnTo>
                <a:lnTo>
                  <a:pt x="1861579" y="13292"/>
                </a:lnTo>
                <a:lnTo>
                  <a:pt x="1861579" y="17542"/>
                </a:lnTo>
                <a:lnTo>
                  <a:pt x="1861519" y="19246"/>
                </a:lnTo>
                <a:lnTo>
                  <a:pt x="1861459" y="20930"/>
                </a:lnTo>
                <a:lnTo>
                  <a:pt x="1861338" y="22253"/>
                </a:lnTo>
                <a:lnTo>
                  <a:pt x="1863865" y="22494"/>
                </a:lnTo>
                <a:lnTo>
                  <a:pt x="1867714" y="3729"/>
                </a:lnTo>
                <a:lnTo>
                  <a:pt x="1806426" y="3729"/>
                </a:lnTo>
                <a:lnTo>
                  <a:pt x="1806426" y="5714"/>
                </a:lnTo>
                <a:lnTo>
                  <a:pt x="1809914" y="5794"/>
                </a:lnTo>
                <a:lnTo>
                  <a:pt x="1812380" y="6195"/>
                </a:lnTo>
                <a:lnTo>
                  <a:pt x="1813823" y="6916"/>
                </a:lnTo>
                <a:lnTo>
                  <a:pt x="1815267" y="7638"/>
                </a:lnTo>
                <a:lnTo>
                  <a:pt x="1815989" y="9061"/>
                </a:lnTo>
                <a:lnTo>
                  <a:pt x="1815989" y="12069"/>
                </a:lnTo>
                <a:lnTo>
                  <a:pt x="1815788" y="13372"/>
                </a:lnTo>
                <a:lnTo>
                  <a:pt x="1815387" y="15096"/>
                </a:lnTo>
                <a:lnTo>
                  <a:pt x="1814906" y="17201"/>
                </a:lnTo>
                <a:lnTo>
                  <a:pt x="1814545" y="18524"/>
                </a:lnTo>
                <a:lnTo>
                  <a:pt x="1812139" y="71151"/>
                </a:lnTo>
                <a:lnTo>
                  <a:pt x="1819657" y="43785"/>
                </a:lnTo>
                <a:lnTo>
                  <a:pt x="1831226" y="43785"/>
                </a:lnTo>
                <a:lnTo>
                  <a:pt x="1834233" y="44046"/>
                </a:lnTo>
                <a:close/>
              </a:path>
              <a:path w="2664809" h="86368">
                <a:moveTo>
                  <a:pt x="1879614" y="31335"/>
                </a:moveTo>
                <a:lnTo>
                  <a:pt x="1870773" y="33079"/>
                </a:lnTo>
                <a:lnTo>
                  <a:pt x="1870773" y="34764"/>
                </a:lnTo>
                <a:lnTo>
                  <a:pt x="1873579" y="34764"/>
                </a:lnTo>
                <a:lnTo>
                  <a:pt x="1875494" y="34954"/>
                </a:lnTo>
                <a:lnTo>
                  <a:pt x="1876517" y="35335"/>
                </a:lnTo>
                <a:lnTo>
                  <a:pt x="1878050" y="36768"/>
                </a:lnTo>
                <a:lnTo>
                  <a:pt x="1878020" y="39204"/>
                </a:lnTo>
                <a:lnTo>
                  <a:pt x="1878291" y="75421"/>
                </a:lnTo>
                <a:lnTo>
                  <a:pt x="1878592" y="73898"/>
                </a:lnTo>
                <a:lnTo>
                  <a:pt x="1879073" y="72113"/>
                </a:lnTo>
                <a:lnTo>
                  <a:pt x="1889719" y="31215"/>
                </a:lnTo>
                <a:lnTo>
                  <a:pt x="1889177" y="29531"/>
                </a:lnTo>
                <a:lnTo>
                  <a:pt x="1879614" y="31335"/>
                </a:lnTo>
                <a:close/>
              </a:path>
              <a:path w="2664809" h="86368">
                <a:moveTo>
                  <a:pt x="2074215" y="33029"/>
                </a:moveTo>
                <a:lnTo>
                  <a:pt x="2075789" y="32478"/>
                </a:lnTo>
                <a:lnTo>
                  <a:pt x="2081723" y="32478"/>
                </a:lnTo>
                <a:lnTo>
                  <a:pt x="2084770" y="34303"/>
                </a:lnTo>
                <a:lnTo>
                  <a:pt x="2086695" y="37951"/>
                </a:lnTo>
                <a:lnTo>
                  <a:pt x="2087737" y="39916"/>
                </a:lnTo>
                <a:lnTo>
                  <a:pt x="2088520" y="42843"/>
                </a:lnTo>
                <a:lnTo>
                  <a:pt x="2089041" y="46732"/>
                </a:lnTo>
                <a:lnTo>
                  <a:pt x="2091025" y="46732"/>
                </a:lnTo>
                <a:lnTo>
                  <a:pt x="2093491" y="29651"/>
                </a:lnTo>
                <a:lnTo>
                  <a:pt x="2091747" y="29651"/>
                </a:lnTo>
                <a:lnTo>
                  <a:pt x="2090424" y="31275"/>
                </a:lnTo>
                <a:lnTo>
                  <a:pt x="2089201" y="31876"/>
                </a:lnTo>
                <a:lnTo>
                  <a:pt x="2087276" y="31876"/>
                </a:lnTo>
                <a:lnTo>
                  <a:pt x="2085552" y="31506"/>
                </a:lnTo>
                <a:lnTo>
                  <a:pt x="2083026" y="30764"/>
                </a:lnTo>
                <a:lnTo>
                  <a:pt x="2080500" y="30022"/>
                </a:lnTo>
                <a:lnTo>
                  <a:pt x="2078255" y="29651"/>
                </a:lnTo>
                <a:lnTo>
                  <a:pt x="2071679" y="29651"/>
                </a:lnTo>
                <a:lnTo>
                  <a:pt x="2070756" y="36848"/>
                </a:lnTo>
                <a:lnTo>
                  <a:pt x="2071448" y="35235"/>
                </a:lnTo>
                <a:lnTo>
                  <a:pt x="2072831" y="34132"/>
                </a:lnTo>
                <a:lnTo>
                  <a:pt x="2074215" y="33029"/>
                </a:lnTo>
                <a:close/>
              </a:path>
              <a:path w="2664809" h="86368">
                <a:moveTo>
                  <a:pt x="2054818" y="66159"/>
                </a:moveTo>
                <a:lnTo>
                  <a:pt x="2052833" y="66159"/>
                </a:lnTo>
                <a:lnTo>
                  <a:pt x="2050427" y="85826"/>
                </a:lnTo>
                <a:lnTo>
                  <a:pt x="2052412" y="85826"/>
                </a:lnTo>
                <a:lnTo>
                  <a:pt x="2053084" y="84564"/>
                </a:lnTo>
                <a:lnTo>
                  <a:pt x="2054437" y="83662"/>
                </a:lnTo>
                <a:lnTo>
                  <a:pt x="2055720" y="83662"/>
                </a:lnTo>
                <a:lnTo>
                  <a:pt x="2057485" y="84002"/>
                </a:lnTo>
                <a:lnTo>
                  <a:pt x="2060532" y="84684"/>
                </a:lnTo>
                <a:lnTo>
                  <a:pt x="2063578" y="85365"/>
                </a:lnTo>
                <a:lnTo>
                  <a:pt x="2065925" y="85706"/>
                </a:lnTo>
                <a:lnTo>
                  <a:pt x="2072661" y="85706"/>
                </a:lnTo>
                <a:lnTo>
                  <a:pt x="2077052" y="84222"/>
                </a:lnTo>
                <a:lnTo>
                  <a:pt x="2080741" y="81255"/>
                </a:lnTo>
                <a:lnTo>
                  <a:pt x="2084430" y="78288"/>
                </a:lnTo>
                <a:lnTo>
                  <a:pt x="2086274" y="74640"/>
                </a:lnTo>
                <a:lnTo>
                  <a:pt x="2086274" y="67983"/>
                </a:lnTo>
                <a:lnTo>
                  <a:pt x="2085813" y="65818"/>
                </a:lnTo>
                <a:lnTo>
                  <a:pt x="2084891" y="63814"/>
                </a:lnTo>
                <a:lnTo>
                  <a:pt x="2083968" y="61809"/>
                </a:lnTo>
                <a:lnTo>
                  <a:pt x="2082404" y="59223"/>
                </a:lnTo>
                <a:lnTo>
                  <a:pt x="2080199" y="56055"/>
                </a:lnTo>
                <a:lnTo>
                  <a:pt x="2075929" y="49920"/>
                </a:lnTo>
                <a:lnTo>
                  <a:pt x="2073724" y="46752"/>
                </a:lnTo>
                <a:lnTo>
                  <a:pt x="2072310" y="44547"/>
                </a:lnTo>
                <a:lnTo>
                  <a:pt x="2071689" y="43305"/>
                </a:lnTo>
                <a:lnTo>
                  <a:pt x="2071067" y="42061"/>
                </a:lnTo>
                <a:lnTo>
                  <a:pt x="2070756" y="40618"/>
                </a:lnTo>
                <a:lnTo>
                  <a:pt x="2070756" y="36848"/>
                </a:lnTo>
                <a:lnTo>
                  <a:pt x="2071679" y="29651"/>
                </a:lnTo>
                <a:lnTo>
                  <a:pt x="2068120" y="30984"/>
                </a:lnTo>
                <a:lnTo>
                  <a:pt x="2065614" y="33651"/>
                </a:lnTo>
                <a:lnTo>
                  <a:pt x="2063108" y="36317"/>
                </a:lnTo>
                <a:lnTo>
                  <a:pt x="2061855" y="39395"/>
                </a:lnTo>
                <a:lnTo>
                  <a:pt x="2061855" y="45168"/>
                </a:lnTo>
                <a:lnTo>
                  <a:pt x="2062436" y="47454"/>
                </a:lnTo>
                <a:lnTo>
                  <a:pt x="2063599" y="49740"/>
                </a:lnTo>
                <a:lnTo>
                  <a:pt x="2064361" y="51263"/>
                </a:lnTo>
                <a:lnTo>
                  <a:pt x="2066245" y="54270"/>
                </a:lnTo>
                <a:lnTo>
                  <a:pt x="2069253" y="58761"/>
                </a:lnTo>
                <a:lnTo>
                  <a:pt x="2074245" y="66159"/>
                </a:lnTo>
                <a:lnTo>
                  <a:pt x="2075418" y="68104"/>
                </a:lnTo>
                <a:lnTo>
                  <a:pt x="2076260" y="70349"/>
                </a:lnTo>
                <a:lnTo>
                  <a:pt x="2076470" y="71793"/>
                </a:lnTo>
                <a:lnTo>
                  <a:pt x="2076470" y="76404"/>
                </a:lnTo>
                <a:lnTo>
                  <a:pt x="2075638" y="78689"/>
                </a:lnTo>
                <a:lnTo>
                  <a:pt x="2073974" y="80413"/>
                </a:lnTo>
                <a:lnTo>
                  <a:pt x="2072310" y="82138"/>
                </a:lnTo>
                <a:lnTo>
                  <a:pt x="2070255" y="83000"/>
                </a:lnTo>
                <a:lnTo>
                  <a:pt x="2063439" y="83000"/>
                </a:lnTo>
                <a:lnTo>
                  <a:pt x="2060151" y="80935"/>
                </a:lnTo>
                <a:lnTo>
                  <a:pt x="2057945" y="76805"/>
                </a:lnTo>
                <a:lnTo>
                  <a:pt x="2056743" y="74559"/>
                </a:lnTo>
                <a:lnTo>
                  <a:pt x="2055700" y="71011"/>
                </a:lnTo>
                <a:lnTo>
                  <a:pt x="2054818" y="66159"/>
                </a:lnTo>
                <a:close/>
              </a:path>
              <a:path w="2664809" h="86368">
                <a:moveTo>
                  <a:pt x="1984267" y="71271"/>
                </a:moveTo>
                <a:lnTo>
                  <a:pt x="1982523" y="69708"/>
                </a:lnTo>
                <a:lnTo>
                  <a:pt x="1979435" y="73717"/>
                </a:lnTo>
                <a:lnTo>
                  <a:pt x="1977210" y="76333"/>
                </a:lnTo>
                <a:lnTo>
                  <a:pt x="1975847" y="77557"/>
                </a:lnTo>
                <a:lnTo>
                  <a:pt x="1974484" y="78780"/>
                </a:lnTo>
                <a:lnTo>
                  <a:pt x="1973281" y="79391"/>
                </a:lnTo>
                <a:lnTo>
                  <a:pt x="1971135" y="79150"/>
                </a:lnTo>
                <a:lnTo>
                  <a:pt x="1973160" y="83821"/>
                </a:lnTo>
                <a:lnTo>
                  <a:pt x="1976449" y="80654"/>
                </a:lnTo>
                <a:lnTo>
                  <a:pt x="1978373" y="78850"/>
                </a:lnTo>
                <a:lnTo>
                  <a:pt x="1980980" y="75722"/>
                </a:lnTo>
                <a:lnTo>
                  <a:pt x="1984267" y="71271"/>
                </a:lnTo>
                <a:close/>
              </a:path>
              <a:path w="2664809" h="86368">
                <a:moveTo>
                  <a:pt x="1961803" y="83150"/>
                </a:moveTo>
                <a:lnTo>
                  <a:pt x="1963066" y="84052"/>
                </a:lnTo>
                <a:lnTo>
                  <a:pt x="1964329" y="84954"/>
                </a:lnTo>
                <a:lnTo>
                  <a:pt x="1965642" y="85406"/>
                </a:lnTo>
                <a:lnTo>
                  <a:pt x="1970013" y="85406"/>
                </a:lnTo>
                <a:lnTo>
                  <a:pt x="1973160" y="83821"/>
                </a:lnTo>
                <a:lnTo>
                  <a:pt x="1971135" y="79150"/>
                </a:lnTo>
                <a:lnTo>
                  <a:pt x="1970434" y="77647"/>
                </a:lnTo>
                <a:lnTo>
                  <a:pt x="1970534" y="76073"/>
                </a:lnTo>
                <a:lnTo>
                  <a:pt x="1970935" y="74349"/>
                </a:lnTo>
                <a:lnTo>
                  <a:pt x="1971276" y="73015"/>
                </a:lnTo>
                <a:lnTo>
                  <a:pt x="1979155" y="44207"/>
                </a:lnTo>
                <a:lnTo>
                  <a:pt x="1979476" y="43003"/>
                </a:lnTo>
                <a:lnTo>
                  <a:pt x="1979736" y="41881"/>
                </a:lnTo>
                <a:lnTo>
                  <a:pt x="1980138" y="39796"/>
                </a:lnTo>
                <a:lnTo>
                  <a:pt x="1980237" y="37831"/>
                </a:lnTo>
                <a:lnTo>
                  <a:pt x="1980237" y="34382"/>
                </a:lnTo>
                <a:lnTo>
                  <a:pt x="1979014" y="31997"/>
                </a:lnTo>
                <a:lnTo>
                  <a:pt x="1976569" y="30673"/>
                </a:lnTo>
                <a:lnTo>
                  <a:pt x="1975285" y="29992"/>
                </a:lnTo>
                <a:lnTo>
                  <a:pt x="1973762" y="29651"/>
                </a:lnTo>
                <a:lnTo>
                  <a:pt x="1967426" y="29651"/>
                </a:lnTo>
                <a:lnTo>
                  <a:pt x="1962254" y="32879"/>
                </a:lnTo>
                <a:lnTo>
                  <a:pt x="1956480" y="39334"/>
                </a:lnTo>
                <a:lnTo>
                  <a:pt x="1953193" y="42983"/>
                </a:lnTo>
                <a:lnTo>
                  <a:pt x="1950406" y="51383"/>
                </a:lnTo>
                <a:lnTo>
                  <a:pt x="1953132" y="47514"/>
                </a:lnTo>
                <a:lnTo>
                  <a:pt x="1955818" y="44266"/>
                </a:lnTo>
                <a:lnTo>
                  <a:pt x="1960390" y="38813"/>
                </a:lnTo>
                <a:lnTo>
                  <a:pt x="1964179" y="36087"/>
                </a:lnTo>
                <a:lnTo>
                  <a:pt x="1968349" y="36087"/>
                </a:lnTo>
                <a:lnTo>
                  <a:pt x="1969622" y="37139"/>
                </a:lnTo>
                <a:lnTo>
                  <a:pt x="1970314" y="38673"/>
                </a:lnTo>
                <a:lnTo>
                  <a:pt x="1970243" y="40808"/>
                </a:lnTo>
                <a:lnTo>
                  <a:pt x="1969962" y="42853"/>
                </a:lnTo>
                <a:lnTo>
                  <a:pt x="1969692" y="44166"/>
                </a:lnTo>
                <a:lnTo>
                  <a:pt x="1969291" y="45770"/>
                </a:lnTo>
                <a:lnTo>
                  <a:pt x="1961713" y="75000"/>
                </a:lnTo>
                <a:lnTo>
                  <a:pt x="1961422" y="76223"/>
                </a:lnTo>
                <a:lnTo>
                  <a:pt x="1961222" y="77747"/>
                </a:lnTo>
                <a:lnTo>
                  <a:pt x="1961172" y="81516"/>
                </a:lnTo>
                <a:lnTo>
                  <a:pt x="1961803" y="83150"/>
                </a:lnTo>
                <a:close/>
              </a:path>
              <a:path w="2664809" h="86368">
                <a:moveTo>
                  <a:pt x="2004075" y="79271"/>
                </a:moveTo>
                <a:lnTo>
                  <a:pt x="2002170" y="78358"/>
                </a:lnTo>
                <a:lnTo>
                  <a:pt x="2001048" y="76534"/>
                </a:lnTo>
                <a:lnTo>
                  <a:pt x="2001709" y="85466"/>
                </a:lnTo>
                <a:lnTo>
                  <a:pt x="2006000" y="85466"/>
                </a:lnTo>
                <a:lnTo>
                  <a:pt x="2009959" y="83982"/>
                </a:lnTo>
                <a:lnTo>
                  <a:pt x="2013588" y="81015"/>
                </a:lnTo>
                <a:lnTo>
                  <a:pt x="2018008" y="74660"/>
                </a:lnTo>
                <a:lnTo>
                  <a:pt x="2012496" y="79271"/>
                </a:lnTo>
                <a:lnTo>
                  <a:pt x="2004075" y="79271"/>
                </a:lnTo>
                <a:close/>
              </a:path>
              <a:path w="2664809" h="86368">
                <a:moveTo>
                  <a:pt x="2102864" y="52747"/>
                </a:moveTo>
                <a:lnTo>
                  <a:pt x="2101119" y="60445"/>
                </a:lnTo>
                <a:lnTo>
                  <a:pt x="2128184" y="60445"/>
                </a:lnTo>
                <a:lnTo>
                  <a:pt x="2129929" y="52747"/>
                </a:lnTo>
                <a:lnTo>
                  <a:pt x="2102864" y="52747"/>
                </a:lnTo>
                <a:close/>
              </a:path>
              <a:path w="2664809" h="86368">
                <a:moveTo>
                  <a:pt x="2175895" y="72775"/>
                </a:moveTo>
                <a:lnTo>
                  <a:pt x="2175384" y="71422"/>
                </a:lnTo>
                <a:lnTo>
                  <a:pt x="2173339" y="69377"/>
                </a:lnTo>
                <a:lnTo>
                  <a:pt x="2171945" y="68866"/>
                </a:lnTo>
                <a:lnTo>
                  <a:pt x="2168537" y="68866"/>
                </a:lnTo>
                <a:lnTo>
                  <a:pt x="2167154" y="69447"/>
                </a:lnTo>
                <a:lnTo>
                  <a:pt x="2164908" y="71773"/>
                </a:lnTo>
                <a:lnTo>
                  <a:pt x="2164347" y="73397"/>
                </a:lnTo>
                <a:lnTo>
                  <a:pt x="2164347" y="78048"/>
                </a:lnTo>
                <a:lnTo>
                  <a:pt x="2165520" y="80503"/>
                </a:lnTo>
                <a:lnTo>
                  <a:pt x="2167865" y="82849"/>
                </a:lnTo>
                <a:lnTo>
                  <a:pt x="2170211" y="85195"/>
                </a:lnTo>
                <a:lnTo>
                  <a:pt x="2173930" y="86368"/>
                </a:lnTo>
                <a:lnTo>
                  <a:pt x="2186240" y="86368"/>
                </a:lnTo>
                <a:lnTo>
                  <a:pt x="2191953" y="83200"/>
                </a:lnTo>
                <a:lnTo>
                  <a:pt x="2196164" y="76865"/>
                </a:lnTo>
                <a:lnTo>
                  <a:pt x="2198529" y="73336"/>
                </a:lnTo>
                <a:lnTo>
                  <a:pt x="2200755" y="67863"/>
                </a:lnTo>
                <a:lnTo>
                  <a:pt x="2202840" y="60445"/>
                </a:lnTo>
                <a:lnTo>
                  <a:pt x="2215531" y="14795"/>
                </a:lnTo>
                <a:lnTo>
                  <a:pt x="2216573" y="11067"/>
                </a:lnTo>
                <a:lnTo>
                  <a:pt x="2217706" y="8731"/>
                </a:lnTo>
                <a:lnTo>
                  <a:pt x="2218929" y="7789"/>
                </a:lnTo>
                <a:lnTo>
                  <a:pt x="2220152" y="6847"/>
                </a:lnTo>
                <a:lnTo>
                  <a:pt x="2222407" y="6155"/>
                </a:lnTo>
                <a:lnTo>
                  <a:pt x="2225695" y="5714"/>
                </a:lnTo>
                <a:lnTo>
                  <a:pt x="2225695" y="3729"/>
                </a:lnTo>
                <a:lnTo>
                  <a:pt x="2194419" y="3729"/>
                </a:lnTo>
                <a:lnTo>
                  <a:pt x="2194419" y="5714"/>
                </a:lnTo>
                <a:lnTo>
                  <a:pt x="2198349" y="5834"/>
                </a:lnTo>
                <a:lnTo>
                  <a:pt x="2200905" y="6335"/>
                </a:lnTo>
                <a:lnTo>
                  <a:pt x="2202088" y="7217"/>
                </a:lnTo>
                <a:lnTo>
                  <a:pt x="2203271" y="8099"/>
                </a:lnTo>
                <a:lnTo>
                  <a:pt x="2203862" y="9322"/>
                </a:lnTo>
                <a:lnTo>
                  <a:pt x="2203862" y="10886"/>
                </a:lnTo>
                <a:lnTo>
                  <a:pt x="2203742" y="13082"/>
                </a:lnTo>
                <a:lnTo>
                  <a:pt x="2202900" y="16800"/>
                </a:lnTo>
                <a:lnTo>
                  <a:pt x="2186721" y="74399"/>
                </a:lnTo>
                <a:lnTo>
                  <a:pt x="2185919" y="77246"/>
                </a:lnTo>
                <a:lnTo>
                  <a:pt x="2184556" y="80113"/>
                </a:lnTo>
                <a:lnTo>
                  <a:pt x="2183553" y="81716"/>
                </a:lnTo>
                <a:lnTo>
                  <a:pt x="2182090" y="82518"/>
                </a:lnTo>
                <a:lnTo>
                  <a:pt x="2178922" y="82518"/>
                </a:lnTo>
                <a:lnTo>
                  <a:pt x="2177879" y="82138"/>
                </a:lnTo>
                <a:lnTo>
                  <a:pt x="2176196" y="80614"/>
                </a:lnTo>
                <a:lnTo>
                  <a:pt x="2175774" y="79371"/>
                </a:lnTo>
                <a:lnTo>
                  <a:pt x="2175774" y="77085"/>
                </a:lnTo>
                <a:lnTo>
                  <a:pt x="2175835" y="75872"/>
                </a:lnTo>
                <a:lnTo>
                  <a:pt x="2175895" y="74459"/>
                </a:lnTo>
                <a:lnTo>
                  <a:pt x="2175895" y="72775"/>
                </a:lnTo>
                <a:close/>
              </a:path>
              <a:path w="2664809" h="86368">
                <a:moveTo>
                  <a:pt x="2234281" y="31335"/>
                </a:moveTo>
                <a:lnTo>
                  <a:pt x="2225440" y="33079"/>
                </a:lnTo>
                <a:lnTo>
                  <a:pt x="2225440" y="34764"/>
                </a:lnTo>
                <a:lnTo>
                  <a:pt x="2228247" y="34764"/>
                </a:lnTo>
                <a:lnTo>
                  <a:pt x="2230162" y="34954"/>
                </a:lnTo>
                <a:lnTo>
                  <a:pt x="2231184" y="35335"/>
                </a:lnTo>
                <a:lnTo>
                  <a:pt x="2232718" y="36768"/>
                </a:lnTo>
                <a:lnTo>
                  <a:pt x="2232688" y="39204"/>
                </a:lnTo>
                <a:lnTo>
                  <a:pt x="2232958" y="75421"/>
                </a:lnTo>
                <a:lnTo>
                  <a:pt x="2233259" y="73898"/>
                </a:lnTo>
                <a:lnTo>
                  <a:pt x="2233740" y="72113"/>
                </a:lnTo>
                <a:lnTo>
                  <a:pt x="2244386" y="31215"/>
                </a:lnTo>
                <a:lnTo>
                  <a:pt x="2243845" y="29531"/>
                </a:lnTo>
                <a:lnTo>
                  <a:pt x="2234281" y="31335"/>
                </a:lnTo>
                <a:close/>
              </a:path>
              <a:path w="2664809" h="86368">
                <a:moveTo>
                  <a:pt x="2338934" y="71271"/>
                </a:moveTo>
                <a:lnTo>
                  <a:pt x="2337190" y="69708"/>
                </a:lnTo>
                <a:lnTo>
                  <a:pt x="2334103" y="73717"/>
                </a:lnTo>
                <a:lnTo>
                  <a:pt x="2331877" y="76333"/>
                </a:lnTo>
                <a:lnTo>
                  <a:pt x="2330514" y="77557"/>
                </a:lnTo>
                <a:lnTo>
                  <a:pt x="2329151" y="78780"/>
                </a:lnTo>
                <a:lnTo>
                  <a:pt x="2327948" y="79391"/>
                </a:lnTo>
                <a:lnTo>
                  <a:pt x="2325803" y="79150"/>
                </a:lnTo>
                <a:lnTo>
                  <a:pt x="2327827" y="83822"/>
                </a:lnTo>
                <a:lnTo>
                  <a:pt x="2331115" y="80654"/>
                </a:lnTo>
                <a:lnTo>
                  <a:pt x="2333040" y="78850"/>
                </a:lnTo>
                <a:lnTo>
                  <a:pt x="2335646" y="75722"/>
                </a:lnTo>
                <a:lnTo>
                  <a:pt x="2338934" y="71271"/>
                </a:lnTo>
                <a:close/>
              </a:path>
              <a:path w="2664809" h="86368">
                <a:moveTo>
                  <a:pt x="2316470" y="83150"/>
                </a:moveTo>
                <a:lnTo>
                  <a:pt x="2317733" y="84052"/>
                </a:lnTo>
                <a:lnTo>
                  <a:pt x="2318996" y="84954"/>
                </a:lnTo>
                <a:lnTo>
                  <a:pt x="2320309" y="85406"/>
                </a:lnTo>
                <a:lnTo>
                  <a:pt x="2324680" y="85406"/>
                </a:lnTo>
                <a:lnTo>
                  <a:pt x="2327827" y="83822"/>
                </a:lnTo>
                <a:lnTo>
                  <a:pt x="2325803" y="79150"/>
                </a:lnTo>
                <a:lnTo>
                  <a:pt x="2325100" y="77647"/>
                </a:lnTo>
                <a:lnTo>
                  <a:pt x="2325201" y="76073"/>
                </a:lnTo>
                <a:lnTo>
                  <a:pt x="2325602" y="74349"/>
                </a:lnTo>
                <a:lnTo>
                  <a:pt x="2325943" y="73015"/>
                </a:lnTo>
                <a:lnTo>
                  <a:pt x="2333822" y="44207"/>
                </a:lnTo>
                <a:lnTo>
                  <a:pt x="2334143" y="43003"/>
                </a:lnTo>
                <a:lnTo>
                  <a:pt x="2334404" y="41881"/>
                </a:lnTo>
                <a:lnTo>
                  <a:pt x="2334805" y="39796"/>
                </a:lnTo>
                <a:lnTo>
                  <a:pt x="2334905" y="37831"/>
                </a:lnTo>
                <a:lnTo>
                  <a:pt x="2334905" y="34383"/>
                </a:lnTo>
                <a:lnTo>
                  <a:pt x="2333682" y="31997"/>
                </a:lnTo>
                <a:lnTo>
                  <a:pt x="2331235" y="30674"/>
                </a:lnTo>
                <a:lnTo>
                  <a:pt x="2329953" y="29992"/>
                </a:lnTo>
                <a:lnTo>
                  <a:pt x="2328429" y="29651"/>
                </a:lnTo>
                <a:lnTo>
                  <a:pt x="2322094" y="29651"/>
                </a:lnTo>
                <a:lnTo>
                  <a:pt x="2316921" y="32879"/>
                </a:lnTo>
                <a:lnTo>
                  <a:pt x="2311147" y="39334"/>
                </a:lnTo>
                <a:lnTo>
                  <a:pt x="2307859" y="42983"/>
                </a:lnTo>
                <a:lnTo>
                  <a:pt x="2305072" y="51383"/>
                </a:lnTo>
                <a:lnTo>
                  <a:pt x="2307799" y="47514"/>
                </a:lnTo>
                <a:lnTo>
                  <a:pt x="2310485" y="44266"/>
                </a:lnTo>
                <a:lnTo>
                  <a:pt x="2315057" y="38813"/>
                </a:lnTo>
                <a:lnTo>
                  <a:pt x="2318846" y="36087"/>
                </a:lnTo>
                <a:lnTo>
                  <a:pt x="2323016" y="36087"/>
                </a:lnTo>
                <a:lnTo>
                  <a:pt x="2324289" y="37139"/>
                </a:lnTo>
                <a:lnTo>
                  <a:pt x="2324980" y="38673"/>
                </a:lnTo>
                <a:lnTo>
                  <a:pt x="2324910" y="40808"/>
                </a:lnTo>
                <a:lnTo>
                  <a:pt x="2324630" y="42853"/>
                </a:lnTo>
                <a:lnTo>
                  <a:pt x="2324359" y="44166"/>
                </a:lnTo>
                <a:lnTo>
                  <a:pt x="2323958" y="45770"/>
                </a:lnTo>
                <a:lnTo>
                  <a:pt x="2316380" y="75000"/>
                </a:lnTo>
                <a:lnTo>
                  <a:pt x="2316089" y="76223"/>
                </a:lnTo>
                <a:lnTo>
                  <a:pt x="2315889" y="77747"/>
                </a:lnTo>
                <a:lnTo>
                  <a:pt x="2315839" y="81516"/>
                </a:lnTo>
                <a:lnTo>
                  <a:pt x="2316470" y="83150"/>
                </a:lnTo>
                <a:close/>
              </a:path>
              <a:path w="2664809" h="86368">
                <a:moveTo>
                  <a:pt x="2345370" y="68144"/>
                </a:moveTo>
                <a:lnTo>
                  <a:pt x="2345370" y="73758"/>
                </a:lnTo>
                <a:lnTo>
                  <a:pt x="2346974" y="78068"/>
                </a:lnTo>
                <a:lnTo>
                  <a:pt x="2350182" y="81075"/>
                </a:lnTo>
                <a:lnTo>
                  <a:pt x="2353389" y="84082"/>
                </a:lnTo>
                <a:lnTo>
                  <a:pt x="2357118" y="85586"/>
                </a:lnTo>
                <a:lnTo>
                  <a:pt x="2367383" y="85586"/>
                </a:lnTo>
                <a:lnTo>
                  <a:pt x="2373378" y="83441"/>
                </a:lnTo>
                <a:lnTo>
                  <a:pt x="2379352" y="79150"/>
                </a:lnTo>
                <a:lnTo>
                  <a:pt x="2382720" y="76745"/>
                </a:lnTo>
                <a:lnTo>
                  <a:pt x="2385307" y="74399"/>
                </a:lnTo>
                <a:lnTo>
                  <a:pt x="2387111" y="72113"/>
                </a:lnTo>
                <a:lnTo>
                  <a:pt x="2385547" y="70730"/>
                </a:lnTo>
                <a:lnTo>
                  <a:pt x="2381898" y="73737"/>
                </a:lnTo>
                <a:lnTo>
                  <a:pt x="2379111" y="75822"/>
                </a:lnTo>
                <a:lnTo>
                  <a:pt x="2377187" y="76985"/>
                </a:lnTo>
                <a:lnTo>
                  <a:pt x="2373819" y="78990"/>
                </a:lnTo>
                <a:lnTo>
                  <a:pt x="2370631" y="79993"/>
                </a:lnTo>
                <a:lnTo>
                  <a:pt x="2364456" y="79993"/>
                </a:lnTo>
                <a:lnTo>
                  <a:pt x="2361719" y="79011"/>
                </a:lnTo>
                <a:lnTo>
                  <a:pt x="2359414" y="77046"/>
                </a:lnTo>
                <a:lnTo>
                  <a:pt x="2357108" y="75080"/>
                </a:lnTo>
                <a:lnTo>
                  <a:pt x="2355955" y="72334"/>
                </a:lnTo>
                <a:lnTo>
                  <a:pt x="2355955" y="67322"/>
                </a:lnTo>
                <a:lnTo>
                  <a:pt x="2354909" y="45031"/>
                </a:lnTo>
                <a:lnTo>
                  <a:pt x="2347755" y="56421"/>
                </a:lnTo>
                <a:lnTo>
                  <a:pt x="2345370" y="68144"/>
                </a:lnTo>
                <a:close/>
              </a:path>
              <a:path w="2664809" h="86368">
                <a:moveTo>
                  <a:pt x="2392223" y="44146"/>
                </a:moveTo>
                <a:lnTo>
                  <a:pt x="2392223" y="35525"/>
                </a:lnTo>
                <a:lnTo>
                  <a:pt x="2391301" y="33380"/>
                </a:lnTo>
                <a:lnTo>
                  <a:pt x="2389456" y="31937"/>
                </a:lnTo>
                <a:lnTo>
                  <a:pt x="2387612" y="30493"/>
                </a:lnTo>
                <a:lnTo>
                  <a:pt x="2385126" y="29771"/>
                </a:lnTo>
                <a:lnTo>
                  <a:pt x="2381998" y="29771"/>
                </a:lnTo>
                <a:lnTo>
                  <a:pt x="2379982" y="29851"/>
                </a:lnTo>
                <a:lnTo>
                  <a:pt x="2368525" y="33417"/>
                </a:lnTo>
                <a:lnTo>
                  <a:pt x="2357399" y="42282"/>
                </a:lnTo>
                <a:lnTo>
                  <a:pt x="2358181" y="58461"/>
                </a:lnTo>
                <a:lnTo>
                  <a:pt x="2358943" y="56416"/>
                </a:lnTo>
                <a:lnTo>
                  <a:pt x="2359665" y="54591"/>
                </a:lnTo>
                <a:lnTo>
                  <a:pt x="2360346" y="52988"/>
                </a:lnTo>
                <a:lnTo>
                  <a:pt x="2361589" y="49980"/>
                </a:lnTo>
                <a:lnTo>
                  <a:pt x="2363273" y="46832"/>
                </a:lnTo>
                <a:lnTo>
                  <a:pt x="2365398" y="43545"/>
                </a:lnTo>
                <a:lnTo>
                  <a:pt x="2367403" y="40738"/>
                </a:lnTo>
                <a:lnTo>
                  <a:pt x="2369658" y="38222"/>
                </a:lnTo>
                <a:lnTo>
                  <a:pt x="2372165" y="35996"/>
                </a:lnTo>
                <a:lnTo>
                  <a:pt x="2374670" y="33771"/>
                </a:lnTo>
                <a:lnTo>
                  <a:pt x="2377227" y="32658"/>
                </a:lnTo>
                <a:lnTo>
                  <a:pt x="2381237" y="32658"/>
                </a:lnTo>
                <a:lnTo>
                  <a:pt x="2382299" y="33109"/>
                </a:lnTo>
                <a:lnTo>
                  <a:pt x="2383743" y="34914"/>
                </a:lnTo>
                <a:lnTo>
                  <a:pt x="2384103" y="36127"/>
                </a:lnTo>
                <a:lnTo>
                  <a:pt x="2384103" y="41861"/>
                </a:lnTo>
                <a:lnTo>
                  <a:pt x="2382089" y="53198"/>
                </a:lnTo>
                <a:lnTo>
                  <a:pt x="2388845" y="49088"/>
                </a:lnTo>
                <a:lnTo>
                  <a:pt x="2392223" y="44146"/>
                </a:lnTo>
                <a:close/>
              </a:path>
              <a:path w="2664809" h="86368">
                <a:moveTo>
                  <a:pt x="2356456" y="64124"/>
                </a:moveTo>
                <a:lnTo>
                  <a:pt x="2356818" y="62811"/>
                </a:lnTo>
                <a:lnTo>
                  <a:pt x="2357339" y="61167"/>
                </a:lnTo>
                <a:lnTo>
                  <a:pt x="2360767" y="60746"/>
                </a:lnTo>
                <a:lnTo>
                  <a:pt x="2368225" y="59824"/>
                </a:lnTo>
                <a:lnTo>
                  <a:pt x="2375333" y="57308"/>
                </a:lnTo>
                <a:lnTo>
                  <a:pt x="2382089" y="53198"/>
                </a:lnTo>
                <a:lnTo>
                  <a:pt x="2384103" y="41861"/>
                </a:lnTo>
                <a:lnTo>
                  <a:pt x="2381697" y="46101"/>
                </a:lnTo>
                <a:lnTo>
                  <a:pt x="2376886" y="50371"/>
                </a:lnTo>
                <a:lnTo>
                  <a:pt x="2372074" y="54641"/>
                </a:lnTo>
                <a:lnTo>
                  <a:pt x="2365839" y="57338"/>
                </a:lnTo>
                <a:lnTo>
                  <a:pt x="2358181" y="58461"/>
                </a:lnTo>
                <a:lnTo>
                  <a:pt x="2357399" y="42282"/>
                </a:lnTo>
                <a:lnTo>
                  <a:pt x="2354909" y="45031"/>
                </a:lnTo>
                <a:lnTo>
                  <a:pt x="2355955" y="67322"/>
                </a:lnTo>
                <a:lnTo>
                  <a:pt x="2356056" y="66089"/>
                </a:lnTo>
                <a:lnTo>
                  <a:pt x="2356456" y="64124"/>
                </a:lnTo>
                <a:close/>
              </a:path>
              <a:path w="2664809" h="86368">
                <a:moveTo>
                  <a:pt x="2473666" y="67001"/>
                </a:moveTo>
                <a:lnTo>
                  <a:pt x="2472223" y="69968"/>
                </a:lnTo>
                <a:lnTo>
                  <a:pt x="2470669" y="71993"/>
                </a:lnTo>
                <a:lnTo>
                  <a:pt x="2469005" y="73076"/>
                </a:lnTo>
                <a:lnTo>
                  <a:pt x="2467341" y="74159"/>
                </a:lnTo>
                <a:lnTo>
                  <a:pt x="2464805" y="74700"/>
                </a:lnTo>
                <a:lnTo>
                  <a:pt x="2438000" y="74700"/>
                </a:lnTo>
                <a:lnTo>
                  <a:pt x="2425731" y="81977"/>
                </a:lnTo>
                <a:lnTo>
                  <a:pt x="2425731" y="84082"/>
                </a:lnTo>
                <a:lnTo>
                  <a:pt x="2469516" y="84082"/>
                </a:lnTo>
                <a:lnTo>
                  <a:pt x="2475651" y="67843"/>
                </a:lnTo>
                <a:lnTo>
                  <a:pt x="2473666" y="67001"/>
                </a:lnTo>
                <a:close/>
              </a:path>
              <a:path w="2664809" h="86368">
                <a:moveTo>
                  <a:pt x="2461697" y="50461"/>
                </a:moveTo>
                <a:lnTo>
                  <a:pt x="2468354" y="43805"/>
                </a:lnTo>
                <a:lnTo>
                  <a:pt x="2473075" y="38453"/>
                </a:lnTo>
                <a:lnTo>
                  <a:pt x="2475862" y="34402"/>
                </a:lnTo>
                <a:lnTo>
                  <a:pt x="2478649" y="30353"/>
                </a:lnTo>
                <a:lnTo>
                  <a:pt x="2480042" y="26043"/>
                </a:lnTo>
                <a:lnTo>
                  <a:pt x="2480042" y="16219"/>
                </a:lnTo>
                <a:lnTo>
                  <a:pt x="2478227" y="11447"/>
                </a:lnTo>
                <a:lnTo>
                  <a:pt x="2474599" y="7157"/>
                </a:lnTo>
                <a:lnTo>
                  <a:pt x="2470969" y="2867"/>
                </a:lnTo>
                <a:lnTo>
                  <a:pt x="2466008" y="721"/>
                </a:lnTo>
                <a:lnTo>
                  <a:pt x="2455823" y="721"/>
                </a:lnTo>
                <a:lnTo>
                  <a:pt x="2452154" y="1544"/>
                </a:lnTo>
                <a:lnTo>
                  <a:pt x="2448706" y="3187"/>
                </a:lnTo>
                <a:lnTo>
                  <a:pt x="2442090" y="6395"/>
                </a:lnTo>
                <a:lnTo>
                  <a:pt x="2437238" y="12169"/>
                </a:lnTo>
                <a:lnTo>
                  <a:pt x="2434151" y="20509"/>
                </a:lnTo>
                <a:lnTo>
                  <a:pt x="2436737" y="21411"/>
                </a:lnTo>
                <a:lnTo>
                  <a:pt x="2438581" y="18324"/>
                </a:lnTo>
                <a:lnTo>
                  <a:pt x="2440406" y="15958"/>
                </a:lnTo>
                <a:lnTo>
                  <a:pt x="2442210" y="14314"/>
                </a:lnTo>
                <a:lnTo>
                  <a:pt x="2445579" y="11307"/>
                </a:lnTo>
                <a:lnTo>
                  <a:pt x="2449508" y="9804"/>
                </a:lnTo>
                <a:lnTo>
                  <a:pt x="2458770" y="9804"/>
                </a:lnTo>
                <a:lnTo>
                  <a:pt x="2462529" y="11287"/>
                </a:lnTo>
                <a:lnTo>
                  <a:pt x="2465276" y="14254"/>
                </a:lnTo>
                <a:lnTo>
                  <a:pt x="2468023" y="17221"/>
                </a:lnTo>
                <a:lnTo>
                  <a:pt x="2469396" y="20830"/>
                </a:lnTo>
                <a:lnTo>
                  <a:pt x="2469396" y="29651"/>
                </a:lnTo>
                <a:lnTo>
                  <a:pt x="2467050" y="35225"/>
                </a:lnTo>
                <a:lnTo>
                  <a:pt x="2462359" y="41801"/>
                </a:lnTo>
                <a:lnTo>
                  <a:pt x="2459713" y="45529"/>
                </a:lnTo>
                <a:lnTo>
                  <a:pt x="2456164" y="49740"/>
                </a:lnTo>
                <a:lnTo>
                  <a:pt x="2451713" y="54431"/>
                </a:lnTo>
                <a:lnTo>
                  <a:pt x="2425731" y="81977"/>
                </a:lnTo>
                <a:lnTo>
                  <a:pt x="2438000" y="74700"/>
                </a:lnTo>
                <a:lnTo>
                  <a:pt x="2438000" y="74159"/>
                </a:lnTo>
                <a:lnTo>
                  <a:pt x="2461697" y="50461"/>
                </a:lnTo>
                <a:close/>
              </a:path>
              <a:path w="2664809" h="86368">
                <a:moveTo>
                  <a:pt x="2499409" y="82428"/>
                </a:moveTo>
                <a:lnTo>
                  <a:pt x="2500030" y="71652"/>
                </a:lnTo>
                <a:lnTo>
                  <a:pt x="2499589" y="68465"/>
                </a:lnTo>
                <a:lnTo>
                  <a:pt x="2499589" y="64656"/>
                </a:lnTo>
                <a:lnTo>
                  <a:pt x="2500039" y="57058"/>
                </a:lnTo>
                <a:lnTo>
                  <a:pt x="2502181" y="44848"/>
                </a:lnTo>
                <a:lnTo>
                  <a:pt x="2506085" y="30794"/>
                </a:lnTo>
                <a:lnTo>
                  <a:pt x="2510563" y="19224"/>
                </a:lnTo>
                <a:lnTo>
                  <a:pt x="2518224" y="7964"/>
                </a:lnTo>
                <a:lnTo>
                  <a:pt x="2526955" y="4210"/>
                </a:lnTo>
                <a:lnTo>
                  <a:pt x="2531406" y="4210"/>
                </a:lnTo>
                <a:lnTo>
                  <a:pt x="2534433" y="6616"/>
                </a:lnTo>
                <a:lnTo>
                  <a:pt x="2536037" y="11427"/>
                </a:lnTo>
                <a:lnTo>
                  <a:pt x="2536920" y="13953"/>
                </a:lnTo>
                <a:lnTo>
                  <a:pt x="2537361" y="17281"/>
                </a:lnTo>
                <a:lnTo>
                  <a:pt x="2537361" y="21412"/>
                </a:lnTo>
                <a:lnTo>
                  <a:pt x="2536551" y="33515"/>
                </a:lnTo>
                <a:lnTo>
                  <a:pt x="2534125" y="45981"/>
                </a:lnTo>
                <a:lnTo>
                  <a:pt x="2530083" y="58822"/>
                </a:lnTo>
                <a:lnTo>
                  <a:pt x="2527274" y="65626"/>
                </a:lnTo>
                <a:lnTo>
                  <a:pt x="2519263" y="77664"/>
                </a:lnTo>
                <a:lnTo>
                  <a:pt x="2510175" y="81676"/>
                </a:lnTo>
                <a:lnTo>
                  <a:pt x="2505684" y="81676"/>
                </a:lnTo>
                <a:lnTo>
                  <a:pt x="2502596" y="79191"/>
                </a:lnTo>
                <a:lnTo>
                  <a:pt x="2504120" y="84804"/>
                </a:lnTo>
                <a:lnTo>
                  <a:pt x="2509693" y="84804"/>
                </a:lnTo>
                <a:lnTo>
                  <a:pt x="2514457" y="84339"/>
                </a:lnTo>
                <a:lnTo>
                  <a:pt x="2525486" y="79218"/>
                </a:lnTo>
                <a:lnTo>
                  <a:pt x="2535496" y="68444"/>
                </a:lnTo>
                <a:lnTo>
                  <a:pt x="2542523" y="55278"/>
                </a:lnTo>
                <a:lnTo>
                  <a:pt x="2545959" y="43017"/>
                </a:lnTo>
                <a:lnTo>
                  <a:pt x="2547104" y="29711"/>
                </a:lnTo>
                <a:lnTo>
                  <a:pt x="2547104" y="23055"/>
                </a:lnTo>
                <a:lnTo>
                  <a:pt x="2546001" y="17221"/>
                </a:lnTo>
                <a:lnTo>
                  <a:pt x="2543796" y="12209"/>
                </a:lnTo>
                <a:lnTo>
                  <a:pt x="2540387" y="4551"/>
                </a:lnTo>
                <a:lnTo>
                  <a:pt x="2534834" y="721"/>
                </a:lnTo>
                <a:lnTo>
                  <a:pt x="2527135" y="721"/>
                </a:lnTo>
                <a:lnTo>
                  <a:pt x="2521477" y="1465"/>
                </a:lnTo>
                <a:lnTo>
                  <a:pt x="2510893" y="7341"/>
                </a:lnTo>
                <a:lnTo>
                  <a:pt x="2501153" y="19066"/>
                </a:lnTo>
                <a:lnTo>
                  <a:pt x="2494248" y="32881"/>
                </a:lnTo>
                <a:lnTo>
                  <a:pt x="2490901" y="45129"/>
                </a:lnTo>
                <a:lnTo>
                  <a:pt x="2489785" y="57979"/>
                </a:lnTo>
                <a:lnTo>
                  <a:pt x="2489785" y="66360"/>
                </a:lnTo>
                <a:lnTo>
                  <a:pt x="2491710" y="72926"/>
                </a:lnTo>
                <a:lnTo>
                  <a:pt x="2495559" y="77677"/>
                </a:lnTo>
                <a:lnTo>
                  <a:pt x="2499409" y="82428"/>
                </a:lnTo>
                <a:close/>
              </a:path>
              <a:path w="2664809" h="86368">
                <a:moveTo>
                  <a:pt x="2504120" y="84804"/>
                </a:moveTo>
                <a:lnTo>
                  <a:pt x="2502596" y="79191"/>
                </a:lnTo>
                <a:lnTo>
                  <a:pt x="2500912" y="74218"/>
                </a:lnTo>
                <a:lnTo>
                  <a:pt x="2500030" y="71652"/>
                </a:lnTo>
                <a:lnTo>
                  <a:pt x="2499409" y="82428"/>
                </a:lnTo>
                <a:lnTo>
                  <a:pt x="2504120" y="84804"/>
                </a:lnTo>
                <a:close/>
              </a:path>
              <a:path w="2664809" h="86368">
                <a:moveTo>
                  <a:pt x="2560997" y="82428"/>
                </a:moveTo>
                <a:lnTo>
                  <a:pt x="2561618" y="71652"/>
                </a:lnTo>
                <a:lnTo>
                  <a:pt x="2561178" y="68465"/>
                </a:lnTo>
                <a:lnTo>
                  <a:pt x="2561178" y="64656"/>
                </a:lnTo>
                <a:lnTo>
                  <a:pt x="2561628" y="57058"/>
                </a:lnTo>
                <a:lnTo>
                  <a:pt x="2563770" y="44848"/>
                </a:lnTo>
                <a:lnTo>
                  <a:pt x="2567673" y="30794"/>
                </a:lnTo>
                <a:lnTo>
                  <a:pt x="2572152" y="19224"/>
                </a:lnTo>
                <a:lnTo>
                  <a:pt x="2579813" y="7963"/>
                </a:lnTo>
                <a:lnTo>
                  <a:pt x="2588544" y="4210"/>
                </a:lnTo>
                <a:lnTo>
                  <a:pt x="2592994" y="4210"/>
                </a:lnTo>
                <a:lnTo>
                  <a:pt x="2596022" y="6616"/>
                </a:lnTo>
                <a:lnTo>
                  <a:pt x="2597626" y="11427"/>
                </a:lnTo>
                <a:lnTo>
                  <a:pt x="2598508" y="13953"/>
                </a:lnTo>
                <a:lnTo>
                  <a:pt x="2598949" y="17281"/>
                </a:lnTo>
                <a:lnTo>
                  <a:pt x="2598949" y="21412"/>
                </a:lnTo>
                <a:lnTo>
                  <a:pt x="2598139" y="33515"/>
                </a:lnTo>
                <a:lnTo>
                  <a:pt x="2595714" y="45981"/>
                </a:lnTo>
                <a:lnTo>
                  <a:pt x="2591672" y="58822"/>
                </a:lnTo>
                <a:lnTo>
                  <a:pt x="2588863" y="65626"/>
                </a:lnTo>
                <a:lnTo>
                  <a:pt x="2580852" y="77664"/>
                </a:lnTo>
                <a:lnTo>
                  <a:pt x="2571763" y="81676"/>
                </a:lnTo>
                <a:lnTo>
                  <a:pt x="2567273" y="81676"/>
                </a:lnTo>
                <a:lnTo>
                  <a:pt x="2564185" y="79191"/>
                </a:lnTo>
                <a:lnTo>
                  <a:pt x="2565709" y="84804"/>
                </a:lnTo>
                <a:lnTo>
                  <a:pt x="2571283" y="84804"/>
                </a:lnTo>
                <a:lnTo>
                  <a:pt x="2576046" y="84339"/>
                </a:lnTo>
                <a:lnTo>
                  <a:pt x="2587075" y="79219"/>
                </a:lnTo>
                <a:lnTo>
                  <a:pt x="2597085" y="68444"/>
                </a:lnTo>
                <a:lnTo>
                  <a:pt x="2604113" y="55278"/>
                </a:lnTo>
                <a:lnTo>
                  <a:pt x="2607548" y="43017"/>
                </a:lnTo>
                <a:lnTo>
                  <a:pt x="2608693" y="29711"/>
                </a:lnTo>
                <a:lnTo>
                  <a:pt x="2608693" y="23055"/>
                </a:lnTo>
                <a:lnTo>
                  <a:pt x="2607590" y="17221"/>
                </a:lnTo>
                <a:lnTo>
                  <a:pt x="2605385" y="12209"/>
                </a:lnTo>
                <a:lnTo>
                  <a:pt x="2601977" y="4551"/>
                </a:lnTo>
                <a:lnTo>
                  <a:pt x="2596423" y="721"/>
                </a:lnTo>
                <a:lnTo>
                  <a:pt x="2588724" y="721"/>
                </a:lnTo>
                <a:lnTo>
                  <a:pt x="2583066" y="1466"/>
                </a:lnTo>
                <a:lnTo>
                  <a:pt x="2572482" y="7341"/>
                </a:lnTo>
                <a:lnTo>
                  <a:pt x="2562742" y="19066"/>
                </a:lnTo>
                <a:lnTo>
                  <a:pt x="2555837" y="32881"/>
                </a:lnTo>
                <a:lnTo>
                  <a:pt x="2552490" y="45129"/>
                </a:lnTo>
                <a:lnTo>
                  <a:pt x="2551374" y="57979"/>
                </a:lnTo>
                <a:lnTo>
                  <a:pt x="2551374" y="66360"/>
                </a:lnTo>
                <a:lnTo>
                  <a:pt x="2553299" y="72926"/>
                </a:lnTo>
                <a:lnTo>
                  <a:pt x="2557148" y="77677"/>
                </a:lnTo>
                <a:lnTo>
                  <a:pt x="2560997" y="82428"/>
                </a:lnTo>
                <a:close/>
              </a:path>
              <a:path w="2664809" h="86368">
                <a:moveTo>
                  <a:pt x="2565709" y="84804"/>
                </a:moveTo>
                <a:lnTo>
                  <a:pt x="2564185" y="79191"/>
                </a:lnTo>
                <a:lnTo>
                  <a:pt x="2562501" y="74218"/>
                </a:lnTo>
                <a:lnTo>
                  <a:pt x="2561618" y="71652"/>
                </a:lnTo>
                <a:lnTo>
                  <a:pt x="2560997" y="82428"/>
                </a:lnTo>
                <a:lnTo>
                  <a:pt x="2565709" y="84804"/>
                </a:lnTo>
                <a:close/>
              </a:path>
              <a:path w="2664809" h="86368">
                <a:moveTo>
                  <a:pt x="2658433" y="67001"/>
                </a:moveTo>
                <a:lnTo>
                  <a:pt x="2656989" y="69968"/>
                </a:lnTo>
                <a:lnTo>
                  <a:pt x="2655436" y="71993"/>
                </a:lnTo>
                <a:lnTo>
                  <a:pt x="2653772" y="73076"/>
                </a:lnTo>
                <a:lnTo>
                  <a:pt x="2652108" y="74159"/>
                </a:lnTo>
                <a:lnTo>
                  <a:pt x="2649572" y="74700"/>
                </a:lnTo>
                <a:lnTo>
                  <a:pt x="2622767" y="74700"/>
                </a:lnTo>
                <a:lnTo>
                  <a:pt x="2610497" y="81977"/>
                </a:lnTo>
                <a:lnTo>
                  <a:pt x="2610497" y="84082"/>
                </a:lnTo>
                <a:lnTo>
                  <a:pt x="2654283" y="84082"/>
                </a:lnTo>
                <a:lnTo>
                  <a:pt x="2660418" y="67843"/>
                </a:lnTo>
                <a:lnTo>
                  <a:pt x="2658433" y="67001"/>
                </a:lnTo>
                <a:close/>
              </a:path>
              <a:path w="2664809" h="86368">
                <a:moveTo>
                  <a:pt x="2646464" y="50461"/>
                </a:moveTo>
                <a:lnTo>
                  <a:pt x="2653120" y="43805"/>
                </a:lnTo>
                <a:lnTo>
                  <a:pt x="2657842" y="38453"/>
                </a:lnTo>
                <a:lnTo>
                  <a:pt x="2660628" y="34402"/>
                </a:lnTo>
                <a:lnTo>
                  <a:pt x="2663415" y="30353"/>
                </a:lnTo>
                <a:lnTo>
                  <a:pt x="2664809" y="26043"/>
                </a:lnTo>
                <a:lnTo>
                  <a:pt x="2664809" y="16219"/>
                </a:lnTo>
                <a:lnTo>
                  <a:pt x="2662994" y="11447"/>
                </a:lnTo>
                <a:lnTo>
                  <a:pt x="2659365" y="7157"/>
                </a:lnTo>
                <a:lnTo>
                  <a:pt x="2655737" y="2867"/>
                </a:lnTo>
                <a:lnTo>
                  <a:pt x="2650774" y="721"/>
                </a:lnTo>
                <a:lnTo>
                  <a:pt x="2640590" y="721"/>
                </a:lnTo>
                <a:lnTo>
                  <a:pt x="2636921" y="1544"/>
                </a:lnTo>
                <a:lnTo>
                  <a:pt x="2633473" y="3187"/>
                </a:lnTo>
                <a:lnTo>
                  <a:pt x="2626857" y="6395"/>
                </a:lnTo>
                <a:lnTo>
                  <a:pt x="2622005" y="12169"/>
                </a:lnTo>
                <a:lnTo>
                  <a:pt x="2618918" y="20509"/>
                </a:lnTo>
                <a:lnTo>
                  <a:pt x="2621504" y="21412"/>
                </a:lnTo>
                <a:lnTo>
                  <a:pt x="2623348" y="18324"/>
                </a:lnTo>
                <a:lnTo>
                  <a:pt x="2625173" y="15958"/>
                </a:lnTo>
                <a:lnTo>
                  <a:pt x="2626977" y="14314"/>
                </a:lnTo>
                <a:lnTo>
                  <a:pt x="2630345" y="11307"/>
                </a:lnTo>
                <a:lnTo>
                  <a:pt x="2634274" y="9804"/>
                </a:lnTo>
                <a:lnTo>
                  <a:pt x="2643537" y="9804"/>
                </a:lnTo>
                <a:lnTo>
                  <a:pt x="2647296" y="11287"/>
                </a:lnTo>
                <a:lnTo>
                  <a:pt x="2650043" y="14254"/>
                </a:lnTo>
                <a:lnTo>
                  <a:pt x="2652789" y="17221"/>
                </a:lnTo>
                <a:lnTo>
                  <a:pt x="2654163" y="20830"/>
                </a:lnTo>
                <a:lnTo>
                  <a:pt x="2654163" y="29651"/>
                </a:lnTo>
                <a:lnTo>
                  <a:pt x="2651817" y="35225"/>
                </a:lnTo>
                <a:lnTo>
                  <a:pt x="2647126" y="41801"/>
                </a:lnTo>
                <a:lnTo>
                  <a:pt x="2644479" y="45529"/>
                </a:lnTo>
                <a:lnTo>
                  <a:pt x="2640931" y="49740"/>
                </a:lnTo>
                <a:lnTo>
                  <a:pt x="2636480" y="54431"/>
                </a:lnTo>
                <a:lnTo>
                  <a:pt x="2610497" y="81977"/>
                </a:lnTo>
                <a:lnTo>
                  <a:pt x="2622767" y="74700"/>
                </a:lnTo>
                <a:lnTo>
                  <a:pt x="2622767" y="74159"/>
                </a:lnTo>
                <a:lnTo>
                  <a:pt x="2646464" y="50461"/>
                </a:lnTo>
                <a:close/>
              </a:path>
              <a:path w="2664809" h="86368">
                <a:moveTo>
                  <a:pt x="2288021" y="35455"/>
                </a:moveTo>
                <a:lnTo>
                  <a:pt x="2289434" y="35365"/>
                </a:lnTo>
                <a:lnTo>
                  <a:pt x="2291359" y="35365"/>
                </a:lnTo>
                <a:lnTo>
                  <a:pt x="2292653" y="35696"/>
                </a:lnTo>
                <a:lnTo>
                  <a:pt x="2293976" y="37019"/>
                </a:lnTo>
                <a:lnTo>
                  <a:pt x="2294307" y="39094"/>
                </a:lnTo>
                <a:lnTo>
                  <a:pt x="2294236" y="40568"/>
                </a:lnTo>
                <a:lnTo>
                  <a:pt x="2293956" y="41890"/>
                </a:lnTo>
                <a:lnTo>
                  <a:pt x="2293445" y="43785"/>
                </a:lnTo>
                <a:lnTo>
                  <a:pt x="2292562" y="46913"/>
                </a:lnTo>
                <a:lnTo>
                  <a:pt x="2282157" y="84082"/>
                </a:lnTo>
                <a:lnTo>
                  <a:pt x="2291480" y="84082"/>
                </a:lnTo>
                <a:lnTo>
                  <a:pt x="2294126" y="75382"/>
                </a:lnTo>
                <a:lnTo>
                  <a:pt x="2296060" y="69377"/>
                </a:lnTo>
                <a:lnTo>
                  <a:pt x="2297284" y="66069"/>
                </a:lnTo>
                <a:lnTo>
                  <a:pt x="2298507" y="62761"/>
                </a:lnTo>
                <a:lnTo>
                  <a:pt x="2300180" y="59363"/>
                </a:lnTo>
                <a:lnTo>
                  <a:pt x="2302306" y="55875"/>
                </a:lnTo>
                <a:lnTo>
                  <a:pt x="2305072" y="51383"/>
                </a:lnTo>
                <a:lnTo>
                  <a:pt x="2307859" y="42983"/>
                </a:lnTo>
                <a:lnTo>
                  <a:pt x="2303769" y="48557"/>
                </a:lnTo>
                <a:lnTo>
                  <a:pt x="2298878" y="56055"/>
                </a:lnTo>
                <a:lnTo>
                  <a:pt x="2306877" y="30192"/>
                </a:lnTo>
                <a:lnTo>
                  <a:pt x="2306396" y="29651"/>
                </a:lnTo>
                <a:lnTo>
                  <a:pt x="2295630" y="31997"/>
                </a:lnTo>
                <a:lnTo>
                  <a:pt x="2294346" y="32278"/>
                </a:lnTo>
                <a:lnTo>
                  <a:pt x="2293154" y="32518"/>
                </a:lnTo>
                <a:lnTo>
                  <a:pt x="2290949" y="32919"/>
                </a:lnTo>
                <a:lnTo>
                  <a:pt x="2289094" y="33220"/>
                </a:lnTo>
                <a:lnTo>
                  <a:pt x="2286487" y="33621"/>
                </a:lnTo>
                <a:lnTo>
                  <a:pt x="2286487" y="35666"/>
                </a:lnTo>
                <a:lnTo>
                  <a:pt x="2288021" y="35455"/>
                </a:lnTo>
                <a:close/>
              </a:path>
              <a:path w="2664809" h="86368">
                <a:moveTo>
                  <a:pt x="2266940" y="78699"/>
                </a:moveTo>
                <a:lnTo>
                  <a:pt x="2265677" y="79391"/>
                </a:lnTo>
                <a:lnTo>
                  <a:pt x="2264053" y="79200"/>
                </a:lnTo>
                <a:lnTo>
                  <a:pt x="2263452" y="77988"/>
                </a:lnTo>
                <a:lnTo>
                  <a:pt x="2263532" y="76464"/>
                </a:lnTo>
                <a:lnTo>
                  <a:pt x="2263853" y="75101"/>
                </a:lnTo>
                <a:lnTo>
                  <a:pt x="2264234" y="73557"/>
                </a:lnTo>
                <a:lnTo>
                  <a:pt x="2275601" y="30914"/>
                </a:lnTo>
                <a:lnTo>
                  <a:pt x="2266519" y="30914"/>
                </a:lnTo>
                <a:lnTo>
                  <a:pt x="2264113" y="37651"/>
                </a:lnTo>
                <a:lnTo>
                  <a:pt x="2262269" y="42562"/>
                </a:lnTo>
                <a:lnTo>
                  <a:pt x="2260986" y="45650"/>
                </a:lnTo>
                <a:lnTo>
                  <a:pt x="2258901" y="50622"/>
                </a:lnTo>
                <a:lnTo>
                  <a:pt x="2256615" y="55133"/>
                </a:lnTo>
                <a:lnTo>
                  <a:pt x="2254129" y="59182"/>
                </a:lnTo>
                <a:lnTo>
                  <a:pt x="2251363" y="63713"/>
                </a:lnTo>
                <a:lnTo>
                  <a:pt x="2248205" y="68084"/>
                </a:lnTo>
                <a:lnTo>
                  <a:pt x="2244656" y="72294"/>
                </a:lnTo>
                <a:lnTo>
                  <a:pt x="2241108" y="76504"/>
                </a:lnTo>
                <a:lnTo>
                  <a:pt x="2238151" y="78609"/>
                </a:lnTo>
                <a:lnTo>
                  <a:pt x="2234943" y="78609"/>
                </a:lnTo>
                <a:lnTo>
                  <a:pt x="2233219" y="77306"/>
                </a:lnTo>
                <a:lnTo>
                  <a:pt x="2232958" y="75421"/>
                </a:lnTo>
                <a:lnTo>
                  <a:pt x="2232688" y="39204"/>
                </a:lnTo>
                <a:lnTo>
                  <a:pt x="2232417" y="40658"/>
                </a:lnTo>
                <a:lnTo>
                  <a:pt x="2223997" y="74399"/>
                </a:lnTo>
                <a:lnTo>
                  <a:pt x="2223796" y="75321"/>
                </a:lnTo>
                <a:lnTo>
                  <a:pt x="2223496" y="77085"/>
                </a:lnTo>
                <a:lnTo>
                  <a:pt x="2223455" y="81496"/>
                </a:lnTo>
                <a:lnTo>
                  <a:pt x="2224497" y="83501"/>
                </a:lnTo>
                <a:lnTo>
                  <a:pt x="2226583" y="84623"/>
                </a:lnTo>
                <a:lnTo>
                  <a:pt x="2227665" y="85185"/>
                </a:lnTo>
                <a:lnTo>
                  <a:pt x="2228868" y="85466"/>
                </a:lnTo>
                <a:lnTo>
                  <a:pt x="2235083" y="85466"/>
                </a:lnTo>
                <a:lnTo>
                  <a:pt x="2240276" y="82198"/>
                </a:lnTo>
                <a:lnTo>
                  <a:pt x="2245769" y="75662"/>
                </a:lnTo>
                <a:lnTo>
                  <a:pt x="2248937" y="71853"/>
                </a:lnTo>
                <a:lnTo>
                  <a:pt x="2253288" y="65357"/>
                </a:lnTo>
                <a:lnTo>
                  <a:pt x="2258821" y="56175"/>
                </a:lnTo>
                <a:lnTo>
                  <a:pt x="2259242" y="56175"/>
                </a:lnTo>
                <a:lnTo>
                  <a:pt x="2257919" y="61287"/>
                </a:lnTo>
                <a:lnTo>
                  <a:pt x="2256796" y="65498"/>
                </a:lnTo>
                <a:lnTo>
                  <a:pt x="2255873" y="69006"/>
                </a:lnTo>
                <a:lnTo>
                  <a:pt x="2255152" y="71813"/>
                </a:lnTo>
                <a:lnTo>
                  <a:pt x="2254711" y="73376"/>
                </a:lnTo>
                <a:lnTo>
                  <a:pt x="2254390" y="74780"/>
                </a:lnTo>
                <a:lnTo>
                  <a:pt x="2254190" y="76023"/>
                </a:lnTo>
                <a:lnTo>
                  <a:pt x="2253989" y="77266"/>
                </a:lnTo>
                <a:lnTo>
                  <a:pt x="2253889" y="79451"/>
                </a:lnTo>
                <a:lnTo>
                  <a:pt x="2253889" y="81496"/>
                </a:lnTo>
                <a:lnTo>
                  <a:pt x="2254450" y="83000"/>
                </a:lnTo>
                <a:lnTo>
                  <a:pt x="2256696" y="84924"/>
                </a:lnTo>
                <a:lnTo>
                  <a:pt x="2258139" y="85406"/>
                </a:lnTo>
                <a:lnTo>
                  <a:pt x="2263312" y="85406"/>
                </a:lnTo>
                <a:lnTo>
                  <a:pt x="2267001" y="83181"/>
                </a:lnTo>
                <a:lnTo>
                  <a:pt x="2270970" y="78730"/>
                </a:lnTo>
                <a:lnTo>
                  <a:pt x="2272975" y="76524"/>
                </a:lnTo>
                <a:lnTo>
                  <a:pt x="2274900" y="73898"/>
                </a:lnTo>
                <a:lnTo>
                  <a:pt x="2276744" y="70850"/>
                </a:lnTo>
                <a:lnTo>
                  <a:pt x="2275060" y="69708"/>
                </a:lnTo>
                <a:lnTo>
                  <a:pt x="2273576" y="71512"/>
                </a:lnTo>
                <a:lnTo>
                  <a:pt x="2272474" y="72855"/>
                </a:lnTo>
                <a:lnTo>
                  <a:pt x="2271752" y="73737"/>
                </a:lnTo>
                <a:lnTo>
                  <a:pt x="2270589" y="75181"/>
                </a:lnTo>
                <a:lnTo>
                  <a:pt x="2269787" y="76123"/>
                </a:lnTo>
                <a:lnTo>
                  <a:pt x="2268384" y="77527"/>
                </a:lnTo>
                <a:lnTo>
                  <a:pt x="2266940" y="78699"/>
                </a:lnTo>
                <a:close/>
              </a:path>
              <a:path w="2664809" h="86368">
                <a:moveTo>
                  <a:pt x="2033286" y="5032"/>
                </a:moveTo>
                <a:lnTo>
                  <a:pt x="2034639" y="4932"/>
                </a:lnTo>
                <a:lnTo>
                  <a:pt x="2035852" y="4871"/>
                </a:lnTo>
                <a:lnTo>
                  <a:pt x="2037616" y="4871"/>
                </a:lnTo>
                <a:lnTo>
                  <a:pt x="2039030" y="5473"/>
                </a:lnTo>
                <a:lnTo>
                  <a:pt x="2039902" y="6856"/>
                </a:lnTo>
                <a:lnTo>
                  <a:pt x="2039902" y="8821"/>
                </a:lnTo>
                <a:lnTo>
                  <a:pt x="2039751" y="10375"/>
                </a:lnTo>
                <a:lnTo>
                  <a:pt x="2039421" y="11668"/>
                </a:lnTo>
                <a:lnTo>
                  <a:pt x="2032564" y="36327"/>
                </a:lnTo>
                <a:lnTo>
                  <a:pt x="2032123" y="34202"/>
                </a:lnTo>
                <a:lnTo>
                  <a:pt x="2031521" y="32698"/>
                </a:lnTo>
                <a:lnTo>
                  <a:pt x="2030860" y="85526"/>
                </a:lnTo>
                <a:lnTo>
                  <a:pt x="2034569" y="83501"/>
                </a:lnTo>
                <a:lnTo>
                  <a:pt x="2038699" y="79451"/>
                </a:lnTo>
                <a:lnTo>
                  <a:pt x="2041024" y="77166"/>
                </a:lnTo>
                <a:lnTo>
                  <a:pt x="2042929" y="74920"/>
                </a:lnTo>
                <a:lnTo>
                  <a:pt x="2044413" y="72715"/>
                </a:lnTo>
                <a:lnTo>
                  <a:pt x="2045255" y="71452"/>
                </a:lnTo>
                <a:lnTo>
                  <a:pt x="2043871" y="70129"/>
                </a:lnTo>
                <a:lnTo>
                  <a:pt x="2041706" y="72735"/>
                </a:lnTo>
                <a:lnTo>
                  <a:pt x="2040002" y="74660"/>
                </a:lnTo>
                <a:lnTo>
                  <a:pt x="2038759" y="75903"/>
                </a:lnTo>
                <a:lnTo>
                  <a:pt x="2036634" y="77947"/>
                </a:lnTo>
                <a:lnTo>
                  <a:pt x="2034990" y="78970"/>
                </a:lnTo>
                <a:lnTo>
                  <a:pt x="2032955" y="78810"/>
                </a:lnTo>
                <a:lnTo>
                  <a:pt x="2031602" y="77467"/>
                </a:lnTo>
                <a:lnTo>
                  <a:pt x="2031602" y="75943"/>
                </a:lnTo>
                <a:lnTo>
                  <a:pt x="2031852" y="74369"/>
                </a:lnTo>
                <a:lnTo>
                  <a:pt x="2032143" y="73136"/>
                </a:lnTo>
                <a:lnTo>
                  <a:pt x="2040022" y="44507"/>
                </a:lnTo>
                <a:lnTo>
                  <a:pt x="2051570" y="1263"/>
                </a:lnTo>
                <a:lnTo>
                  <a:pt x="2051149" y="0"/>
                </a:lnTo>
                <a:lnTo>
                  <a:pt x="2043130" y="1484"/>
                </a:lnTo>
                <a:lnTo>
                  <a:pt x="2036855" y="2526"/>
                </a:lnTo>
                <a:lnTo>
                  <a:pt x="2032324" y="3128"/>
                </a:lnTo>
                <a:lnTo>
                  <a:pt x="2032324" y="5112"/>
                </a:lnTo>
                <a:lnTo>
                  <a:pt x="2033286" y="5032"/>
                </a:lnTo>
                <a:close/>
              </a:path>
              <a:path w="2664809" h="86368">
                <a:moveTo>
                  <a:pt x="1999925" y="74710"/>
                </a:moveTo>
                <a:lnTo>
                  <a:pt x="1999364" y="72575"/>
                </a:lnTo>
                <a:lnTo>
                  <a:pt x="1999364" y="63633"/>
                </a:lnTo>
                <a:lnTo>
                  <a:pt x="2001910" y="55974"/>
                </a:lnTo>
                <a:lnTo>
                  <a:pt x="2007002" y="47153"/>
                </a:lnTo>
                <a:lnTo>
                  <a:pt x="2012696" y="37290"/>
                </a:lnTo>
                <a:lnTo>
                  <a:pt x="2018590" y="32358"/>
                </a:lnTo>
                <a:lnTo>
                  <a:pt x="2027131" y="32358"/>
                </a:lnTo>
                <a:lnTo>
                  <a:pt x="2028754" y="33160"/>
                </a:lnTo>
                <a:lnTo>
                  <a:pt x="2029557" y="34764"/>
                </a:lnTo>
                <a:lnTo>
                  <a:pt x="2030359" y="36367"/>
                </a:lnTo>
                <a:lnTo>
                  <a:pt x="2030760" y="38392"/>
                </a:lnTo>
                <a:lnTo>
                  <a:pt x="2030759" y="41114"/>
                </a:lnTo>
                <a:lnTo>
                  <a:pt x="2028851" y="52938"/>
                </a:lnTo>
                <a:lnTo>
                  <a:pt x="2023302" y="65437"/>
                </a:lnTo>
                <a:lnTo>
                  <a:pt x="2018008" y="74660"/>
                </a:lnTo>
                <a:lnTo>
                  <a:pt x="2013588" y="81015"/>
                </a:lnTo>
                <a:lnTo>
                  <a:pt x="2017217" y="78048"/>
                </a:lnTo>
                <a:lnTo>
                  <a:pt x="2020555" y="74239"/>
                </a:lnTo>
                <a:lnTo>
                  <a:pt x="2023602" y="69587"/>
                </a:lnTo>
                <a:lnTo>
                  <a:pt x="2023121" y="71752"/>
                </a:lnTo>
                <a:lnTo>
                  <a:pt x="2022760" y="73757"/>
                </a:lnTo>
                <a:lnTo>
                  <a:pt x="2022520" y="75602"/>
                </a:lnTo>
                <a:lnTo>
                  <a:pt x="2022279" y="77446"/>
                </a:lnTo>
                <a:lnTo>
                  <a:pt x="2022159" y="82117"/>
                </a:lnTo>
                <a:lnTo>
                  <a:pt x="2022981" y="83842"/>
                </a:lnTo>
                <a:lnTo>
                  <a:pt x="2024625" y="84804"/>
                </a:lnTo>
                <a:lnTo>
                  <a:pt x="2027572" y="85526"/>
                </a:lnTo>
                <a:lnTo>
                  <a:pt x="2030860" y="85526"/>
                </a:lnTo>
                <a:lnTo>
                  <a:pt x="2031521" y="32698"/>
                </a:lnTo>
                <a:lnTo>
                  <a:pt x="2030760" y="31817"/>
                </a:lnTo>
                <a:lnTo>
                  <a:pt x="2029436" y="30293"/>
                </a:lnTo>
                <a:lnTo>
                  <a:pt x="2027191" y="29531"/>
                </a:lnTo>
                <a:lnTo>
                  <a:pt x="2022596" y="29585"/>
                </a:lnTo>
                <a:lnTo>
                  <a:pt x="2011774" y="33419"/>
                </a:lnTo>
                <a:lnTo>
                  <a:pt x="2000687" y="43305"/>
                </a:lnTo>
                <a:lnTo>
                  <a:pt x="1997571" y="47142"/>
                </a:lnTo>
                <a:lnTo>
                  <a:pt x="1990886" y="58829"/>
                </a:lnTo>
                <a:lnTo>
                  <a:pt x="1988658" y="70249"/>
                </a:lnTo>
                <a:lnTo>
                  <a:pt x="1988658" y="75421"/>
                </a:lnTo>
                <a:lnTo>
                  <a:pt x="1989961" y="79250"/>
                </a:lnTo>
                <a:lnTo>
                  <a:pt x="1992567" y="81737"/>
                </a:lnTo>
                <a:lnTo>
                  <a:pt x="1995174" y="84222"/>
                </a:lnTo>
                <a:lnTo>
                  <a:pt x="1998221" y="85466"/>
                </a:lnTo>
                <a:lnTo>
                  <a:pt x="2001709" y="85466"/>
                </a:lnTo>
                <a:lnTo>
                  <a:pt x="2001048" y="76534"/>
                </a:lnTo>
                <a:lnTo>
                  <a:pt x="1999925" y="74710"/>
                </a:lnTo>
                <a:close/>
              </a:path>
              <a:path w="2664809" h="86368">
                <a:moveTo>
                  <a:pt x="1933354" y="35455"/>
                </a:moveTo>
                <a:lnTo>
                  <a:pt x="1934768" y="35365"/>
                </a:lnTo>
                <a:lnTo>
                  <a:pt x="1936692" y="35365"/>
                </a:lnTo>
                <a:lnTo>
                  <a:pt x="1937985" y="35696"/>
                </a:lnTo>
                <a:lnTo>
                  <a:pt x="1939309" y="37019"/>
                </a:lnTo>
                <a:lnTo>
                  <a:pt x="1939639" y="39094"/>
                </a:lnTo>
                <a:lnTo>
                  <a:pt x="1939570" y="40567"/>
                </a:lnTo>
                <a:lnTo>
                  <a:pt x="1939288" y="41890"/>
                </a:lnTo>
                <a:lnTo>
                  <a:pt x="1938777" y="43785"/>
                </a:lnTo>
                <a:lnTo>
                  <a:pt x="1937895" y="46913"/>
                </a:lnTo>
                <a:lnTo>
                  <a:pt x="1927490" y="84082"/>
                </a:lnTo>
                <a:lnTo>
                  <a:pt x="1936812" y="84082"/>
                </a:lnTo>
                <a:lnTo>
                  <a:pt x="1939459" y="75382"/>
                </a:lnTo>
                <a:lnTo>
                  <a:pt x="1941394" y="69377"/>
                </a:lnTo>
                <a:lnTo>
                  <a:pt x="1942617" y="66069"/>
                </a:lnTo>
                <a:lnTo>
                  <a:pt x="1943840" y="62761"/>
                </a:lnTo>
                <a:lnTo>
                  <a:pt x="1945513" y="59363"/>
                </a:lnTo>
                <a:lnTo>
                  <a:pt x="1947639" y="55875"/>
                </a:lnTo>
                <a:lnTo>
                  <a:pt x="1950406" y="51383"/>
                </a:lnTo>
                <a:lnTo>
                  <a:pt x="1953193" y="42983"/>
                </a:lnTo>
                <a:lnTo>
                  <a:pt x="1949102" y="48557"/>
                </a:lnTo>
                <a:lnTo>
                  <a:pt x="1944210" y="56055"/>
                </a:lnTo>
                <a:lnTo>
                  <a:pt x="1952210" y="30192"/>
                </a:lnTo>
                <a:lnTo>
                  <a:pt x="1951729" y="29651"/>
                </a:lnTo>
                <a:lnTo>
                  <a:pt x="1940963" y="31997"/>
                </a:lnTo>
                <a:lnTo>
                  <a:pt x="1939679" y="32277"/>
                </a:lnTo>
                <a:lnTo>
                  <a:pt x="1938487" y="32518"/>
                </a:lnTo>
                <a:lnTo>
                  <a:pt x="1936281" y="32919"/>
                </a:lnTo>
                <a:lnTo>
                  <a:pt x="1934427" y="33220"/>
                </a:lnTo>
                <a:lnTo>
                  <a:pt x="1931821" y="33621"/>
                </a:lnTo>
                <a:lnTo>
                  <a:pt x="1931821" y="35666"/>
                </a:lnTo>
                <a:lnTo>
                  <a:pt x="1933354" y="35455"/>
                </a:lnTo>
                <a:close/>
              </a:path>
              <a:path w="2664809" h="86368">
                <a:moveTo>
                  <a:pt x="1912273" y="78699"/>
                </a:moveTo>
                <a:lnTo>
                  <a:pt x="1911010" y="79391"/>
                </a:lnTo>
                <a:lnTo>
                  <a:pt x="1909386" y="79200"/>
                </a:lnTo>
                <a:lnTo>
                  <a:pt x="1908785" y="77988"/>
                </a:lnTo>
                <a:lnTo>
                  <a:pt x="1908865" y="76464"/>
                </a:lnTo>
                <a:lnTo>
                  <a:pt x="1909185" y="75101"/>
                </a:lnTo>
                <a:lnTo>
                  <a:pt x="1909567" y="73557"/>
                </a:lnTo>
                <a:lnTo>
                  <a:pt x="1920934" y="30914"/>
                </a:lnTo>
                <a:lnTo>
                  <a:pt x="1911852" y="30914"/>
                </a:lnTo>
                <a:lnTo>
                  <a:pt x="1909447" y="37651"/>
                </a:lnTo>
                <a:lnTo>
                  <a:pt x="1907602" y="42562"/>
                </a:lnTo>
                <a:lnTo>
                  <a:pt x="1906319" y="45650"/>
                </a:lnTo>
                <a:lnTo>
                  <a:pt x="1904234" y="50622"/>
                </a:lnTo>
                <a:lnTo>
                  <a:pt x="1901948" y="55133"/>
                </a:lnTo>
                <a:lnTo>
                  <a:pt x="1899462" y="59182"/>
                </a:lnTo>
                <a:lnTo>
                  <a:pt x="1896696" y="63713"/>
                </a:lnTo>
                <a:lnTo>
                  <a:pt x="1893538" y="68084"/>
                </a:lnTo>
                <a:lnTo>
                  <a:pt x="1889989" y="72294"/>
                </a:lnTo>
                <a:lnTo>
                  <a:pt x="1886441" y="76504"/>
                </a:lnTo>
                <a:lnTo>
                  <a:pt x="1883484" y="78609"/>
                </a:lnTo>
                <a:lnTo>
                  <a:pt x="1880276" y="78609"/>
                </a:lnTo>
                <a:lnTo>
                  <a:pt x="1878552" y="77306"/>
                </a:lnTo>
                <a:lnTo>
                  <a:pt x="1878291" y="75421"/>
                </a:lnTo>
                <a:lnTo>
                  <a:pt x="1878020" y="39204"/>
                </a:lnTo>
                <a:lnTo>
                  <a:pt x="1877750" y="40658"/>
                </a:lnTo>
                <a:lnTo>
                  <a:pt x="1869329" y="74399"/>
                </a:lnTo>
                <a:lnTo>
                  <a:pt x="1869129" y="75321"/>
                </a:lnTo>
                <a:lnTo>
                  <a:pt x="1868828" y="77085"/>
                </a:lnTo>
                <a:lnTo>
                  <a:pt x="1868788" y="81496"/>
                </a:lnTo>
                <a:lnTo>
                  <a:pt x="1869831" y="83501"/>
                </a:lnTo>
                <a:lnTo>
                  <a:pt x="1871916" y="84623"/>
                </a:lnTo>
                <a:lnTo>
                  <a:pt x="1872998" y="85185"/>
                </a:lnTo>
                <a:lnTo>
                  <a:pt x="1874201" y="85466"/>
                </a:lnTo>
                <a:lnTo>
                  <a:pt x="1880417" y="85466"/>
                </a:lnTo>
                <a:lnTo>
                  <a:pt x="1885609" y="82198"/>
                </a:lnTo>
                <a:lnTo>
                  <a:pt x="1891102" y="75662"/>
                </a:lnTo>
                <a:lnTo>
                  <a:pt x="1894269" y="71853"/>
                </a:lnTo>
                <a:lnTo>
                  <a:pt x="1898620" y="65357"/>
                </a:lnTo>
                <a:lnTo>
                  <a:pt x="1904154" y="56175"/>
                </a:lnTo>
                <a:lnTo>
                  <a:pt x="1904575" y="56175"/>
                </a:lnTo>
                <a:lnTo>
                  <a:pt x="1903251" y="61287"/>
                </a:lnTo>
                <a:lnTo>
                  <a:pt x="1902129" y="65498"/>
                </a:lnTo>
                <a:lnTo>
                  <a:pt x="1901207" y="69006"/>
                </a:lnTo>
                <a:lnTo>
                  <a:pt x="1900485" y="71813"/>
                </a:lnTo>
                <a:lnTo>
                  <a:pt x="1900044" y="73376"/>
                </a:lnTo>
                <a:lnTo>
                  <a:pt x="1899723" y="74780"/>
                </a:lnTo>
                <a:lnTo>
                  <a:pt x="1899522" y="76023"/>
                </a:lnTo>
                <a:lnTo>
                  <a:pt x="1899322" y="77266"/>
                </a:lnTo>
                <a:lnTo>
                  <a:pt x="1899222" y="79451"/>
                </a:lnTo>
                <a:lnTo>
                  <a:pt x="1899222" y="81496"/>
                </a:lnTo>
                <a:lnTo>
                  <a:pt x="1899783" y="83000"/>
                </a:lnTo>
                <a:lnTo>
                  <a:pt x="1902028" y="84924"/>
                </a:lnTo>
                <a:lnTo>
                  <a:pt x="1903472" y="85406"/>
                </a:lnTo>
                <a:lnTo>
                  <a:pt x="1908644" y="85406"/>
                </a:lnTo>
                <a:lnTo>
                  <a:pt x="1912333" y="83181"/>
                </a:lnTo>
                <a:lnTo>
                  <a:pt x="1916303" y="78729"/>
                </a:lnTo>
                <a:lnTo>
                  <a:pt x="1918308" y="76524"/>
                </a:lnTo>
                <a:lnTo>
                  <a:pt x="1920233" y="73898"/>
                </a:lnTo>
                <a:lnTo>
                  <a:pt x="1922077" y="70850"/>
                </a:lnTo>
                <a:lnTo>
                  <a:pt x="1920393" y="69708"/>
                </a:lnTo>
                <a:lnTo>
                  <a:pt x="1918910" y="71512"/>
                </a:lnTo>
                <a:lnTo>
                  <a:pt x="1917807" y="72855"/>
                </a:lnTo>
                <a:lnTo>
                  <a:pt x="1917085" y="73737"/>
                </a:lnTo>
                <a:lnTo>
                  <a:pt x="1915922" y="75181"/>
                </a:lnTo>
                <a:lnTo>
                  <a:pt x="1915120" y="76123"/>
                </a:lnTo>
                <a:lnTo>
                  <a:pt x="1913717" y="77526"/>
                </a:lnTo>
                <a:lnTo>
                  <a:pt x="1912273" y="78699"/>
                </a:lnTo>
                <a:close/>
              </a:path>
              <a:path w="2664809" h="86368">
                <a:moveTo>
                  <a:pt x="1744455" y="5032"/>
                </a:moveTo>
                <a:lnTo>
                  <a:pt x="1745808" y="4932"/>
                </a:lnTo>
                <a:lnTo>
                  <a:pt x="1747021" y="4871"/>
                </a:lnTo>
                <a:lnTo>
                  <a:pt x="1748786" y="4871"/>
                </a:lnTo>
                <a:lnTo>
                  <a:pt x="1750199" y="5473"/>
                </a:lnTo>
                <a:lnTo>
                  <a:pt x="1751071" y="6856"/>
                </a:lnTo>
                <a:lnTo>
                  <a:pt x="1751071" y="8821"/>
                </a:lnTo>
                <a:lnTo>
                  <a:pt x="1750921" y="10375"/>
                </a:lnTo>
                <a:lnTo>
                  <a:pt x="1750590" y="11668"/>
                </a:lnTo>
                <a:lnTo>
                  <a:pt x="1743733" y="36327"/>
                </a:lnTo>
                <a:lnTo>
                  <a:pt x="1743292" y="34202"/>
                </a:lnTo>
                <a:lnTo>
                  <a:pt x="1742691" y="32698"/>
                </a:lnTo>
                <a:lnTo>
                  <a:pt x="1742029" y="85525"/>
                </a:lnTo>
                <a:lnTo>
                  <a:pt x="1745738" y="83501"/>
                </a:lnTo>
                <a:lnTo>
                  <a:pt x="1749868" y="79451"/>
                </a:lnTo>
                <a:lnTo>
                  <a:pt x="1752194" y="77166"/>
                </a:lnTo>
                <a:lnTo>
                  <a:pt x="1754099" y="74920"/>
                </a:lnTo>
                <a:lnTo>
                  <a:pt x="1755582" y="72715"/>
                </a:lnTo>
                <a:lnTo>
                  <a:pt x="1756424" y="71452"/>
                </a:lnTo>
                <a:lnTo>
                  <a:pt x="1755041" y="70129"/>
                </a:lnTo>
                <a:lnTo>
                  <a:pt x="1752876" y="72735"/>
                </a:lnTo>
                <a:lnTo>
                  <a:pt x="1751171" y="74660"/>
                </a:lnTo>
                <a:lnTo>
                  <a:pt x="1749928" y="75903"/>
                </a:lnTo>
                <a:lnTo>
                  <a:pt x="1747803" y="77947"/>
                </a:lnTo>
                <a:lnTo>
                  <a:pt x="1746160" y="78970"/>
                </a:lnTo>
                <a:lnTo>
                  <a:pt x="1744124" y="78810"/>
                </a:lnTo>
                <a:lnTo>
                  <a:pt x="1742771" y="77467"/>
                </a:lnTo>
                <a:lnTo>
                  <a:pt x="1742771" y="75943"/>
                </a:lnTo>
                <a:lnTo>
                  <a:pt x="1743021" y="74369"/>
                </a:lnTo>
                <a:lnTo>
                  <a:pt x="1743312" y="73136"/>
                </a:lnTo>
                <a:lnTo>
                  <a:pt x="1751191" y="44507"/>
                </a:lnTo>
                <a:lnTo>
                  <a:pt x="1762739" y="1263"/>
                </a:lnTo>
                <a:lnTo>
                  <a:pt x="1762318" y="0"/>
                </a:lnTo>
                <a:lnTo>
                  <a:pt x="1754298" y="1484"/>
                </a:lnTo>
                <a:lnTo>
                  <a:pt x="1748024" y="2526"/>
                </a:lnTo>
                <a:lnTo>
                  <a:pt x="1743493" y="3128"/>
                </a:lnTo>
                <a:lnTo>
                  <a:pt x="1743493" y="5112"/>
                </a:lnTo>
                <a:lnTo>
                  <a:pt x="1744455" y="5032"/>
                </a:lnTo>
                <a:close/>
              </a:path>
              <a:path w="2664809" h="86368">
                <a:moveTo>
                  <a:pt x="1711094" y="74710"/>
                </a:moveTo>
                <a:lnTo>
                  <a:pt x="1710533" y="72575"/>
                </a:lnTo>
                <a:lnTo>
                  <a:pt x="1710533" y="63633"/>
                </a:lnTo>
                <a:lnTo>
                  <a:pt x="1713079" y="55974"/>
                </a:lnTo>
                <a:lnTo>
                  <a:pt x="1718171" y="47153"/>
                </a:lnTo>
                <a:lnTo>
                  <a:pt x="1723865" y="37290"/>
                </a:lnTo>
                <a:lnTo>
                  <a:pt x="1729759" y="32358"/>
                </a:lnTo>
                <a:lnTo>
                  <a:pt x="1738300" y="32358"/>
                </a:lnTo>
                <a:lnTo>
                  <a:pt x="1739924" y="33160"/>
                </a:lnTo>
                <a:lnTo>
                  <a:pt x="1740726" y="34764"/>
                </a:lnTo>
                <a:lnTo>
                  <a:pt x="1741528" y="36367"/>
                </a:lnTo>
                <a:lnTo>
                  <a:pt x="1741929" y="38392"/>
                </a:lnTo>
                <a:lnTo>
                  <a:pt x="1741928" y="41114"/>
                </a:lnTo>
                <a:lnTo>
                  <a:pt x="1740020" y="52938"/>
                </a:lnTo>
                <a:lnTo>
                  <a:pt x="1734470" y="65437"/>
                </a:lnTo>
                <a:lnTo>
                  <a:pt x="1729178" y="74660"/>
                </a:lnTo>
                <a:lnTo>
                  <a:pt x="1724757" y="81015"/>
                </a:lnTo>
                <a:lnTo>
                  <a:pt x="1728386" y="78048"/>
                </a:lnTo>
                <a:lnTo>
                  <a:pt x="1731724" y="74239"/>
                </a:lnTo>
                <a:lnTo>
                  <a:pt x="1734772" y="69587"/>
                </a:lnTo>
                <a:lnTo>
                  <a:pt x="1734291" y="71752"/>
                </a:lnTo>
                <a:lnTo>
                  <a:pt x="1733930" y="73757"/>
                </a:lnTo>
                <a:lnTo>
                  <a:pt x="1733689" y="75602"/>
                </a:lnTo>
                <a:lnTo>
                  <a:pt x="1733448" y="77446"/>
                </a:lnTo>
                <a:lnTo>
                  <a:pt x="1733328" y="82117"/>
                </a:lnTo>
                <a:lnTo>
                  <a:pt x="1734150" y="83842"/>
                </a:lnTo>
                <a:lnTo>
                  <a:pt x="1735794" y="84804"/>
                </a:lnTo>
                <a:lnTo>
                  <a:pt x="1738741" y="85525"/>
                </a:lnTo>
                <a:lnTo>
                  <a:pt x="1742029" y="85525"/>
                </a:lnTo>
                <a:lnTo>
                  <a:pt x="1742691" y="32698"/>
                </a:lnTo>
                <a:lnTo>
                  <a:pt x="1741929" y="31817"/>
                </a:lnTo>
                <a:lnTo>
                  <a:pt x="1740606" y="30293"/>
                </a:lnTo>
                <a:lnTo>
                  <a:pt x="1738360" y="29531"/>
                </a:lnTo>
                <a:lnTo>
                  <a:pt x="1733766" y="29585"/>
                </a:lnTo>
                <a:lnTo>
                  <a:pt x="1722943" y="33419"/>
                </a:lnTo>
                <a:lnTo>
                  <a:pt x="1711856" y="43304"/>
                </a:lnTo>
                <a:lnTo>
                  <a:pt x="1708740" y="47142"/>
                </a:lnTo>
                <a:lnTo>
                  <a:pt x="1702055" y="58829"/>
                </a:lnTo>
                <a:lnTo>
                  <a:pt x="1699827" y="70249"/>
                </a:lnTo>
                <a:lnTo>
                  <a:pt x="1699827" y="75421"/>
                </a:lnTo>
                <a:lnTo>
                  <a:pt x="1701130" y="79250"/>
                </a:lnTo>
                <a:lnTo>
                  <a:pt x="1703737" y="81737"/>
                </a:lnTo>
                <a:lnTo>
                  <a:pt x="1706343" y="84222"/>
                </a:lnTo>
                <a:lnTo>
                  <a:pt x="1709390" y="85466"/>
                </a:lnTo>
                <a:lnTo>
                  <a:pt x="1712878" y="85466"/>
                </a:lnTo>
                <a:lnTo>
                  <a:pt x="1712217" y="76534"/>
                </a:lnTo>
                <a:lnTo>
                  <a:pt x="1711094" y="74710"/>
                </a:lnTo>
                <a:close/>
              </a:path>
              <a:path w="2664809" h="86368">
                <a:moveTo>
                  <a:pt x="1644524" y="35455"/>
                </a:moveTo>
                <a:lnTo>
                  <a:pt x="1645937" y="35365"/>
                </a:lnTo>
                <a:lnTo>
                  <a:pt x="1647861" y="35365"/>
                </a:lnTo>
                <a:lnTo>
                  <a:pt x="1649155" y="35695"/>
                </a:lnTo>
                <a:lnTo>
                  <a:pt x="1650478" y="37019"/>
                </a:lnTo>
                <a:lnTo>
                  <a:pt x="1650809" y="39094"/>
                </a:lnTo>
                <a:lnTo>
                  <a:pt x="1650738" y="40567"/>
                </a:lnTo>
                <a:lnTo>
                  <a:pt x="1650458" y="41890"/>
                </a:lnTo>
                <a:lnTo>
                  <a:pt x="1649946" y="43785"/>
                </a:lnTo>
                <a:lnTo>
                  <a:pt x="1649064" y="46912"/>
                </a:lnTo>
                <a:lnTo>
                  <a:pt x="1638659" y="84082"/>
                </a:lnTo>
                <a:lnTo>
                  <a:pt x="1647982" y="84082"/>
                </a:lnTo>
                <a:lnTo>
                  <a:pt x="1650628" y="75382"/>
                </a:lnTo>
                <a:lnTo>
                  <a:pt x="1652563" y="69377"/>
                </a:lnTo>
                <a:lnTo>
                  <a:pt x="1653786" y="66069"/>
                </a:lnTo>
                <a:lnTo>
                  <a:pt x="1655009" y="62761"/>
                </a:lnTo>
                <a:lnTo>
                  <a:pt x="1656683" y="59363"/>
                </a:lnTo>
                <a:lnTo>
                  <a:pt x="1658808" y="55875"/>
                </a:lnTo>
                <a:lnTo>
                  <a:pt x="1661575" y="51383"/>
                </a:lnTo>
                <a:lnTo>
                  <a:pt x="1664361" y="42983"/>
                </a:lnTo>
                <a:lnTo>
                  <a:pt x="1660272" y="48556"/>
                </a:lnTo>
                <a:lnTo>
                  <a:pt x="1655380" y="56055"/>
                </a:lnTo>
                <a:lnTo>
                  <a:pt x="1663379" y="30192"/>
                </a:lnTo>
                <a:lnTo>
                  <a:pt x="1662898" y="29651"/>
                </a:lnTo>
                <a:lnTo>
                  <a:pt x="1652132" y="31997"/>
                </a:lnTo>
                <a:lnTo>
                  <a:pt x="1650849" y="32277"/>
                </a:lnTo>
                <a:lnTo>
                  <a:pt x="1649656" y="32518"/>
                </a:lnTo>
                <a:lnTo>
                  <a:pt x="1647450" y="32919"/>
                </a:lnTo>
                <a:lnTo>
                  <a:pt x="1645596" y="33220"/>
                </a:lnTo>
                <a:lnTo>
                  <a:pt x="1642990" y="33621"/>
                </a:lnTo>
                <a:lnTo>
                  <a:pt x="1642990" y="35666"/>
                </a:lnTo>
                <a:lnTo>
                  <a:pt x="1644524" y="35455"/>
                </a:lnTo>
                <a:close/>
              </a:path>
              <a:path w="2664809" h="86368">
                <a:moveTo>
                  <a:pt x="1634097" y="17281"/>
                </a:moveTo>
                <a:lnTo>
                  <a:pt x="1634036" y="18795"/>
                </a:lnTo>
                <a:lnTo>
                  <a:pt x="1633916" y="21050"/>
                </a:lnTo>
                <a:lnTo>
                  <a:pt x="1633796" y="22253"/>
                </a:lnTo>
                <a:lnTo>
                  <a:pt x="1636322" y="22494"/>
                </a:lnTo>
                <a:lnTo>
                  <a:pt x="1640171" y="3729"/>
                </a:lnTo>
                <a:lnTo>
                  <a:pt x="1578883" y="3729"/>
                </a:lnTo>
                <a:lnTo>
                  <a:pt x="1578883" y="5714"/>
                </a:lnTo>
                <a:lnTo>
                  <a:pt x="1582371" y="5794"/>
                </a:lnTo>
                <a:lnTo>
                  <a:pt x="1584847" y="6215"/>
                </a:lnTo>
                <a:lnTo>
                  <a:pt x="1586311" y="6976"/>
                </a:lnTo>
                <a:lnTo>
                  <a:pt x="1587775" y="7739"/>
                </a:lnTo>
                <a:lnTo>
                  <a:pt x="1588506" y="9082"/>
                </a:lnTo>
                <a:lnTo>
                  <a:pt x="1588506" y="11006"/>
                </a:lnTo>
                <a:lnTo>
                  <a:pt x="1588376" y="12860"/>
                </a:lnTo>
                <a:lnTo>
                  <a:pt x="1588115" y="14043"/>
                </a:lnTo>
                <a:lnTo>
                  <a:pt x="1587855" y="15226"/>
                </a:lnTo>
                <a:lnTo>
                  <a:pt x="1587003" y="18524"/>
                </a:lnTo>
                <a:lnTo>
                  <a:pt x="1571906" y="73015"/>
                </a:lnTo>
                <a:lnTo>
                  <a:pt x="1570824" y="76825"/>
                </a:lnTo>
                <a:lnTo>
                  <a:pt x="1569440" y="79331"/>
                </a:lnTo>
                <a:lnTo>
                  <a:pt x="1588527" y="80413"/>
                </a:lnTo>
                <a:lnTo>
                  <a:pt x="1586080" y="79852"/>
                </a:lnTo>
                <a:lnTo>
                  <a:pt x="1584837" y="78729"/>
                </a:lnTo>
                <a:lnTo>
                  <a:pt x="1583815" y="77125"/>
                </a:lnTo>
                <a:lnTo>
                  <a:pt x="1583815" y="75842"/>
                </a:lnTo>
                <a:lnTo>
                  <a:pt x="1583885" y="74339"/>
                </a:lnTo>
                <a:lnTo>
                  <a:pt x="1584166" y="72895"/>
                </a:lnTo>
                <a:lnTo>
                  <a:pt x="1584597" y="71271"/>
                </a:lnTo>
                <a:lnTo>
                  <a:pt x="1592175" y="43785"/>
                </a:lnTo>
                <a:lnTo>
                  <a:pt x="1604184" y="43785"/>
                </a:lnTo>
                <a:lnTo>
                  <a:pt x="1607602" y="44176"/>
                </a:lnTo>
                <a:lnTo>
                  <a:pt x="1609467" y="44958"/>
                </a:lnTo>
                <a:lnTo>
                  <a:pt x="1611331" y="45740"/>
                </a:lnTo>
                <a:lnTo>
                  <a:pt x="1612264" y="47434"/>
                </a:lnTo>
                <a:lnTo>
                  <a:pt x="1612264" y="50682"/>
                </a:lnTo>
                <a:lnTo>
                  <a:pt x="1612063" y="52306"/>
                </a:lnTo>
                <a:lnTo>
                  <a:pt x="1611823" y="53769"/>
                </a:lnTo>
                <a:lnTo>
                  <a:pt x="1611421" y="56175"/>
                </a:lnTo>
                <a:lnTo>
                  <a:pt x="1613827" y="56717"/>
                </a:lnTo>
                <a:lnTo>
                  <a:pt x="1622248" y="28207"/>
                </a:lnTo>
                <a:lnTo>
                  <a:pt x="1619962" y="27666"/>
                </a:lnTo>
                <a:lnTo>
                  <a:pt x="1617476" y="33280"/>
                </a:lnTo>
                <a:lnTo>
                  <a:pt x="1615130" y="36588"/>
                </a:lnTo>
                <a:lnTo>
                  <a:pt x="1612925" y="37590"/>
                </a:lnTo>
                <a:lnTo>
                  <a:pt x="1610720" y="38593"/>
                </a:lnTo>
                <a:lnTo>
                  <a:pt x="1604184" y="39274"/>
                </a:lnTo>
                <a:lnTo>
                  <a:pt x="1593318" y="39635"/>
                </a:lnTo>
                <a:lnTo>
                  <a:pt x="1601438" y="10946"/>
                </a:lnTo>
                <a:lnTo>
                  <a:pt x="1601838" y="9583"/>
                </a:lnTo>
                <a:lnTo>
                  <a:pt x="1602580" y="8700"/>
                </a:lnTo>
                <a:lnTo>
                  <a:pt x="1604745" y="7899"/>
                </a:lnTo>
                <a:lnTo>
                  <a:pt x="1607392" y="7698"/>
                </a:lnTo>
                <a:lnTo>
                  <a:pt x="1620784" y="7698"/>
                </a:lnTo>
                <a:lnTo>
                  <a:pt x="1626849" y="8330"/>
                </a:lnTo>
                <a:lnTo>
                  <a:pt x="1629796" y="9593"/>
                </a:lnTo>
                <a:lnTo>
                  <a:pt x="1632743" y="10856"/>
                </a:lnTo>
                <a:lnTo>
                  <a:pt x="1634177" y="13512"/>
                </a:lnTo>
                <a:lnTo>
                  <a:pt x="1634097" y="17562"/>
                </a:lnTo>
                <a:lnTo>
                  <a:pt x="1634097" y="17281"/>
                </a:lnTo>
                <a:close/>
              </a:path>
              <a:path w="2664809" h="86368">
                <a:moveTo>
                  <a:pt x="1517213" y="5032"/>
                </a:moveTo>
                <a:lnTo>
                  <a:pt x="1518566" y="4932"/>
                </a:lnTo>
                <a:lnTo>
                  <a:pt x="1519779" y="4871"/>
                </a:lnTo>
                <a:lnTo>
                  <a:pt x="1521544" y="4871"/>
                </a:lnTo>
                <a:lnTo>
                  <a:pt x="1522957" y="5473"/>
                </a:lnTo>
                <a:lnTo>
                  <a:pt x="1523829" y="6856"/>
                </a:lnTo>
                <a:lnTo>
                  <a:pt x="1523829" y="8821"/>
                </a:lnTo>
                <a:lnTo>
                  <a:pt x="1523679" y="10375"/>
                </a:lnTo>
                <a:lnTo>
                  <a:pt x="1523348" y="11668"/>
                </a:lnTo>
                <a:lnTo>
                  <a:pt x="1516491" y="36327"/>
                </a:lnTo>
                <a:lnTo>
                  <a:pt x="1516050" y="34202"/>
                </a:lnTo>
                <a:lnTo>
                  <a:pt x="1515449" y="32698"/>
                </a:lnTo>
                <a:lnTo>
                  <a:pt x="1514787" y="85525"/>
                </a:lnTo>
                <a:lnTo>
                  <a:pt x="1518496" y="83501"/>
                </a:lnTo>
                <a:lnTo>
                  <a:pt x="1522626" y="79451"/>
                </a:lnTo>
                <a:lnTo>
                  <a:pt x="1524952" y="77165"/>
                </a:lnTo>
                <a:lnTo>
                  <a:pt x="1526857" y="74920"/>
                </a:lnTo>
                <a:lnTo>
                  <a:pt x="1528340" y="72715"/>
                </a:lnTo>
                <a:lnTo>
                  <a:pt x="1529182" y="71452"/>
                </a:lnTo>
                <a:lnTo>
                  <a:pt x="1527799" y="70129"/>
                </a:lnTo>
                <a:lnTo>
                  <a:pt x="1525634" y="72735"/>
                </a:lnTo>
                <a:lnTo>
                  <a:pt x="1523929" y="74660"/>
                </a:lnTo>
                <a:lnTo>
                  <a:pt x="1522686" y="75903"/>
                </a:lnTo>
                <a:lnTo>
                  <a:pt x="1520561" y="77947"/>
                </a:lnTo>
                <a:lnTo>
                  <a:pt x="1518918" y="78970"/>
                </a:lnTo>
                <a:lnTo>
                  <a:pt x="1516882" y="78810"/>
                </a:lnTo>
                <a:lnTo>
                  <a:pt x="1515529" y="77467"/>
                </a:lnTo>
                <a:lnTo>
                  <a:pt x="1515529" y="75943"/>
                </a:lnTo>
                <a:lnTo>
                  <a:pt x="1515780" y="74369"/>
                </a:lnTo>
                <a:lnTo>
                  <a:pt x="1516070" y="73136"/>
                </a:lnTo>
                <a:lnTo>
                  <a:pt x="1523949" y="44507"/>
                </a:lnTo>
                <a:lnTo>
                  <a:pt x="1535498" y="1263"/>
                </a:lnTo>
                <a:lnTo>
                  <a:pt x="1535076" y="0"/>
                </a:lnTo>
                <a:lnTo>
                  <a:pt x="1527057" y="1483"/>
                </a:lnTo>
                <a:lnTo>
                  <a:pt x="1520782" y="2526"/>
                </a:lnTo>
                <a:lnTo>
                  <a:pt x="1516251" y="3128"/>
                </a:lnTo>
                <a:lnTo>
                  <a:pt x="1516251" y="5112"/>
                </a:lnTo>
                <a:lnTo>
                  <a:pt x="1517213" y="5032"/>
                </a:lnTo>
                <a:close/>
              </a:path>
              <a:path w="2664809" h="86368">
                <a:moveTo>
                  <a:pt x="1483853" y="74710"/>
                </a:moveTo>
                <a:lnTo>
                  <a:pt x="1483291" y="72575"/>
                </a:lnTo>
                <a:lnTo>
                  <a:pt x="1483291" y="63633"/>
                </a:lnTo>
                <a:lnTo>
                  <a:pt x="1485837" y="55974"/>
                </a:lnTo>
                <a:lnTo>
                  <a:pt x="1490930" y="47153"/>
                </a:lnTo>
                <a:lnTo>
                  <a:pt x="1496623" y="37289"/>
                </a:lnTo>
                <a:lnTo>
                  <a:pt x="1502518" y="32358"/>
                </a:lnTo>
                <a:lnTo>
                  <a:pt x="1511058" y="32358"/>
                </a:lnTo>
                <a:lnTo>
                  <a:pt x="1512682" y="33160"/>
                </a:lnTo>
                <a:lnTo>
                  <a:pt x="1513484" y="34764"/>
                </a:lnTo>
                <a:lnTo>
                  <a:pt x="1514286" y="36367"/>
                </a:lnTo>
                <a:lnTo>
                  <a:pt x="1514687" y="38392"/>
                </a:lnTo>
                <a:lnTo>
                  <a:pt x="1514686" y="41114"/>
                </a:lnTo>
                <a:lnTo>
                  <a:pt x="1512778" y="52938"/>
                </a:lnTo>
                <a:lnTo>
                  <a:pt x="1507229" y="65437"/>
                </a:lnTo>
                <a:lnTo>
                  <a:pt x="1501936" y="74660"/>
                </a:lnTo>
                <a:lnTo>
                  <a:pt x="1497515" y="81015"/>
                </a:lnTo>
                <a:lnTo>
                  <a:pt x="1501144" y="78048"/>
                </a:lnTo>
                <a:lnTo>
                  <a:pt x="1504483" y="74239"/>
                </a:lnTo>
                <a:lnTo>
                  <a:pt x="1507530" y="69587"/>
                </a:lnTo>
                <a:lnTo>
                  <a:pt x="1507049" y="71752"/>
                </a:lnTo>
                <a:lnTo>
                  <a:pt x="1506688" y="73757"/>
                </a:lnTo>
                <a:lnTo>
                  <a:pt x="1506207" y="77446"/>
                </a:lnTo>
                <a:lnTo>
                  <a:pt x="1506086" y="82117"/>
                </a:lnTo>
                <a:lnTo>
                  <a:pt x="1506908" y="83842"/>
                </a:lnTo>
                <a:lnTo>
                  <a:pt x="1508553" y="84804"/>
                </a:lnTo>
                <a:lnTo>
                  <a:pt x="1511499" y="85525"/>
                </a:lnTo>
                <a:lnTo>
                  <a:pt x="1514787" y="85525"/>
                </a:lnTo>
                <a:lnTo>
                  <a:pt x="1515449" y="32698"/>
                </a:lnTo>
                <a:lnTo>
                  <a:pt x="1514687" y="31817"/>
                </a:lnTo>
                <a:lnTo>
                  <a:pt x="1513364" y="30293"/>
                </a:lnTo>
                <a:lnTo>
                  <a:pt x="1511118" y="29531"/>
                </a:lnTo>
                <a:lnTo>
                  <a:pt x="1506524" y="29585"/>
                </a:lnTo>
                <a:lnTo>
                  <a:pt x="1495702" y="33419"/>
                </a:lnTo>
                <a:lnTo>
                  <a:pt x="1484614" y="43304"/>
                </a:lnTo>
                <a:lnTo>
                  <a:pt x="1481498" y="47142"/>
                </a:lnTo>
                <a:lnTo>
                  <a:pt x="1474813" y="58829"/>
                </a:lnTo>
                <a:lnTo>
                  <a:pt x="1472585" y="70249"/>
                </a:lnTo>
                <a:lnTo>
                  <a:pt x="1472585" y="75421"/>
                </a:lnTo>
                <a:lnTo>
                  <a:pt x="1473888" y="79250"/>
                </a:lnTo>
                <a:lnTo>
                  <a:pt x="1476495" y="81737"/>
                </a:lnTo>
                <a:lnTo>
                  <a:pt x="1479101" y="84222"/>
                </a:lnTo>
                <a:lnTo>
                  <a:pt x="1482148" y="85465"/>
                </a:lnTo>
                <a:lnTo>
                  <a:pt x="1485637" y="85465"/>
                </a:lnTo>
                <a:lnTo>
                  <a:pt x="1484975" y="76534"/>
                </a:lnTo>
                <a:lnTo>
                  <a:pt x="1483853" y="74710"/>
                </a:lnTo>
                <a:close/>
              </a:path>
              <a:path w="2664809" h="86368">
                <a:moveTo>
                  <a:pt x="1111461" y="35455"/>
                </a:moveTo>
                <a:lnTo>
                  <a:pt x="1112874" y="35365"/>
                </a:lnTo>
                <a:lnTo>
                  <a:pt x="1114799" y="35365"/>
                </a:lnTo>
                <a:lnTo>
                  <a:pt x="1116092" y="35695"/>
                </a:lnTo>
                <a:lnTo>
                  <a:pt x="1117415" y="37019"/>
                </a:lnTo>
                <a:lnTo>
                  <a:pt x="1117746" y="39094"/>
                </a:lnTo>
                <a:lnTo>
                  <a:pt x="1117676" y="40567"/>
                </a:lnTo>
                <a:lnTo>
                  <a:pt x="1117395" y="41890"/>
                </a:lnTo>
                <a:lnTo>
                  <a:pt x="1116884" y="43785"/>
                </a:lnTo>
                <a:lnTo>
                  <a:pt x="1116002" y="46912"/>
                </a:lnTo>
                <a:lnTo>
                  <a:pt x="1105597" y="84082"/>
                </a:lnTo>
                <a:lnTo>
                  <a:pt x="1114919" y="84082"/>
                </a:lnTo>
                <a:lnTo>
                  <a:pt x="1117566" y="75381"/>
                </a:lnTo>
                <a:lnTo>
                  <a:pt x="1119500" y="69376"/>
                </a:lnTo>
                <a:lnTo>
                  <a:pt x="1120723" y="66069"/>
                </a:lnTo>
                <a:lnTo>
                  <a:pt x="1121946" y="62761"/>
                </a:lnTo>
                <a:lnTo>
                  <a:pt x="1123620" y="59363"/>
                </a:lnTo>
                <a:lnTo>
                  <a:pt x="1125745" y="55874"/>
                </a:lnTo>
                <a:lnTo>
                  <a:pt x="1128512" y="51383"/>
                </a:lnTo>
                <a:lnTo>
                  <a:pt x="1131299" y="42983"/>
                </a:lnTo>
                <a:lnTo>
                  <a:pt x="1127209" y="48556"/>
                </a:lnTo>
                <a:lnTo>
                  <a:pt x="1122317" y="56054"/>
                </a:lnTo>
                <a:lnTo>
                  <a:pt x="1130316" y="30192"/>
                </a:lnTo>
                <a:lnTo>
                  <a:pt x="1129835" y="29651"/>
                </a:lnTo>
                <a:lnTo>
                  <a:pt x="1119069" y="31997"/>
                </a:lnTo>
                <a:lnTo>
                  <a:pt x="1117786" y="32277"/>
                </a:lnTo>
                <a:lnTo>
                  <a:pt x="1116593" y="32518"/>
                </a:lnTo>
                <a:lnTo>
                  <a:pt x="1114388" y="32919"/>
                </a:lnTo>
                <a:lnTo>
                  <a:pt x="1112534" y="33219"/>
                </a:lnTo>
                <a:lnTo>
                  <a:pt x="1109927" y="33620"/>
                </a:lnTo>
                <a:lnTo>
                  <a:pt x="1109927" y="35666"/>
                </a:lnTo>
                <a:lnTo>
                  <a:pt x="1111461" y="35455"/>
                </a:lnTo>
                <a:close/>
              </a:path>
              <a:path w="2664809" h="86368">
                <a:moveTo>
                  <a:pt x="865262" y="78699"/>
                </a:moveTo>
                <a:lnTo>
                  <a:pt x="863999" y="79391"/>
                </a:lnTo>
                <a:lnTo>
                  <a:pt x="862375" y="79200"/>
                </a:lnTo>
                <a:lnTo>
                  <a:pt x="861773" y="77988"/>
                </a:lnTo>
                <a:lnTo>
                  <a:pt x="861853" y="76463"/>
                </a:lnTo>
                <a:lnTo>
                  <a:pt x="862174" y="75100"/>
                </a:lnTo>
                <a:lnTo>
                  <a:pt x="862555" y="73557"/>
                </a:lnTo>
                <a:lnTo>
                  <a:pt x="873923" y="30914"/>
                </a:lnTo>
                <a:lnTo>
                  <a:pt x="864841" y="30914"/>
                </a:lnTo>
                <a:lnTo>
                  <a:pt x="862435" y="37651"/>
                </a:lnTo>
                <a:lnTo>
                  <a:pt x="860590" y="42562"/>
                </a:lnTo>
                <a:lnTo>
                  <a:pt x="859307" y="45649"/>
                </a:lnTo>
                <a:lnTo>
                  <a:pt x="857222" y="50621"/>
                </a:lnTo>
                <a:lnTo>
                  <a:pt x="854937" y="55132"/>
                </a:lnTo>
                <a:lnTo>
                  <a:pt x="852451" y="59182"/>
                </a:lnTo>
                <a:lnTo>
                  <a:pt x="849684" y="63713"/>
                </a:lnTo>
                <a:lnTo>
                  <a:pt x="846526" y="68084"/>
                </a:lnTo>
                <a:lnTo>
                  <a:pt x="842978" y="72293"/>
                </a:lnTo>
                <a:lnTo>
                  <a:pt x="839429" y="76504"/>
                </a:lnTo>
                <a:lnTo>
                  <a:pt x="836472" y="78609"/>
                </a:lnTo>
                <a:lnTo>
                  <a:pt x="833264" y="78609"/>
                </a:lnTo>
                <a:lnTo>
                  <a:pt x="831540" y="77306"/>
                </a:lnTo>
                <a:lnTo>
                  <a:pt x="831280" y="75421"/>
                </a:lnTo>
                <a:lnTo>
                  <a:pt x="831009" y="39204"/>
                </a:lnTo>
                <a:lnTo>
                  <a:pt x="830738" y="40657"/>
                </a:lnTo>
                <a:lnTo>
                  <a:pt x="822318" y="74399"/>
                </a:lnTo>
                <a:lnTo>
                  <a:pt x="822118" y="75321"/>
                </a:lnTo>
                <a:lnTo>
                  <a:pt x="821817" y="77085"/>
                </a:lnTo>
                <a:lnTo>
                  <a:pt x="821777" y="81496"/>
                </a:lnTo>
                <a:lnTo>
                  <a:pt x="822819" y="83500"/>
                </a:lnTo>
                <a:lnTo>
                  <a:pt x="824904" y="84623"/>
                </a:lnTo>
                <a:lnTo>
                  <a:pt x="825987" y="85185"/>
                </a:lnTo>
                <a:lnTo>
                  <a:pt x="827190" y="85465"/>
                </a:lnTo>
                <a:lnTo>
                  <a:pt x="833405" y="85465"/>
                </a:lnTo>
                <a:lnTo>
                  <a:pt x="838597" y="82197"/>
                </a:lnTo>
                <a:lnTo>
                  <a:pt x="844090" y="75662"/>
                </a:lnTo>
                <a:lnTo>
                  <a:pt x="847258" y="71853"/>
                </a:lnTo>
                <a:lnTo>
                  <a:pt x="851609" y="65357"/>
                </a:lnTo>
                <a:lnTo>
                  <a:pt x="857142" y="56175"/>
                </a:lnTo>
                <a:lnTo>
                  <a:pt x="857563" y="56175"/>
                </a:lnTo>
                <a:lnTo>
                  <a:pt x="856240" y="61287"/>
                </a:lnTo>
                <a:lnTo>
                  <a:pt x="855117" y="65497"/>
                </a:lnTo>
                <a:lnTo>
                  <a:pt x="854195" y="69006"/>
                </a:lnTo>
                <a:lnTo>
                  <a:pt x="853473" y="71813"/>
                </a:lnTo>
                <a:lnTo>
                  <a:pt x="853032" y="73376"/>
                </a:lnTo>
                <a:lnTo>
                  <a:pt x="852711" y="74780"/>
                </a:lnTo>
                <a:lnTo>
                  <a:pt x="852511" y="76023"/>
                </a:lnTo>
                <a:lnTo>
                  <a:pt x="852311" y="77265"/>
                </a:lnTo>
                <a:lnTo>
                  <a:pt x="852210" y="79451"/>
                </a:lnTo>
                <a:lnTo>
                  <a:pt x="852210" y="81496"/>
                </a:lnTo>
                <a:lnTo>
                  <a:pt x="852772" y="82999"/>
                </a:lnTo>
                <a:lnTo>
                  <a:pt x="855017" y="84924"/>
                </a:lnTo>
                <a:lnTo>
                  <a:pt x="856461" y="85405"/>
                </a:lnTo>
                <a:lnTo>
                  <a:pt x="861633" y="85405"/>
                </a:lnTo>
                <a:lnTo>
                  <a:pt x="865322" y="83180"/>
                </a:lnTo>
                <a:lnTo>
                  <a:pt x="869292" y="78729"/>
                </a:lnTo>
                <a:lnTo>
                  <a:pt x="871296" y="76524"/>
                </a:lnTo>
                <a:lnTo>
                  <a:pt x="873221" y="73897"/>
                </a:lnTo>
                <a:lnTo>
                  <a:pt x="875065" y="70850"/>
                </a:lnTo>
                <a:lnTo>
                  <a:pt x="873382" y="69708"/>
                </a:lnTo>
                <a:lnTo>
                  <a:pt x="871898" y="71512"/>
                </a:lnTo>
                <a:lnTo>
                  <a:pt x="870795" y="72855"/>
                </a:lnTo>
                <a:lnTo>
                  <a:pt x="870073" y="73737"/>
                </a:lnTo>
                <a:lnTo>
                  <a:pt x="868911" y="75181"/>
                </a:lnTo>
                <a:lnTo>
                  <a:pt x="868109" y="76123"/>
                </a:lnTo>
                <a:lnTo>
                  <a:pt x="866705" y="77526"/>
                </a:lnTo>
                <a:lnTo>
                  <a:pt x="865262" y="78699"/>
                </a:lnTo>
                <a:close/>
              </a:path>
              <a:path w="2664809" h="86368">
                <a:moveTo>
                  <a:pt x="603352" y="34823"/>
                </a:moveTo>
                <a:lnTo>
                  <a:pt x="604936" y="34643"/>
                </a:lnTo>
                <a:lnTo>
                  <a:pt x="606740" y="34522"/>
                </a:lnTo>
                <a:lnTo>
                  <a:pt x="608224" y="34522"/>
                </a:lnTo>
                <a:lnTo>
                  <a:pt x="609868" y="35485"/>
                </a:lnTo>
                <a:lnTo>
                  <a:pt x="610770" y="37049"/>
                </a:lnTo>
                <a:lnTo>
                  <a:pt x="610770" y="39294"/>
                </a:lnTo>
                <a:lnTo>
                  <a:pt x="610259" y="42281"/>
                </a:lnTo>
                <a:lnTo>
                  <a:pt x="609918" y="43925"/>
                </a:lnTo>
                <a:lnTo>
                  <a:pt x="609467" y="45790"/>
                </a:lnTo>
                <a:lnTo>
                  <a:pt x="608906" y="47875"/>
                </a:lnTo>
                <a:lnTo>
                  <a:pt x="598921" y="84082"/>
                </a:lnTo>
                <a:lnTo>
                  <a:pt x="608184" y="84082"/>
                </a:lnTo>
                <a:lnTo>
                  <a:pt x="609988" y="78188"/>
                </a:lnTo>
                <a:lnTo>
                  <a:pt x="611432" y="73637"/>
                </a:lnTo>
                <a:lnTo>
                  <a:pt x="612514" y="70430"/>
                </a:lnTo>
                <a:lnTo>
                  <a:pt x="614238" y="65337"/>
                </a:lnTo>
                <a:lnTo>
                  <a:pt x="615802" y="61247"/>
                </a:lnTo>
                <a:lnTo>
                  <a:pt x="617206" y="58159"/>
                </a:lnTo>
                <a:lnTo>
                  <a:pt x="619531" y="53067"/>
                </a:lnTo>
                <a:lnTo>
                  <a:pt x="622167" y="48336"/>
                </a:lnTo>
                <a:lnTo>
                  <a:pt x="625115" y="43966"/>
                </a:lnTo>
                <a:lnTo>
                  <a:pt x="628062" y="39595"/>
                </a:lnTo>
                <a:lnTo>
                  <a:pt x="630317" y="37410"/>
                </a:lnTo>
                <a:lnTo>
                  <a:pt x="631881" y="37410"/>
                </a:lnTo>
                <a:lnTo>
                  <a:pt x="633264" y="38191"/>
                </a:lnTo>
                <a:lnTo>
                  <a:pt x="633986" y="39515"/>
                </a:lnTo>
                <a:lnTo>
                  <a:pt x="635490" y="41199"/>
                </a:lnTo>
                <a:lnTo>
                  <a:pt x="637073" y="41920"/>
                </a:lnTo>
                <a:lnTo>
                  <a:pt x="640121" y="41920"/>
                </a:lnTo>
                <a:lnTo>
                  <a:pt x="641534" y="41329"/>
                </a:lnTo>
                <a:lnTo>
                  <a:pt x="642557" y="40146"/>
                </a:lnTo>
                <a:lnTo>
                  <a:pt x="643579" y="38963"/>
                </a:lnTo>
                <a:lnTo>
                  <a:pt x="644091" y="37470"/>
                </a:lnTo>
                <a:lnTo>
                  <a:pt x="644091" y="34062"/>
                </a:lnTo>
                <a:lnTo>
                  <a:pt x="643579" y="32638"/>
                </a:lnTo>
                <a:lnTo>
                  <a:pt x="642557" y="31395"/>
                </a:lnTo>
                <a:lnTo>
                  <a:pt x="641534" y="30153"/>
                </a:lnTo>
                <a:lnTo>
                  <a:pt x="640081" y="29531"/>
                </a:lnTo>
                <a:lnTo>
                  <a:pt x="634708" y="29531"/>
                </a:lnTo>
                <a:lnTo>
                  <a:pt x="631029" y="31867"/>
                </a:lnTo>
                <a:lnTo>
                  <a:pt x="627160" y="36537"/>
                </a:lnTo>
                <a:lnTo>
                  <a:pt x="623290" y="41209"/>
                </a:lnTo>
                <a:lnTo>
                  <a:pt x="619912" y="46371"/>
                </a:lnTo>
                <a:lnTo>
                  <a:pt x="617025" y="52025"/>
                </a:lnTo>
                <a:lnTo>
                  <a:pt x="615702" y="54611"/>
                </a:lnTo>
                <a:lnTo>
                  <a:pt x="621716" y="31335"/>
                </a:lnTo>
                <a:lnTo>
                  <a:pt x="621797" y="30834"/>
                </a:lnTo>
                <a:lnTo>
                  <a:pt x="620874" y="29350"/>
                </a:lnTo>
                <a:lnTo>
                  <a:pt x="620674" y="29350"/>
                </a:lnTo>
                <a:lnTo>
                  <a:pt x="618719" y="29711"/>
                </a:lnTo>
                <a:lnTo>
                  <a:pt x="615010" y="30433"/>
                </a:lnTo>
                <a:lnTo>
                  <a:pt x="611301" y="31154"/>
                </a:lnTo>
                <a:lnTo>
                  <a:pt x="607883" y="31836"/>
                </a:lnTo>
                <a:lnTo>
                  <a:pt x="604755" y="32478"/>
                </a:lnTo>
                <a:lnTo>
                  <a:pt x="602350" y="32959"/>
                </a:lnTo>
                <a:lnTo>
                  <a:pt x="602350" y="34944"/>
                </a:lnTo>
                <a:lnTo>
                  <a:pt x="603352" y="34823"/>
                </a:lnTo>
                <a:close/>
              </a:path>
              <a:path w="2664809" h="86368">
                <a:moveTo>
                  <a:pt x="542593" y="5914"/>
                </a:moveTo>
                <a:lnTo>
                  <a:pt x="544859" y="6375"/>
                </a:lnTo>
                <a:lnTo>
                  <a:pt x="546182" y="7097"/>
                </a:lnTo>
                <a:lnTo>
                  <a:pt x="547505" y="7818"/>
                </a:lnTo>
                <a:lnTo>
                  <a:pt x="548167" y="9141"/>
                </a:lnTo>
                <a:lnTo>
                  <a:pt x="562191" y="8420"/>
                </a:lnTo>
                <a:lnTo>
                  <a:pt x="564155" y="7698"/>
                </a:lnTo>
                <a:lnTo>
                  <a:pt x="565609" y="7517"/>
                </a:lnTo>
                <a:lnTo>
                  <a:pt x="572345" y="7517"/>
                </a:lnTo>
                <a:lnTo>
                  <a:pt x="576195" y="8580"/>
                </a:lnTo>
                <a:lnTo>
                  <a:pt x="579081" y="10705"/>
                </a:lnTo>
                <a:lnTo>
                  <a:pt x="581969" y="12830"/>
                </a:lnTo>
                <a:lnTo>
                  <a:pt x="583412" y="16479"/>
                </a:lnTo>
                <a:lnTo>
                  <a:pt x="583412" y="30352"/>
                </a:lnTo>
                <a:lnTo>
                  <a:pt x="580204" y="36267"/>
                </a:lnTo>
                <a:lnTo>
                  <a:pt x="573789" y="39394"/>
                </a:lnTo>
                <a:lnTo>
                  <a:pt x="570340" y="41078"/>
                </a:lnTo>
                <a:lnTo>
                  <a:pt x="565569" y="41920"/>
                </a:lnTo>
                <a:lnTo>
                  <a:pt x="557710" y="41920"/>
                </a:lnTo>
                <a:lnTo>
                  <a:pt x="558001" y="46421"/>
                </a:lnTo>
                <a:lnTo>
                  <a:pt x="559755" y="46491"/>
                </a:lnTo>
                <a:lnTo>
                  <a:pt x="561519" y="46491"/>
                </a:lnTo>
                <a:lnTo>
                  <a:pt x="570005" y="46014"/>
                </a:lnTo>
                <a:lnTo>
                  <a:pt x="582930" y="42475"/>
                </a:lnTo>
                <a:lnTo>
                  <a:pt x="591652" y="35485"/>
                </a:lnTo>
                <a:lnTo>
                  <a:pt x="594539" y="31716"/>
                </a:lnTo>
                <a:lnTo>
                  <a:pt x="595983" y="27386"/>
                </a:lnTo>
                <a:lnTo>
                  <a:pt x="595983" y="14474"/>
                </a:lnTo>
                <a:lnTo>
                  <a:pt x="592354" y="9001"/>
                </a:lnTo>
                <a:lnTo>
                  <a:pt x="585096" y="6075"/>
                </a:lnTo>
                <a:lnTo>
                  <a:pt x="581247" y="4510"/>
                </a:lnTo>
                <a:lnTo>
                  <a:pt x="576175" y="3729"/>
                </a:lnTo>
                <a:lnTo>
                  <a:pt x="539386" y="3729"/>
                </a:lnTo>
                <a:lnTo>
                  <a:pt x="539386" y="5713"/>
                </a:lnTo>
                <a:lnTo>
                  <a:pt x="542593" y="5914"/>
                </a:lnTo>
                <a:close/>
              </a:path>
              <a:path w="2664809" h="86368">
                <a:moveTo>
                  <a:pt x="353280" y="35455"/>
                </a:moveTo>
                <a:lnTo>
                  <a:pt x="354694" y="35365"/>
                </a:lnTo>
                <a:lnTo>
                  <a:pt x="356618" y="35365"/>
                </a:lnTo>
                <a:lnTo>
                  <a:pt x="357911" y="35695"/>
                </a:lnTo>
                <a:lnTo>
                  <a:pt x="359234" y="37019"/>
                </a:lnTo>
                <a:lnTo>
                  <a:pt x="359565" y="39093"/>
                </a:lnTo>
                <a:lnTo>
                  <a:pt x="359495" y="40567"/>
                </a:lnTo>
                <a:lnTo>
                  <a:pt x="359215" y="41890"/>
                </a:lnTo>
                <a:lnTo>
                  <a:pt x="358703" y="43785"/>
                </a:lnTo>
                <a:lnTo>
                  <a:pt x="357821" y="46912"/>
                </a:lnTo>
                <a:lnTo>
                  <a:pt x="347416" y="84082"/>
                </a:lnTo>
                <a:lnTo>
                  <a:pt x="356738" y="84082"/>
                </a:lnTo>
                <a:lnTo>
                  <a:pt x="359385" y="75381"/>
                </a:lnTo>
                <a:lnTo>
                  <a:pt x="361320" y="69376"/>
                </a:lnTo>
                <a:lnTo>
                  <a:pt x="362543" y="66069"/>
                </a:lnTo>
                <a:lnTo>
                  <a:pt x="363766" y="62761"/>
                </a:lnTo>
                <a:lnTo>
                  <a:pt x="365440" y="59362"/>
                </a:lnTo>
                <a:lnTo>
                  <a:pt x="367564" y="55874"/>
                </a:lnTo>
                <a:lnTo>
                  <a:pt x="370331" y="51383"/>
                </a:lnTo>
                <a:lnTo>
                  <a:pt x="373118" y="42983"/>
                </a:lnTo>
                <a:lnTo>
                  <a:pt x="369028" y="48556"/>
                </a:lnTo>
                <a:lnTo>
                  <a:pt x="364136" y="56054"/>
                </a:lnTo>
                <a:lnTo>
                  <a:pt x="372136" y="30192"/>
                </a:lnTo>
                <a:lnTo>
                  <a:pt x="371655" y="29651"/>
                </a:lnTo>
                <a:lnTo>
                  <a:pt x="360888" y="31996"/>
                </a:lnTo>
                <a:lnTo>
                  <a:pt x="359605" y="32277"/>
                </a:lnTo>
                <a:lnTo>
                  <a:pt x="358412" y="32518"/>
                </a:lnTo>
                <a:lnTo>
                  <a:pt x="356207" y="32919"/>
                </a:lnTo>
                <a:lnTo>
                  <a:pt x="354353" y="33219"/>
                </a:lnTo>
                <a:lnTo>
                  <a:pt x="351746" y="33620"/>
                </a:lnTo>
                <a:lnTo>
                  <a:pt x="351746" y="35665"/>
                </a:lnTo>
                <a:lnTo>
                  <a:pt x="353280" y="35455"/>
                </a:lnTo>
                <a:close/>
              </a:path>
              <a:path w="2664809" h="86368">
                <a:moveTo>
                  <a:pt x="20730" y="5793"/>
                </a:moveTo>
                <a:lnTo>
                  <a:pt x="23236" y="6224"/>
                </a:lnTo>
                <a:lnTo>
                  <a:pt x="24599" y="7006"/>
                </a:lnTo>
                <a:lnTo>
                  <a:pt x="25962" y="7788"/>
                </a:lnTo>
                <a:lnTo>
                  <a:pt x="26644" y="9181"/>
                </a:lnTo>
                <a:lnTo>
                  <a:pt x="40748" y="8700"/>
                </a:lnTo>
                <a:lnTo>
                  <a:pt x="43034" y="7658"/>
                </a:lnTo>
                <a:lnTo>
                  <a:pt x="44948" y="7397"/>
                </a:lnTo>
                <a:lnTo>
                  <a:pt x="57459" y="7397"/>
                </a:lnTo>
                <a:lnTo>
                  <a:pt x="64255" y="10023"/>
                </a:lnTo>
                <a:lnTo>
                  <a:pt x="68024" y="15276"/>
                </a:lnTo>
                <a:lnTo>
                  <a:pt x="71793" y="20529"/>
                </a:lnTo>
                <a:lnTo>
                  <a:pt x="73678" y="26984"/>
                </a:lnTo>
                <a:lnTo>
                  <a:pt x="73678" y="42582"/>
                </a:lnTo>
                <a:lnTo>
                  <a:pt x="71813" y="50381"/>
                </a:lnTo>
                <a:lnTo>
                  <a:pt x="68084" y="58039"/>
                </a:lnTo>
                <a:lnTo>
                  <a:pt x="65018" y="63369"/>
                </a:lnTo>
                <a:lnTo>
                  <a:pt x="56159" y="72704"/>
                </a:lnTo>
                <a:lnTo>
                  <a:pt x="44610" y="78305"/>
                </a:lnTo>
                <a:lnTo>
                  <a:pt x="30373" y="80172"/>
                </a:lnTo>
                <a:lnTo>
                  <a:pt x="27005" y="80172"/>
                </a:lnTo>
                <a:lnTo>
                  <a:pt x="24779" y="79852"/>
                </a:lnTo>
                <a:lnTo>
                  <a:pt x="10104" y="73015"/>
                </a:lnTo>
                <a:lnTo>
                  <a:pt x="9021" y="76824"/>
                </a:lnTo>
                <a:lnTo>
                  <a:pt x="7638" y="79330"/>
                </a:lnTo>
                <a:lnTo>
                  <a:pt x="5954" y="80533"/>
                </a:lnTo>
                <a:lnTo>
                  <a:pt x="4871" y="81336"/>
                </a:lnTo>
                <a:lnTo>
                  <a:pt x="2886" y="81857"/>
                </a:lnTo>
                <a:lnTo>
                  <a:pt x="0" y="82097"/>
                </a:lnTo>
                <a:lnTo>
                  <a:pt x="0" y="84082"/>
                </a:lnTo>
                <a:lnTo>
                  <a:pt x="32598" y="84082"/>
                </a:lnTo>
                <a:lnTo>
                  <a:pt x="38480" y="83866"/>
                </a:lnTo>
                <a:lnTo>
                  <a:pt x="51686" y="81532"/>
                </a:lnTo>
                <a:lnTo>
                  <a:pt x="63278" y="76632"/>
                </a:lnTo>
                <a:lnTo>
                  <a:pt x="73257" y="69166"/>
                </a:lnTo>
                <a:lnTo>
                  <a:pt x="80063" y="61253"/>
                </a:lnTo>
                <a:lnTo>
                  <a:pt x="85649" y="49795"/>
                </a:lnTo>
                <a:lnTo>
                  <a:pt x="87511" y="37049"/>
                </a:lnTo>
                <a:lnTo>
                  <a:pt x="87511" y="30834"/>
                </a:lnTo>
                <a:lnTo>
                  <a:pt x="86188" y="25241"/>
                </a:lnTo>
                <a:lnTo>
                  <a:pt x="83542" y="20268"/>
                </a:lnTo>
                <a:lnTo>
                  <a:pt x="81737" y="16980"/>
                </a:lnTo>
                <a:lnTo>
                  <a:pt x="79492" y="14134"/>
                </a:lnTo>
                <a:lnTo>
                  <a:pt x="76805" y="11728"/>
                </a:lnTo>
                <a:lnTo>
                  <a:pt x="72996" y="8480"/>
                </a:lnTo>
                <a:lnTo>
                  <a:pt x="68866" y="6335"/>
                </a:lnTo>
                <a:lnTo>
                  <a:pt x="64415" y="5292"/>
                </a:lnTo>
                <a:lnTo>
                  <a:pt x="59965" y="4249"/>
                </a:lnTo>
                <a:lnTo>
                  <a:pt x="54792" y="3728"/>
                </a:lnTo>
                <a:lnTo>
                  <a:pt x="17081" y="3728"/>
                </a:lnTo>
                <a:lnTo>
                  <a:pt x="17081" y="5713"/>
                </a:lnTo>
                <a:lnTo>
                  <a:pt x="20730" y="5793"/>
                </a:lnTo>
                <a:close/>
              </a:path>
              <a:path w="2664809" h="86368">
                <a:moveTo>
                  <a:pt x="22614" y="78568"/>
                </a:moveTo>
                <a:lnTo>
                  <a:pt x="22073" y="77366"/>
                </a:lnTo>
                <a:lnTo>
                  <a:pt x="22073" y="75601"/>
                </a:lnTo>
                <a:lnTo>
                  <a:pt x="22193" y="73918"/>
                </a:lnTo>
                <a:lnTo>
                  <a:pt x="22474" y="72474"/>
                </a:lnTo>
                <a:lnTo>
                  <a:pt x="22795" y="71271"/>
                </a:lnTo>
                <a:lnTo>
                  <a:pt x="39635" y="10946"/>
                </a:lnTo>
                <a:lnTo>
                  <a:pt x="39996" y="9623"/>
                </a:lnTo>
                <a:lnTo>
                  <a:pt x="40748" y="8700"/>
                </a:lnTo>
                <a:lnTo>
                  <a:pt x="26644" y="9181"/>
                </a:lnTo>
                <a:lnTo>
                  <a:pt x="26644" y="11187"/>
                </a:lnTo>
                <a:lnTo>
                  <a:pt x="26513" y="13101"/>
                </a:lnTo>
                <a:lnTo>
                  <a:pt x="26253" y="14284"/>
                </a:lnTo>
                <a:lnTo>
                  <a:pt x="25992" y="15467"/>
                </a:lnTo>
                <a:lnTo>
                  <a:pt x="25642" y="16880"/>
                </a:lnTo>
                <a:lnTo>
                  <a:pt x="25200" y="18524"/>
                </a:lnTo>
                <a:lnTo>
                  <a:pt x="10104" y="73015"/>
                </a:lnTo>
                <a:lnTo>
                  <a:pt x="24779" y="79852"/>
                </a:lnTo>
                <a:lnTo>
                  <a:pt x="22614" y="78568"/>
                </a:lnTo>
                <a:close/>
              </a:path>
              <a:path w="2664809" h="86368">
                <a:moveTo>
                  <a:pt x="120695" y="9863"/>
                </a:moveTo>
                <a:lnTo>
                  <a:pt x="120695" y="8019"/>
                </a:lnTo>
                <a:lnTo>
                  <a:pt x="120103" y="6455"/>
                </a:lnTo>
                <a:lnTo>
                  <a:pt x="118920" y="5172"/>
                </a:lnTo>
                <a:lnTo>
                  <a:pt x="117738" y="3889"/>
                </a:lnTo>
                <a:lnTo>
                  <a:pt x="116324" y="3247"/>
                </a:lnTo>
                <a:lnTo>
                  <a:pt x="113036" y="3247"/>
                </a:lnTo>
                <a:lnTo>
                  <a:pt x="111633" y="3889"/>
                </a:lnTo>
                <a:lnTo>
                  <a:pt x="110470" y="5172"/>
                </a:lnTo>
                <a:lnTo>
                  <a:pt x="109307" y="6455"/>
                </a:lnTo>
                <a:lnTo>
                  <a:pt x="108726" y="8019"/>
                </a:lnTo>
                <a:lnTo>
                  <a:pt x="108726" y="11668"/>
                </a:lnTo>
                <a:lnTo>
                  <a:pt x="109307" y="13211"/>
                </a:lnTo>
                <a:lnTo>
                  <a:pt x="110470" y="14494"/>
                </a:lnTo>
                <a:lnTo>
                  <a:pt x="111633" y="15777"/>
                </a:lnTo>
                <a:lnTo>
                  <a:pt x="113036" y="16419"/>
                </a:lnTo>
                <a:lnTo>
                  <a:pt x="116324" y="16419"/>
                </a:lnTo>
                <a:lnTo>
                  <a:pt x="117738" y="15787"/>
                </a:lnTo>
                <a:lnTo>
                  <a:pt x="118920" y="14524"/>
                </a:lnTo>
                <a:lnTo>
                  <a:pt x="120103" y="13261"/>
                </a:lnTo>
                <a:lnTo>
                  <a:pt x="120695" y="11708"/>
                </a:lnTo>
                <a:lnTo>
                  <a:pt x="120695" y="9863"/>
                </a:lnTo>
                <a:close/>
              </a:path>
              <a:path w="2664809" h="86368">
                <a:moveTo>
                  <a:pt x="117146" y="71151"/>
                </a:moveTo>
                <a:lnTo>
                  <a:pt x="115582" y="69828"/>
                </a:lnTo>
                <a:lnTo>
                  <a:pt x="113658" y="72434"/>
                </a:lnTo>
                <a:lnTo>
                  <a:pt x="112034" y="74439"/>
                </a:lnTo>
                <a:lnTo>
                  <a:pt x="110711" y="75842"/>
                </a:lnTo>
                <a:lnTo>
                  <a:pt x="108465" y="78208"/>
                </a:lnTo>
                <a:lnTo>
                  <a:pt x="106661" y="79391"/>
                </a:lnTo>
                <a:lnTo>
                  <a:pt x="105297" y="79391"/>
                </a:lnTo>
                <a:lnTo>
                  <a:pt x="103553" y="78228"/>
                </a:lnTo>
                <a:lnTo>
                  <a:pt x="103433" y="76664"/>
                </a:lnTo>
                <a:lnTo>
                  <a:pt x="103714" y="75301"/>
                </a:lnTo>
                <a:lnTo>
                  <a:pt x="104275" y="73015"/>
                </a:lnTo>
                <a:lnTo>
                  <a:pt x="116424" y="30072"/>
                </a:lnTo>
                <a:lnTo>
                  <a:pt x="116154" y="29561"/>
                </a:lnTo>
                <a:lnTo>
                  <a:pt x="114961" y="29551"/>
                </a:lnTo>
                <a:lnTo>
                  <a:pt x="113237" y="29952"/>
                </a:lnTo>
                <a:lnTo>
                  <a:pt x="111513" y="30352"/>
                </a:lnTo>
                <a:lnTo>
                  <a:pt x="109688" y="30713"/>
                </a:lnTo>
                <a:lnTo>
                  <a:pt x="107763" y="31034"/>
                </a:lnTo>
                <a:lnTo>
                  <a:pt x="106280" y="31275"/>
                </a:lnTo>
                <a:lnTo>
                  <a:pt x="104806" y="31505"/>
                </a:lnTo>
                <a:lnTo>
                  <a:pt x="103343" y="31726"/>
                </a:lnTo>
                <a:lnTo>
                  <a:pt x="101879" y="31946"/>
                </a:lnTo>
                <a:lnTo>
                  <a:pt x="99484" y="32257"/>
                </a:lnTo>
                <a:lnTo>
                  <a:pt x="96155" y="32658"/>
                </a:lnTo>
                <a:lnTo>
                  <a:pt x="96155" y="34643"/>
                </a:lnTo>
                <a:lnTo>
                  <a:pt x="99283" y="34643"/>
                </a:lnTo>
                <a:lnTo>
                  <a:pt x="101378" y="34813"/>
                </a:lnTo>
                <a:lnTo>
                  <a:pt x="102441" y="35154"/>
                </a:lnTo>
                <a:lnTo>
                  <a:pt x="104034" y="36387"/>
                </a:lnTo>
                <a:lnTo>
                  <a:pt x="104034" y="37830"/>
                </a:lnTo>
                <a:lnTo>
                  <a:pt x="103914" y="39033"/>
                </a:lnTo>
                <a:lnTo>
                  <a:pt x="103613" y="40357"/>
                </a:lnTo>
                <a:lnTo>
                  <a:pt x="95193" y="71271"/>
                </a:lnTo>
                <a:lnTo>
                  <a:pt x="94752" y="72955"/>
                </a:lnTo>
                <a:lnTo>
                  <a:pt x="94451" y="74228"/>
                </a:lnTo>
                <a:lnTo>
                  <a:pt x="94131" y="75952"/>
                </a:lnTo>
                <a:lnTo>
                  <a:pt x="94050" y="78128"/>
                </a:lnTo>
                <a:lnTo>
                  <a:pt x="94050" y="80092"/>
                </a:lnTo>
                <a:lnTo>
                  <a:pt x="94622" y="81796"/>
                </a:lnTo>
                <a:lnTo>
                  <a:pt x="95765" y="83240"/>
                </a:lnTo>
                <a:lnTo>
                  <a:pt x="96907" y="84684"/>
                </a:lnTo>
                <a:lnTo>
                  <a:pt x="98341" y="85405"/>
                </a:lnTo>
                <a:lnTo>
                  <a:pt x="102992" y="85405"/>
                </a:lnTo>
                <a:lnTo>
                  <a:pt x="105999" y="83962"/>
                </a:lnTo>
                <a:lnTo>
                  <a:pt x="109087" y="81074"/>
                </a:lnTo>
                <a:lnTo>
                  <a:pt x="111051" y="79230"/>
                </a:lnTo>
                <a:lnTo>
                  <a:pt x="113537" y="76203"/>
                </a:lnTo>
                <a:lnTo>
                  <a:pt x="116545" y="71993"/>
                </a:lnTo>
                <a:lnTo>
                  <a:pt x="117146" y="71151"/>
                </a:lnTo>
                <a:close/>
              </a:path>
              <a:path w="2664809" h="86368">
                <a:moveTo>
                  <a:pt x="147968" y="33029"/>
                </a:moveTo>
                <a:lnTo>
                  <a:pt x="149542" y="32478"/>
                </a:lnTo>
                <a:lnTo>
                  <a:pt x="155477" y="32478"/>
                </a:lnTo>
                <a:lnTo>
                  <a:pt x="158524" y="34302"/>
                </a:lnTo>
                <a:lnTo>
                  <a:pt x="160449" y="37951"/>
                </a:lnTo>
                <a:lnTo>
                  <a:pt x="161491" y="39916"/>
                </a:lnTo>
                <a:lnTo>
                  <a:pt x="162273" y="42843"/>
                </a:lnTo>
                <a:lnTo>
                  <a:pt x="162795" y="46732"/>
                </a:lnTo>
                <a:lnTo>
                  <a:pt x="164779" y="46732"/>
                </a:lnTo>
                <a:lnTo>
                  <a:pt x="167245" y="29651"/>
                </a:lnTo>
                <a:lnTo>
                  <a:pt x="165501" y="29651"/>
                </a:lnTo>
                <a:lnTo>
                  <a:pt x="164178" y="31275"/>
                </a:lnTo>
                <a:lnTo>
                  <a:pt x="162955" y="31876"/>
                </a:lnTo>
                <a:lnTo>
                  <a:pt x="161030" y="31876"/>
                </a:lnTo>
                <a:lnTo>
                  <a:pt x="159306" y="31505"/>
                </a:lnTo>
                <a:lnTo>
                  <a:pt x="156780" y="30763"/>
                </a:lnTo>
                <a:lnTo>
                  <a:pt x="154254" y="30022"/>
                </a:lnTo>
                <a:lnTo>
                  <a:pt x="152008" y="29651"/>
                </a:lnTo>
                <a:lnTo>
                  <a:pt x="145433" y="29651"/>
                </a:lnTo>
                <a:lnTo>
                  <a:pt x="141874" y="30984"/>
                </a:lnTo>
                <a:lnTo>
                  <a:pt x="139368" y="33650"/>
                </a:lnTo>
                <a:lnTo>
                  <a:pt x="136862" y="36317"/>
                </a:lnTo>
                <a:lnTo>
                  <a:pt x="135609" y="39394"/>
                </a:lnTo>
                <a:lnTo>
                  <a:pt x="135609" y="45168"/>
                </a:lnTo>
                <a:lnTo>
                  <a:pt x="136190" y="47454"/>
                </a:lnTo>
                <a:lnTo>
                  <a:pt x="137353" y="49739"/>
                </a:lnTo>
                <a:lnTo>
                  <a:pt x="138115" y="51263"/>
                </a:lnTo>
                <a:lnTo>
                  <a:pt x="139999" y="54270"/>
                </a:lnTo>
                <a:lnTo>
                  <a:pt x="143007" y="58761"/>
                </a:lnTo>
                <a:lnTo>
                  <a:pt x="147999" y="66159"/>
                </a:lnTo>
                <a:lnTo>
                  <a:pt x="149172" y="68104"/>
                </a:lnTo>
                <a:lnTo>
                  <a:pt x="150014" y="70349"/>
                </a:lnTo>
                <a:lnTo>
                  <a:pt x="150224" y="71792"/>
                </a:lnTo>
                <a:lnTo>
                  <a:pt x="150224" y="76403"/>
                </a:lnTo>
                <a:lnTo>
                  <a:pt x="149392" y="78689"/>
                </a:lnTo>
                <a:lnTo>
                  <a:pt x="147728" y="80413"/>
                </a:lnTo>
                <a:lnTo>
                  <a:pt x="146064" y="82137"/>
                </a:lnTo>
                <a:lnTo>
                  <a:pt x="144009" y="82999"/>
                </a:lnTo>
                <a:lnTo>
                  <a:pt x="137192" y="82999"/>
                </a:lnTo>
                <a:lnTo>
                  <a:pt x="133904" y="80934"/>
                </a:lnTo>
                <a:lnTo>
                  <a:pt x="131699" y="76804"/>
                </a:lnTo>
                <a:lnTo>
                  <a:pt x="130496" y="74559"/>
                </a:lnTo>
                <a:lnTo>
                  <a:pt x="129454" y="71011"/>
                </a:lnTo>
                <a:lnTo>
                  <a:pt x="128572" y="66159"/>
                </a:lnTo>
                <a:lnTo>
                  <a:pt x="126587" y="66159"/>
                </a:lnTo>
                <a:lnTo>
                  <a:pt x="124181" y="85826"/>
                </a:lnTo>
                <a:lnTo>
                  <a:pt x="126166" y="85826"/>
                </a:lnTo>
                <a:lnTo>
                  <a:pt x="126838" y="84563"/>
                </a:lnTo>
                <a:lnTo>
                  <a:pt x="128191" y="83661"/>
                </a:lnTo>
                <a:lnTo>
                  <a:pt x="129474" y="83661"/>
                </a:lnTo>
                <a:lnTo>
                  <a:pt x="131238" y="84002"/>
                </a:lnTo>
                <a:lnTo>
                  <a:pt x="134285" y="84684"/>
                </a:lnTo>
                <a:lnTo>
                  <a:pt x="137333" y="85365"/>
                </a:lnTo>
                <a:lnTo>
                  <a:pt x="139678" y="85706"/>
                </a:lnTo>
                <a:lnTo>
                  <a:pt x="146415" y="85706"/>
                </a:lnTo>
                <a:lnTo>
                  <a:pt x="150805" y="84222"/>
                </a:lnTo>
                <a:lnTo>
                  <a:pt x="154494" y="81255"/>
                </a:lnTo>
                <a:lnTo>
                  <a:pt x="158183" y="78288"/>
                </a:lnTo>
                <a:lnTo>
                  <a:pt x="160028" y="74639"/>
                </a:lnTo>
                <a:lnTo>
                  <a:pt x="160028" y="67983"/>
                </a:lnTo>
                <a:lnTo>
                  <a:pt x="159567" y="65818"/>
                </a:lnTo>
                <a:lnTo>
                  <a:pt x="158644" y="63813"/>
                </a:lnTo>
                <a:lnTo>
                  <a:pt x="157722" y="61808"/>
                </a:lnTo>
                <a:lnTo>
                  <a:pt x="156158" y="59223"/>
                </a:lnTo>
                <a:lnTo>
                  <a:pt x="153953" y="56054"/>
                </a:lnTo>
                <a:lnTo>
                  <a:pt x="149683" y="49920"/>
                </a:lnTo>
                <a:lnTo>
                  <a:pt x="147477" y="46752"/>
                </a:lnTo>
                <a:lnTo>
                  <a:pt x="146064" y="44547"/>
                </a:lnTo>
                <a:lnTo>
                  <a:pt x="145442" y="43304"/>
                </a:lnTo>
                <a:lnTo>
                  <a:pt x="144821" y="42061"/>
                </a:lnTo>
                <a:lnTo>
                  <a:pt x="144510" y="40618"/>
                </a:lnTo>
                <a:lnTo>
                  <a:pt x="144510" y="36848"/>
                </a:lnTo>
                <a:lnTo>
                  <a:pt x="145202" y="35234"/>
                </a:lnTo>
                <a:lnTo>
                  <a:pt x="146585" y="34132"/>
                </a:lnTo>
                <a:lnTo>
                  <a:pt x="147968" y="33029"/>
                </a:lnTo>
                <a:close/>
              </a:path>
              <a:path w="2664809" h="86368">
                <a:moveTo>
                  <a:pt x="210860" y="43163"/>
                </a:moveTo>
                <a:lnTo>
                  <a:pt x="212865" y="45008"/>
                </a:lnTo>
                <a:lnTo>
                  <a:pt x="214108" y="45469"/>
                </a:lnTo>
                <a:lnTo>
                  <a:pt x="217115" y="45469"/>
                </a:lnTo>
                <a:lnTo>
                  <a:pt x="218439" y="44948"/>
                </a:lnTo>
                <a:lnTo>
                  <a:pt x="220684" y="42862"/>
                </a:lnTo>
                <a:lnTo>
                  <a:pt x="221245" y="41399"/>
                </a:lnTo>
                <a:lnTo>
                  <a:pt x="221245" y="37429"/>
                </a:lnTo>
                <a:lnTo>
                  <a:pt x="220163" y="35284"/>
                </a:lnTo>
                <a:lnTo>
                  <a:pt x="217997" y="33079"/>
                </a:lnTo>
                <a:lnTo>
                  <a:pt x="215832" y="30874"/>
                </a:lnTo>
                <a:lnTo>
                  <a:pt x="212304" y="29771"/>
                </a:lnTo>
                <a:lnTo>
                  <a:pt x="206428" y="29788"/>
                </a:lnTo>
                <a:lnTo>
                  <a:pt x="194594" y="32852"/>
                </a:lnTo>
                <a:lnTo>
                  <a:pt x="183594" y="41198"/>
                </a:lnTo>
                <a:lnTo>
                  <a:pt x="181965" y="42960"/>
                </a:lnTo>
                <a:lnTo>
                  <a:pt x="174842" y="54188"/>
                </a:lnTo>
                <a:lnTo>
                  <a:pt x="172468" y="66339"/>
                </a:lnTo>
                <a:lnTo>
                  <a:pt x="172468" y="72273"/>
                </a:lnTo>
                <a:lnTo>
                  <a:pt x="174131" y="76955"/>
                </a:lnTo>
                <a:lnTo>
                  <a:pt x="177460" y="80383"/>
                </a:lnTo>
                <a:lnTo>
                  <a:pt x="180788" y="83811"/>
                </a:lnTo>
                <a:lnTo>
                  <a:pt x="185138" y="85525"/>
                </a:lnTo>
                <a:lnTo>
                  <a:pt x="196125" y="85525"/>
                </a:lnTo>
                <a:lnTo>
                  <a:pt x="201237" y="83861"/>
                </a:lnTo>
                <a:lnTo>
                  <a:pt x="205848" y="80533"/>
                </a:lnTo>
                <a:lnTo>
                  <a:pt x="208454" y="78609"/>
                </a:lnTo>
                <a:lnTo>
                  <a:pt x="211161" y="75862"/>
                </a:lnTo>
                <a:lnTo>
                  <a:pt x="213968" y="72293"/>
                </a:lnTo>
                <a:lnTo>
                  <a:pt x="212224" y="70970"/>
                </a:lnTo>
                <a:lnTo>
                  <a:pt x="211803" y="71452"/>
                </a:lnTo>
                <a:lnTo>
                  <a:pt x="209357" y="74218"/>
                </a:lnTo>
                <a:lnTo>
                  <a:pt x="206680" y="76494"/>
                </a:lnTo>
                <a:lnTo>
                  <a:pt x="203773" y="78278"/>
                </a:lnTo>
                <a:lnTo>
                  <a:pt x="200866" y="80062"/>
                </a:lnTo>
                <a:lnTo>
                  <a:pt x="197869" y="80955"/>
                </a:lnTo>
                <a:lnTo>
                  <a:pt x="190932" y="80955"/>
                </a:lnTo>
                <a:lnTo>
                  <a:pt x="188045" y="79672"/>
                </a:lnTo>
                <a:lnTo>
                  <a:pt x="186120" y="77105"/>
                </a:lnTo>
                <a:lnTo>
                  <a:pt x="184196" y="74539"/>
                </a:lnTo>
                <a:lnTo>
                  <a:pt x="183233" y="70990"/>
                </a:lnTo>
                <a:lnTo>
                  <a:pt x="183233" y="58400"/>
                </a:lnTo>
                <a:lnTo>
                  <a:pt x="185609" y="50702"/>
                </a:lnTo>
                <a:lnTo>
                  <a:pt x="190361" y="43364"/>
                </a:lnTo>
                <a:lnTo>
                  <a:pt x="195112" y="36026"/>
                </a:lnTo>
                <a:lnTo>
                  <a:pt x="200716" y="32357"/>
                </a:lnTo>
                <a:lnTo>
                  <a:pt x="208976" y="32357"/>
                </a:lnTo>
                <a:lnTo>
                  <a:pt x="210289" y="32608"/>
                </a:lnTo>
                <a:lnTo>
                  <a:pt x="211111" y="33109"/>
                </a:lnTo>
                <a:lnTo>
                  <a:pt x="212344" y="34222"/>
                </a:lnTo>
                <a:lnTo>
                  <a:pt x="212013" y="36086"/>
                </a:lnTo>
                <a:lnTo>
                  <a:pt x="211351" y="37289"/>
                </a:lnTo>
                <a:lnTo>
                  <a:pt x="210690" y="38492"/>
                </a:lnTo>
                <a:lnTo>
                  <a:pt x="210359" y="40657"/>
                </a:lnTo>
                <a:lnTo>
                  <a:pt x="210359" y="42021"/>
                </a:lnTo>
                <a:lnTo>
                  <a:pt x="210860" y="43163"/>
                </a:lnTo>
                <a:close/>
              </a:path>
              <a:path w="2664809" h="86368">
                <a:moveTo>
                  <a:pt x="269287" y="41559"/>
                </a:moveTo>
                <a:lnTo>
                  <a:pt x="269287" y="51664"/>
                </a:lnTo>
                <a:lnTo>
                  <a:pt x="267142" y="59443"/>
                </a:lnTo>
                <a:lnTo>
                  <a:pt x="262852" y="67903"/>
                </a:lnTo>
                <a:lnTo>
                  <a:pt x="257799" y="77767"/>
                </a:lnTo>
                <a:lnTo>
                  <a:pt x="252005" y="82699"/>
                </a:lnTo>
                <a:lnTo>
                  <a:pt x="242262" y="82699"/>
                </a:lnTo>
                <a:lnTo>
                  <a:pt x="243545" y="85405"/>
                </a:lnTo>
                <a:lnTo>
                  <a:pt x="245866" y="85305"/>
                </a:lnTo>
                <a:lnTo>
                  <a:pt x="257420" y="81628"/>
                </a:lnTo>
                <a:lnTo>
                  <a:pt x="268325" y="72654"/>
                </a:lnTo>
                <a:lnTo>
                  <a:pt x="269929" y="70834"/>
                </a:lnTo>
                <a:lnTo>
                  <a:pt x="277161" y="59337"/>
                </a:lnTo>
                <a:lnTo>
                  <a:pt x="279572" y="47634"/>
                </a:lnTo>
                <a:lnTo>
                  <a:pt x="279572" y="42742"/>
                </a:lnTo>
                <a:lnTo>
                  <a:pt x="278189" y="38502"/>
                </a:lnTo>
                <a:lnTo>
                  <a:pt x="275422" y="34914"/>
                </a:lnTo>
                <a:lnTo>
                  <a:pt x="272655" y="31325"/>
                </a:lnTo>
                <a:lnTo>
                  <a:pt x="267904" y="29530"/>
                </a:lnTo>
                <a:lnTo>
                  <a:pt x="261168" y="29530"/>
                </a:lnTo>
                <a:lnTo>
                  <a:pt x="259039" y="29610"/>
                </a:lnTo>
                <a:lnTo>
                  <a:pt x="247349" y="33129"/>
                </a:lnTo>
                <a:lnTo>
                  <a:pt x="236448" y="41860"/>
                </a:lnTo>
                <a:lnTo>
                  <a:pt x="234755" y="43763"/>
                </a:lnTo>
                <a:lnTo>
                  <a:pt x="235666" y="74479"/>
                </a:lnTo>
                <a:lnTo>
                  <a:pt x="235677" y="70179"/>
                </a:lnTo>
                <a:lnTo>
                  <a:pt x="237711" y="58102"/>
                </a:lnTo>
                <a:lnTo>
                  <a:pt x="243244" y="45830"/>
                </a:lnTo>
                <a:lnTo>
                  <a:pt x="248617" y="36648"/>
                </a:lnTo>
                <a:lnTo>
                  <a:pt x="254371" y="32056"/>
                </a:lnTo>
                <a:lnTo>
                  <a:pt x="264235" y="32056"/>
                </a:lnTo>
                <a:lnTo>
                  <a:pt x="266801" y="33801"/>
                </a:lnTo>
                <a:lnTo>
                  <a:pt x="268205" y="37289"/>
                </a:lnTo>
                <a:lnTo>
                  <a:pt x="268926" y="39134"/>
                </a:lnTo>
                <a:lnTo>
                  <a:pt x="269287" y="41559"/>
                </a:lnTo>
                <a:close/>
              </a:path>
              <a:path w="2664809" h="86368">
                <a:moveTo>
                  <a:pt x="239826" y="81606"/>
                </a:moveTo>
                <a:lnTo>
                  <a:pt x="238162" y="79421"/>
                </a:lnTo>
                <a:lnTo>
                  <a:pt x="236498" y="77236"/>
                </a:lnTo>
                <a:lnTo>
                  <a:pt x="235666" y="74479"/>
                </a:lnTo>
                <a:lnTo>
                  <a:pt x="234755" y="43763"/>
                </a:lnTo>
                <a:lnTo>
                  <a:pt x="227634" y="55169"/>
                </a:lnTo>
                <a:lnTo>
                  <a:pt x="225261" y="67061"/>
                </a:lnTo>
                <a:lnTo>
                  <a:pt x="225261" y="72875"/>
                </a:lnTo>
                <a:lnTo>
                  <a:pt x="226925" y="77386"/>
                </a:lnTo>
                <a:lnTo>
                  <a:pt x="230253" y="80594"/>
                </a:lnTo>
                <a:lnTo>
                  <a:pt x="233581" y="83801"/>
                </a:lnTo>
                <a:lnTo>
                  <a:pt x="238011" y="85405"/>
                </a:lnTo>
                <a:lnTo>
                  <a:pt x="243545" y="85405"/>
                </a:lnTo>
                <a:lnTo>
                  <a:pt x="242262" y="82699"/>
                </a:lnTo>
                <a:lnTo>
                  <a:pt x="239826" y="81606"/>
                </a:lnTo>
                <a:close/>
              </a:path>
              <a:path w="2664809" h="86368">
                <a:moveTo>
                  <a:pt x="299540" y="31335"/>
                </a:moveTo>
                <a:lnTo>
                  <a:pt x="290699" y="33079"/>
                </a:lnTo>
                <a:lnTo>
                  <a:pt x="290699" y="34763"/>
                </a:lnTo>
                <a:lnTo>
                  <a:pt x="293506" y="34763"/>
                </a:lnTo>
                <a:lnTo>
                  <a:pt x="295420" y="34954"/>
                </a:lnTo>
                <a:lnTo>
                  <a:pt x="296443" y="35334"/>
                </a:lnTo>
                <a:lnTo>
                  <a:pt x="297976" y="36768"/>
                </a:lnTo>
                <a:lnTo>
                  <a:pt x="297946" y="39204"/>
                </a:lnTo>
                <a:lnTo>
                  <a:pt x="297676" y="40657"/>
                </a:lnTo>
                <a:lnTo>
                  <a:pt x="289255" y="74399"/>
                </a:lnTo>
                <a:lnTo>
                  <a:pt x="289055" y="75321"/>
                </a:lnTo>
                <a:lnTo>
                  <a:pt x="288754" y="77085"/>
                </a:lnTo>
                <a:lnTo>
                  <a:pt x="288714" y="81496"/>
                </a:lnTo>
                <a:lnTo>
                  <a:pt x="289757" y="83500"/>
                </a:lnTo>
                <a:lnTo>
                  <a:pt x="291842" y="84623"/>
                </a:lnTo>
                <a:lnTo>
                  <a:pt x="292924" y="85185"/>
                </a:lnTo>
                <a:lnTo>
                  <a:pt x="294127" y="85465"/>
                </a:lnTo>
                <a:lnTo>
                  <a:pt x="300342" y="85465"/>
                </a:lnTo>
                <a:lnTo>
                  <a:pt x="305535" y="82197"/>
                </a:lnTo>
                <a:lnTo>
                  <a:pt x="311028" y="75662"/>
                </a:lnTo>
                <a:lnTo>
                  <a:pt x="314196" y="71853"/>
                </a:lnTo>
                <a:lnTo>
                  <a:pt x="318546" y="65357"/>
                </a:lnTo>
                <a:lnTo>
                  <a:pt x="324080" y="56175"/>
                </a:lnTo>
                <a:lnTo>
                  <a:pt x="324501" y="56175"/>
                </a:lnTo>
                <a:lnTo>
                  <a:pt x="323177" y="61287"/>
                </a:lnTo>
                <a:lnTo>
                  <a:pt x="322055" y="65497"/>
                </a:lnTo>
                <a:lnTo>
                  <a:pt x="321132" y="69005"/>
                </a:lnTo>
                <a:lnTo>
                  <a:pt x="320411" y="71813"/>
                </a:lnTo>
                <a:lnTo>
                  <a:pt x="319970" y="73376"/>
                </a:lnTo>
                <a:lnTo>
                  <a:pt x="319649" y="74780"/>
                </a:lnTo>
                <a:lnTo>
                  <a:pt x="319448" y="76023"/>
                </a:lnTo>
                <a:lnTo>
                  <a:pt x="319248" y="77265"/>
                </a:lnTo>
                <a:lnTo>
                  <a:pt x="319148" y="79451"/>
                </a:lnTo>
                <a:lnTo>
                  <a:pt x="319148" y="81496"/>
                </a:lnTo>
                <a:lnTo>
                  <a:pt x="319709" y="82999"/>
                </a:lnTo>
                <a:lnTo>
                  <a:pt x="321954" y="84924"/>
                </a:lnTo>
                <a:lnTo>
                  <a:pt x="323398" y="85405"/>
                </a:lnTo>
                <a:lnTo>
                  <a:pt x="328571" y="85405"/>
                </a:lnTo>
                <a:lnTo>
                  <a:pt x="332259" y="83180"/>
                </a:lnTo>
                <a:lnTo>
                  <a:pt x="336229" y="78729"/>
                </a:lnTo>
                <a:lnTo>
                  <a:pt x="338234" y="76524"/>
                </a:lnTo>
                <a:lnTo>
                  <a:pt x="340158" y="73897"/>
                </a:lnTo>
                <a:lnTo>
                  <a:pt x="342003" y="70850"/>
                </a:lnTo>
                <a:lnTo>
                  <a:pt x="340319" y="69707"/>
                </a:lnTo>
                <a:lnTo>
                  <a:pt x="338835" y="71512"/>
                </a:lnTo>
                <a:lnTo>
                  <a:pt x="337733" y="72855"/>
                </a:lnTo>
                <a:lnTo>
                  <a:pt x="337011" y="73737"/>
                </a:lnTo>
                <a:lnTo>
                  <a:pt x="335848" y="75181"/>
                </a:lnTo>
                <a:lnTo>
                  <a:pt x="335046" y="76123"/>
                </a:lnTo>
                <a:lnTo>
                  <a:pt x="333642" y="77526"/>
                </a:lnTo>
                <a:lnTo>
                  <a:pt x="332199" y="78699"/>
                </a:lnTo>
                <a:lnTo>
                  <a:pt x="330936" y="79391"/>
                </a:lnTo>
                <a:lnTo>
                  <a:pt x="329312" y="79200"/>
                </a:lnTo>
                <a:lnTo>
                  <a:pt x="328711" y="77988"/>
                </a:lnTo>
                <a:lnTo>
                  <a:pt x="328791" y="76463"/>
                </a:lnTo>
                <a:lnTo>
                  <a:pt x="329112" y="75100"/>
                </a:lnTo>
                <a:lnTo>
                  <a:pt x="329493" y="73557"/>
                </a:lnTo>
                <a:lnTo>
                  <a:pt x="340860" y="30914"/>
                </a:lnTo>
                <a:lnTo>
                  <a:pt x="331778" y="30914"/>
                </a:lnTo>
                <a:lnTo>
                  <a:pt x="329372" y="37651"/>
                </a:lnTo>
                <a:lnTo>
                  <a:pt x="327528" y="42562"/>
                </a:lnTo>
                <a:lnTo>
                  <a:pt x="326245" y="45649"/>
                </a:lnTo>
                <a:lnTo>
                  <a:pt x="324160" y="50621"/>
                </a:lnTo>
                <a:lnTo>
                  <a:pt x="321874" y="55132"/>
                </a:lnTo>
                <a:lnTo>
                  <a:pt x="319388" y="59182"/>
                </a:lnTo>
                <a:lnTo>
                  <a:pt x="316622" y="63713"/>
                </a:lnTo>
                <a:lnTo>
                  <a:pt x="313464" y="68084"/>
                </a:lnTo>
                <a:lnTo>
                  <a:pt x="309915" y="72293"/>
                </a:lnTo>
                <a:lnTo>
                  <a:pt x="306367" y="76504"/>
                </a:lnTo>
                <a:lnTo>
                  <a:pt x="303410" y="78609"/>
                </a:lnTo>
                <a:lnTo>
                  <a:pt x="300202" y="78609"/>
                </a:lnTo>
                <a:lnTo>
                  <a:pt x="298478" y="77305"/>
                </a:lnTo>
                <a:lnTo>
                  <a:pt x="298217" y="75421"/>
                </a:lnTo>
                <a:lnTo>
                  <a:pt x="298518" y="73897"/>
                </a:lnTo>
                <a:lnTo>
                  <a:pt x="298999" y="72113"/>
                </a:lnTo>
                <a:lnTo>
                  <a:pt x="309645" y="31215"/>
                </a:lnTo>
                <a:lnTo>
                  <a:pt x="309103" y="29531"/>
                </a:lnTo>
                <a:lnTo>
                  <a:pt x="299540" y="31335"/>
                </a:lnTo>
                <a:close/>
              </a:path>
              <a:path w="2664809" h="86368">
                <a:moveTo>
                  <a:pt x="404193" y="71271"/>
                </a:moveTo>
                <a:lnTo>
                  <a:pt x="402449" y="69707"/>
                </a:lnTo>
                <a:lnTo>
                  <a:pt x="399362" y="73717"/>
                </a:lnTo>
                <a:lnTo>
                  <a:pt x="397136" y="76333"/>
                </a:lnTo>
                <a:lnTo>
                  <a:pt x="395773" y="77556"/>
                </a:lnTo>
                <a:lnTo>
                  <a:pt x="394410" y="78780"/>
                </a:lnTo>
                <a:lnTo>
                  <a:pt x="393207" y="79391"/>
                </a:lnTo>
                <a:lnTo>
                  <a:pt x="391062" y="79150"/>
                </a:lnTo>
                <a:lnTo>
                  <a:pt x="390360" y="77647"/>
                </a:lnTo>
                <a:lnTo>
                  <a:pt x="390460" y="76073"/>
                </a:lnTo>
                <a:lnTo>
                  <a:pt x="390861" y="74348"/>
                </a:lnTo>
                <a:lnTo>
                  <a:pt x="391202" y="73015"/>
                </a:lnTo>
                <a:lnTo>
                  <a:pt x="399081" y="44206"/>
                </a:lnTo>
                <a:lnTo>
                  <a:pt x="399402" y="43003"/>
                </a:lnTo>
                <a:lnTo>
                  <a:pt x="399662" y="41880"/>
                </a:lnTo>
                <a:lnTo>
                  <a:pt x="400063" y="39795"/>
                </a:lnTo>
                <a:lnTo>
                  <a:pt x="400164" y="37831"/>
                </a:lnTo>
                <a:lnTo>
                  <a:pt x="400164" y="34382"/>
                </a:lnTo>
                <a:lnTo>
                  <a:pt x="398941" y="31997"/>
                </a:lnTo>
                <a:lnTo>
                  <a:pt x="396495" y="30673"/>
                </a:lnTo>
                <a:lnTo>
                  <a:pt x="395212" y="29991"/>
                </a:lnTo>
                <a:lnTo>
                  <a:pt x="393688" y="29651"/>
                </a:lnTo>
                <a:lnTo>
                  <a:pt x="387352" y="29651"/>
                </a:lnTo>
                <a:lnTo>
                  <a:pt x="382180" y="32879"/>
                </a:lnTo>
                <a:lnTo>
                  <a:pt x="376406" y="39334"/>
                </a:lnTo>
                <a:lnTo>
                  <a:pt x="373118" y="42983"/>
                </a:lnTo>
                <a:lnTo>
                  <a:pt x="370331" y="51383"/>
                </a:lnTo>
                <a:lnTo>
                  <a:pt x="373058" y="47514"/>
                </a:lnTo>
                <a:lnTo>
                  <a:pt x="375744" y="44266"/>
                </a:lnTo>
                <a:lnTo>
                  <a:pt x="380316" y="38813"/>
                </a:lnTo>
                <a:lnTo>
                  <a:pt x="384105" y="36086"/>
                </a:lnTo>
                <a:lnTo>
                  <a:pt x="388275" y="36086"/>
                </a:lnTo>
                <a:lnTo>
                  <a:pt x="389548" y="37139"/>
                </a:lnTo>
                <a:lnTo>
                  <a:pt x="390240" y="38673"/>
                </a:lnTo>
                <a:lnTo>
                  <a:pt x="390169" y="40808"/>
                </a:lnTo>
                <a:lnTo>
                  <a:pt x="389889" y="42853"/>
                </a:lnTo>
                <a:lnTo>
                  <a:pt x="389618" y="44166"/>
                </a:lnTo>
                <a:lnTo>
                  <a:pt x="389217" y="45770"/>
                </a:lnTo>
                <a:lnTo>
                  <a:pt x="381639" y="75000"/>
                </a:lnTo>
                <a:lnTo>
                  <a:pt x="381348" y="76223"/>
                </a:lnTo>
                <a:lnTo>
                  <a:pt x="381148" y="77747"/>
                </a:lnTo>
                <a:lnTo>
                  <a:pt x="381097" y="81516"/>
                </a:lnTo>
                <a:lnTo>
                  <a:pt x="381729" y="83150"/>
                </a:lnTo>
                <a:lnTo>
                  <a:pt x="382992" y="84052"/>
                </a:lnTo>
                <a:lnTo>
                  <a:pt x="384255" y="84954"/>
                </a:lnTo>
                <a:lnTo>
                  <a:pt x="385568" y="85405"/>
                </a:lnTo>
                <a:lnTo>
                  <a:pt x="389939" y="85405"/>
                </a:lnTo>
                <a:lnTo>
                  <a:pt x="393086" y="83821"/>
                </a:lnTo>
                <a:lnTo>
                  <a:pt x="396374" y="80654"/>
                </a:lnTo>
                <a:lnTo>
                  <a:pt x="398299" y="78850"/>
                </a:lnTo>
                <a:lnTo>
                  <a:pt x="400905" y="75722"/>
                </a:lnTo>
                <a:lnTo>
                  <a:pt x="404193" y="71271"/>
                </a:lnTo>
                <a:close/>
              </a:path>
              <a:path w="2664809" h="86368">
                <a:moveTo>
                  <a:pt x="434687" y="70309"/>
                </a:moveTo>
                <a:lnTo>
                  <a:pt x="433123" y="69407"/>
                </a:lnTo>
                <a:lnTo>
                  <a:pt x="430557" y="72734"/>
                </a:lnTo>
                <a:lnTo>
                  <a:pt x="428733" y="74960"/>
                </a:lnTo>
                <a:lnTo>
                  <a:pt x="427650" y="76083"/>
                </a:lnTo>
                <a:lnTo>
                  <a:pt x="425765" y="78168"/>
                </a:lnTo>
                <a:lnTo>
                  <a:pt x="424302" y="79210"/>
                </a:lnTo>
                <a:lnTo>
                  <a:pt x="423259" y="79210"/>
                </a:lnTo>
                <a:lnTo>
                  <a:pt x="421956" y="78879"/>
                </a:lnTo>
                <a:lnTo>
                  <a:pt x="421314" y="77556"/>
                </a:lnTo>
                <a:lnTo>
                  <a:pt x="421455" y="76143"/>
                </a:lnTo>
                <a:lnTo>
                  <a:pt x="432281" y="35665"/>
                </a:lnTo>
                <a:lnTo>
                  <a:pt x="442506" y="35665"/>
                </a:lnTo>
                <a:lnTo>
                  <a:pt x="443228" y="31636"/>
                </a:lnTo>
                <a:lnTo>
                  <a:pt x="433424" y="31636"/>
                </a:lnTo>
                <a:lnTo>
                  <a:pt x="436852" y="18524"/>
                </a:lnTo>
                <a:lnTo>
                  <a:pt x="436892" y="18283"/>
                </a:lnTo>
                <a:lnTo>
                  <a:pt x="436231" y="16921"/>
                </a:lnTo>
                <a:lnTo>
                  <a:pt x="434927" y="17221"/>
                </a:lnTo>
                <a:lnTo>
                  <a:pt x="433845" y="18524"/>
                </a:lnTo>
                <a:lnTo>
                  <a:pt x="429996" y="23095"/>
                </a:lnTo>
                <a:lnTo>
                  <a:pt x="426958" y="26182"/>
                </a:lnTo>
                <a:lnTo>
                  <a:pt x="424733" y="27786"/>
                </a:lnTo>
                <a:lnTo>
                  <a:pt x="422507" y="29390"/>
                </a:lnTo>
                <a:lnTo>
                  <a:pt x="419370" y="31054"/>
                </a:lnTo>
                <a:lnTo>
                  <a:pt x="415320" y="32778"/>
                </a:lnTo>
                <a:lnTo>
                  <a:pt x="413957" y="33901"/>
                </a:lnTo>
                <a:lnTo>
                  <a:pt x="413877" y="35665"/>
                </a:lnTo>
                <a:lnTo>
                  <a:pt x="423019" y="35665"/>
                </a:lnTo>
                <a:lnTo>
                  <a:pt x="411711" y="77707"/>
                </a:lnTo>
                <a:lnTo>
                  <a:pt x="411511" y="78579"/>
                </a:lnTo>
                <a:lnTo>
                  <a:pt x="411410" y="80112"/>
                </a:lnTo>
                <a:lnTo>
                  <a:pt x="411410" y="81476"/>
                </a:lnTo>
                <a:lnTo>
                  <a:pt x="411872" y="82699"/>
                </a:lnTo>
                <a:lnTo>
                  <a:pt x="413716" y="84864"/>
                </a:lnTo>
                <a:lnTo>
                  <a:pt x="415200" y="85405"/>
                </a:lnTo>
                <a:lnTo>
                  <a:pt x="419611" y="85405"/>
                </a:lnTo>
                <a:lnTo>
                  <a:pt x="422106" y="84393"/>
                </a:lnTo>
                <a:lnTo>
                  <a:pt x="424733" y="82368"/>
                </a:lnTo>
                <a:lnTo>
                  <a:pt x="427359" y="80343"/>
                </a:lnTo>
                <a:lnTo>
                  <a:pt x="430396" y="76744"/>
                </a:lnTo>
                <a:lnTo>
                  <a:pt x="433845" y="71572"/>
                </a:lnTo>
                <a:lnTo>
                  <a:pt x="434687" y="70309"/>
                </a:lnTo>
                <a:close/>
              </a:path>
              <a:path w="2664809" h="86368">
                <a:moveTo>
                  <a:pt x="466532" y="33029"/>
                </a:moveTo>
                <a:lnTo>
                  <a:pt x="468106" y="32478"/>
                </a:lnTo>
                <a:lnTo>
                  <a:pt x="474040" y="32478"/>
                </a:lnTo>
                <a:lnTo>
                  <a:pt x="477087" y="34302"/>
                </a:lnTo>
                <a:lnTo>
                  <a:pt x="479012" y="37951"/>
                </a:lnTo>
                <a:lnTo>
                  <a:pt x="480055" y="39916"/>
                </a:lnTo>
                <a:lnTo>
                  <a:pt x="480837" y="42843"/>
                </a:lnTo>
                <a:lnTo>
                  <a:pt x="481358" y="46732"/>
                </a:lnTo>
                <a:lnTo>
                  <a:pt x="483343" y="46732"/>
                </a:lnTo>
                <a:lnTo>
                  <a:pt x="485809" y="29651"/>
                </a:lnTo>
                <a:lnTo>
                  <a:pt x="484064" y="29651"/>
                </a:lnTo>
                <a:lnTo>
                  <a:pt x="482741" y="31275"/>
                </a:lnTo>
                <a:lnTo>
                  <a:pt x="481518" y="31876"/>
                </a:lnTo>
                <a:lnTo>
                  <a:pt x="479593" y="31876"/>
                </a:lnTo>
                <a:lnTo>
                  <a:pt x="477869" y="31505"/>
                </a:lnTo>
                <a:lnTo>
                  <a:pt x="475343" y="30763"/>
                </a:lnTo>
                <a:lnTo>
                  <a:pt x="472817" y="30022"/>
                </a:lnTo>
                <a:lnTo>
                  <a:pt x="470572" y="29651"/>
                </a:lnTo>
                <a:lnTo>
                  <a:pt x="463996" y="29651"/>
                </a:lnTo>
                <a:lnTo>
                  <a:pt x="460437" y="30984"/>
                </a:lnTo>
                <a:lnTo>
                  <a:pt x="457931" y="33651"/>
                </a:lnTo>
                <a:lnTo>
                  <a:pt x="455425" y="36317"/>
                </a:lnTo>
                <a:lnTo>
                  <a:pt x="454172" y="39394"/>
                </a:lnTo>
                <a:lnTo>
                  <a:pt x="454172" y="45168"/>
                </a:lnTo>
                <a:lnTo>
                  <a:pt x="454753" y="47454"/>
                </a:lnTo>
                <a:lnTo>
                  <a:pt x="455916" y="49739"/>
                </a:lnTo>
                <a:lnTo>
                  <a:pt x="456678" y="51263"/>
                </a:lnTo>
                <a:lnTo>
                  <a:pt x="458563" y="54270"/>
                </a:lnTo>
                <a:lnTo>
                  <a:pt x="461570" y="58761"/>
                </a:lnTo>
                <a:lnTo>
                  <a:pt x="466562" y="66159"/>
                </a:lnTo>
                <a:lnTo>
                  <a:pt x="467735" y="68104"/>
                </a:lnTo>
                <a:lnTo>
                  <a:pt x="468577" y="70349"/>
                </a:lnTo>
                <a:lnTo>
                  <a:pt x="468787" y="71792"/>
                </a:lnTo>
                <a:lnTo>
                  <a:pt x="468787" y="76403"/>
                </a:lnTo>
                <a:lnTo>
                  <a:pt x="467956" y="78689"/>
                </a:lnTo>
                <a:lnTo>
                  <a:pt x="466291" y="80413"/>
                </a:lnTo>
                <a:lnTo>
                  <a:pt x="464627" y="82137"/>
                </a:lnTo>
                <a:lnTo>
                  <a:pt x="462572" y="82999"/>
                </a:lnTo>
                <a:lnTo>
                  <a:pt x="455756" y="82999"/>
                </a:lnTo>
                <a:lnTo>
                  <a:pt x="452468" y="80934"/>
                </a:lnTo>
                <a:lnTo>
                  <a:pt x="450262" y="76804"/>
                </a:lnTo>
                <a:lnTo>
                  <a:pt x="449060" y="74559"/>
                </a:lnTo>
                <a:lnTo>
                  <a:pt x="448017" y="71011"/>
                </a:lnTo>
                <a:lnTo>
                  <a:pt x="447135" y="66159"/>
                </a:lnTo>
                <a:lnTo>
                  <a:pt x="445150" y="66159"/>
                </a:lnTo>
                <a:lnTo>
                  <a:pt x="442744" y="85826"/>
                </a:lnTo>
                <a:lnTo>
                  <a:pt x="444729" y="85826"/>
                </a:lnTo>
                <a:lnTo>
                  <a:pt x="445401" y="84564"/>
                </a:lnTo>
                <a:lnTo>
                  <a:pt x="446754" y="83661"/>
                </a:lnTo>
                <a:lnTo>
                  <a:pt x="448037" y="83661"/>
                </a:lnTo>
                <a:lnTo>
                  <a:pt x="449801" y="84002"/>
                </a:lnTo>
                <a:lnTo>
                  <a:pt x="452849" y="84684"/>
                </a:lnTo>
                <a:lnTo>
                  <a:pt x="455896" y="85365"/>
                </a:lnTo>
                <a:lnTo>
                  <a:pt x="458242" y="85706"/>
                </a:lnTo>
                <a:lnTo>
                  <a:pt x="464978" y="85706"/>
                </a:lnTo>
                <a:lnTo>
                  <a:pt x="469368" y="84222"/>
                </a:lnTo>
                <a:lnTo>
                  <a:pt x="473058" y="81255"/>
                </a:lnTo>
                <a:lnTo>
                  <a:pt x="476746" y="78288"/>
                </a:lnTo>
                <a:lnTo>
                  <a:pt x="478591" y="74639"/>
                </a:lnTo>
                <a:lnTo>
                  <a:pt x="478591" y="67983"/>
                </a:lnTo>
                <a:lnTo>
                  <a:pt x="478130" y="65818"/>
                </a:lnTo>
                <a:lnTo>
                  <a:pt x="477208" y="63813"/>
                </a:lnTo>
                <a:lnTo>
                  <a:pt x="476286" y="61808"/>
                </a:lnTo>
                <a:lnTo>
                  <a:pt x="474722" y="59223"/>
                </a:lnTo>
                <a:lnTo>
                  <a:pt x="472516" y="56054"/>
                </a:lnTo>
                <a:lnTo>
                  <a:pt x="468246" y="49920"/>
                </a:lnTo>
                <a:lnTo>
                  <a:pt x="466041" y="46752"/>
                </a:lnTo>
                <a:lnTo>
                  <a:pt x="464627" y="44547"/>
                </a:lnTo>
                <a:lnTo>
                  <a:pt x="464006" y="43304"/>
                </a:lnTo>
                <a:lnTo>
                  <a:pt x="463384" y="42061"/>
                </a:lnTo>
                <a:lnTo>
                  <a:pt x="463074" y="40618"/>
                </a:lnTo>
                <a:lnTo>
                  <a:pt x="463074" y="36848"/>
                </a:lnTo>
                <a:lnTo>
                  <a:pt x="463765" y="35234"/>
                </a:lnTo>
                <a:lnTo>
                  <a:pt x="465149" y="34132"/>
                </a:lnTo>
                <a:lnTo>
                  <a:pt x="466532" y="33029"/>
                </a:lnTo>
                <a:close/>
              </a:path>
              <a:path w="2664809" h="86368">
                <a:moveTo>
                  <a:pt x="517675" y="3127"/>
                </a:moveTo>
                <a:lnTo>
                  <a:pt x="486580" y="86127"/>
                </a:lnTo>
                <a:lnTo>
                  <a:pt x="492595" y="86127"/>
                </a:lnTo>
                <a:lnTo>
                  <a:pt x="523690" y="3127"/>
                </a:lnTo>
                <a:lnTo>
                  <a:pt x="517675" y="3127"/>
                </a:lnTo>
                <a:close/>
              </a:path>
              <a:path w="2664809" h="86368">
                <a:moveTo>
                  <a:pt x="556277" y="41860"/>
                </a:moveTo>
                <a:lnTo>
                  <a:pt x="554071" y="41620"/>
                </a:lnTo>
                <a:lnTo>
                  <a:pt x="552377" y="41319"/>
                </a:lnTo>
                <a:lnTo>
                  <a:pt x="561038" y="10826"/>
                </a:lnTo>
                <a:lnTo>
                  <a:pt x="561479" y="9342"/>
                </a:lnTo>
                <a:lnTo>
                  <a:pt x="562191" y="8420"/>
                </a:lnTo>
                <a:lnTo>
                  <a:pt x="548167" y="9141"/>
                </a:lnTo>
                <a:lnTo>
                  <a:pt x="548167" y="11066"/>
                </a:lnTo>
                <a:lnTo>
                  <a:pt x="548077" y="12299"/>
                </a:lnTo>
                <a:lnTo>
                  <a:pt x="546663" y="18524"/>
                </a:lnTo>
                <a:lnTo>
                  <a:pt x="531567" y="73015"/>
                </a:lnTo>
                <a:lnTo>
                  <a:pt x="530484" y="76824"/>
                </a:lnTo>
                <a:lnTo>
                  <a:pt x="529101" y="79330"/>
                </a:lnTo>
                <a:lnTo>
                  <a:pt x="527417" y="80533"/>
                </a:lnTo>
                <a:lnTo>
                  <a:pt x="526334" y="81336"/>
                </a:lnTo>
                <a:lnTo>
                  <a:pt x="524349" y="81857"/>
                </a:lnTo>
                <a:lnTo>
                  <a:pt x="521462" y="82097"/>
                </a:lnTo>
                <a:lnTo>
                  <a:pt x="521462" y="84082"/>
                </a:lnTo>
                <a:lnTo>
                  <a:pt x="551655" y="84082"/>
                </a:lnTo>
                <a:lnTo>
                  <a:pt x="551655" y="82097"/>
                </a:lnTo>
                <a:lnTo>
                  <a:pt x="548488" y="81937"/>
                </a:lnTo>
                <a:lnTo>
                  <a:pt x="546292" y="81476"/>
                </a:lnTo>
                <a:lnTo>
                  <a:pt x="545069" y="80714"/>
                </a:lnTo>
                <a:lnTo>
                  <a:pt x="543846" y="79952"/>
                </a:lnTo>
                <a:lnTo>
                  <a:pt x="543235" y="78569"/>
                </a:lnTo>
                <a:lnTo>
                  <a:pt x="543235" y="75682"/>
                </a:lnTo>
                <a:lnTo>
                  <a:pt x="543415" y="74439"/>
                </a:lnTo>
                <a:lnTo>
                  <a:pt x="543776" y="72835"/>
                </a:lnTo>
                <a:lnTo>
                  <a:pt x="543977" y="71913"/>
                </a:lnTo>
                <a:lnTo>
                  <a:pt x="544277" y="70730"/>
                </a:lnTo>
                <a:lnTo>
                  <a:pt x="544678" y="69286"/>
                </a:lnTo>
                <a:lnTo>
                  <a:pt x="551234" y="45589"/>
                </a:lnTo>
                <a:lnTo>
                  <a:pt x="552838" y="45910"/>
                </a:lnTo>
                <a:lnTo>
                  <a:pt x="554512" y="46140"/>
                </a:lnTo>
                <a:lnTo>
                  <a:pt x="556256" y="46281"/>
                </a:lnTo>
                <a:lnTo>
                  <a:pt x="558001" y="46421"/>
                </a:lnTo>
                <a:lnTo>
                  <a:pt x="557710" y="41920"/>
                </a:lnTo>
                <a:lnTo>
                  <a:pt x="556277" y="41860"/>
                </a:lnTo>
                <a:close/>
              </a:path>
              <a:path w="2664809" h="86368">
                <a:moveTo>
                  <a:pt x="646366" y="68144"/>
                </a:moveTo>
                <a:lnTo>
                  <a:pt x="646366" y="73757"/>
                </a:lnTo>
                <a:lnTo>
                  <a:pt x="647969" y="78067"/>
                </a:lnTo>
                <a:lnTo>
                  <a:pt x="651177" y="81075"/>
                </a:lnTo>
                <a:lnTo>
                  <a:pt x="654385" y="84082"/>
                </a:lnTo>
                <a:lnTo>
                  <a:pt x="658114" y="85586"/>
                </a:lnTo>
                <a:lnTo>
                  <a:pt x="668379" y="85586"/>
                </a:lnTo>
                <a:lnTo>
                  <a:pt x="674373" y="83440"/>
                </a:lnTo>
                <a:lnTo>
                  <a:pt x="680348" y="79150"/>
                </a:lnTo>
                <a:lnTo>
                  <a:pt x="683716" y="76744"/>
                </a:lnTo>
                <a:lnTo>
                  <a:pt x="686302" y="74399"/>
                </a:lnTo>
                <a:lnTo>
                  <a:pt x="688107" y="72113"/>
                </a:lnTo>
                <a:lnTo>
                  <a:pt x="686543" y="70730"/>
                </a:lnTo>
                <a:lnTo>
                  <a:pt x="682894" y="73737"/>
                </a:lnTo>
                <a:lnTo>
                  <a:pt x="680107" y="75822"/>
                </a:lnTo>
                <a:lnTo>
                  <a:pt x="678182" y="76985"/>
                </a:lnTo>
                <a:lnTo>
                  <a:pt x="674815" y="78990"/>
                </a:lnTo>
                <a:lnTo>
                  <a:pt x="671627" y="79992"/>
                </a:lnTo>
                <a:lnTo>
                  <a:pt x="665452" y="79992"/>
                </a:lnTo>
                <a:lnTo>
                  <a:pt x="662715" y="79010"/>
                </a:lnTo>
                <a:lnTo>
                  <a:pt x="660410" y="77045"/>
                </a:lnTo>
                <a:lnTo>
                  <a:pt x="658104" y="75080"/>
                </a:lnTo>
                <a:lnTo>
                  <a:pt x="656951" y="72334"/>
                </a:lnTo>
                <a:lnTo>
                  <a:pt x="656951" y="67322"/>
                </a:lnTo>
                <a:lnTo>
                  <a:pt x="657052" y="66089"/>
                </a:lnTo>
                <a:lnTo>
                  <a:pt x="657452" y="64124"/>
                </a:lnTo>
                <a:lnTo>
                  <a:pt x="657813" y="62811"/>
                </a:lnTo>
                <a:lnTo>
                  <a:pt x="658335" y="61167"/>
                </a:lnTo>
                <a:lnTo>
                  <a:pt x="661763" y="60746"/>
                </a:lnTo>
                <a:lnTo>
                  <a:pt x="669221" y="59823"/>
                </a:lnTo>
                <a:lnTo>
                  <a:pt x="676328" y="57308"/>
                </a:lnTo>
                <a:lnTo>
                  <a:pt x="683084" y="53198"/>
                </a:lnTo>
                <a:lnTo>
                  <a:pt x="685099" y="41860"/>
                </a:lnTo>
                <a:lnTo>
                  <a:pt x="682693" y="46100"/>
                </a:lnTo>
                <a:lnTo>
                  <a:pt x="677882" y="50371"/>
                </a:lnTo>
                <a:lnTo>
                  <a:pt x="673070" y="54641"/>
                </a:lnTo>
                <a:lnTo>
                  <a:pt x="666835" y="57338"/>
                </a:lnTo>
                <a:lnTo>
                  <a:pt x="659177" y="58460"/>
                </a:lnTo>
                <a:lnTo>
                  <a:pt x="658395" y="42281"/>
                </a:lnTo>
                <a:lnTo>
                  <a:pt x="655905" y="45031"/>
                </a:lnTo>
                <a:lnTo>
                  <a:pt x="648750" y="56420"/>
                </a:lnTo>
                <a:lnTo>
                  <a:pt x="646366" y="68144"/>
                </a:lnTo>
                <a:close/>
              </a:path>
              <a:path w="2664809" h="86368">
                <a:moveTo>
                  <a:pt x="693219" y="44146"/>
                </a:moveTo>
                <a:lnTo>
                  <a:pt x="693219" y="35525"/>
                </a:lnTo>
                <a:lnTo>
                  <a:pt x="692297" y="33380"/>
                </a:lnTo>
                <a:lnTo>
                  <a:pt x="690452" y="31936"/>
                </a:lnTo>
                <a:lnTo>
                  <a:pt x="688608" y="30493"/>
                </a:lnTo>
                <a:lnTo>
                  <a:pt x="686122" y="29771"/>
                </a:lnTo>
                <a:lnTo>
                  <a:pt x="682994" y="29771"/>
                </a:lnTo>
                <a:lnTo>
                  <a:pt x="680978" y="29851"/>
                </a:lnTo>
                <a:lnTo>
                  <a:pt x="669521" y="33417"/>
                </a:lnTo>
                <a:lnTo>
                  <a:pt x="658395" y="42281"/>
                </a:lnTo>
                <a:lnTo>
                  <a:pt x="659177" y="58460"/>
                </a:lnTo>
                <a:lnTo>
                  <a:pt x="659938" y="56416"/>
                </a:lnTo>
                <a:lnTo>
                  <a:pt x="660660" y="54591"/>
                </a:lnTo>
                <a:lnTo>
                  <a:pt x="661342" y="52987"/>
                </a:lnTo>
                <a:lnTo>
                  <a:pt x="662585" y="49980"/>
                </a:lnTo>
                <a:lnTo>
                  <a:pt x="664269" y="46832"/>
                </a:lnTo>
                <a:lnTo>
                  <a:pt x="666394" y="43544"/>
                </a:lnTo>
                <a:lnTo>
                  <a:pt x="668399" y="40738"/>
                </a:lnTo>
                <a:lnTo>
                  <a:pt x="670654" y="38222"/>
                </a:lnTo>
                <a:lnTo>
                  <a:pt x="673161" y="35996"/>
                </a:lnTo>
                <a:lnTo>
                  <a:pt x="675667" y="33771"/>
                </a:lnTo>
                <a:lnTo>
                  <a:pt x="678223" y="32658"/>
                </a:lnTo>
                <a:lnTo>
                  <a:pt x="682232" y="32658"/>
                </a:lnTo>
                <a:lnTo>
                  <a:pt x="683295" y="33109"/>
                </a:lnTo>
                <a:lnTo>
                  <a:pt x="684738" y="34914"/>
                </a:lnTo>
                <a:lnTo>
                  <a:pt x="685099" y="36126"/>
                </a:lnTo>
                <a:lnTo>
                  <a:pt x="685099" y="41860"/>
                </a:lnTo>
                <a:lnTo>
                  <a:pt x="683084" y="53198"/>
                </a:lnTo>
                <a:lnTo>
                  <a:pt x="689841" y="49088"/>
                </a:lnTo>
                <a:lnTo>
                  <a:pt x="693219" y="44146"/>
                </a:lnTo>
                <a:close/>
              </a:path>
              <a:path w="2664809" h="86368">
                <a:moveTo>
                  <a:pt x="710085" y="72113"/>
                </a:moveTo>
                <a:lnTo>
                  <a:pt x="711368" y="68505"/>
                </a:lnTo>
                <a:lnTo>
                  <a:pt x="713493" y="62570"/>
                </a:lnTo>
                <a:lnTo>
                  <a:pt x="715719" y="57819"/>
                </a:lnTo>
                <a:lnTo>
                  <a:pt x="718044" y="54250"/>
                </a:lnTo>
                <a:lnTo>
                  <a:pt x="720410" y="50601"/>
                </a:lnTo>
                <a:lnTo>
                  <a:pt x="723448" y="46672"/>
                </a:lnTo>
                <a:lnTo>
                  <a:pt x="727157" y="42462"/>
                </a:lnTo>
                <a:lnTo>
                  <a:pt x="730865" y="38252"/>
                </a:lnTo>
                <a:lnTo>
                  <a:pt x="733983" y="36146"/>
                </a:lnTo>
                <a:lnTo>
                  <a:pt x="736509" y="36146"/>
                </a:lnTo>
                <a:lnTo>
                  <a:pt x="738584" y="36959"/>
                </a:lnTo>
                <a:lnTo>
                  <a:pt x="739215" y="38252"/>
                </a:lnTo>
                <a:lnTo>
                  <a:pt x="739186" y="39926"/>
                </a:lnTo>
                <a:lnTo>
                  <a:pt x="738915" y="41319"/>
                </a:lnTo>
                <a:lnTo>
                  <a:pt x="727487" y="84082"/>
                </a:lnTo>
                <a:lnTo>
                  <a:pt x="736810" y="84082"/>
                </a:lnTo>
                <a:lnTo>
                  <a:pt x="739416" y="74379"/>
                </a:lnTo>
                <a:lnTo>
                  <a:pt x="741211" y="68094"/>
                </a:lnTo>
                <a:lnTo>
                  <a:pt x="742193" y="65227"/>
                </a:lnTo>
                <a:lnTo>
                  <a:pt x="743175" y="62360"/>
                </a:lnTo>
                <a:lnTo>
                  <a:pt x="744869" y="58801"/>
                </a:lnTo>
                <a:lnTo>
                  <a:pt x="747275" y="54551"/>
                </a:lnTo>
                <a:lnTo>
                  <a:pt x="749922" y="50381"/>
                </a:lnTo>
                <a:lnTo>
                  <a:pt x="753029" y="46271"/>
                </a:lnTo>
                <a:lnTo>
                  <a:pt x="756598" y="42221"/>
                </a:lnTo>
                <a:lnTo>
                  <a:pt x="760167" y="38172"/>
                </a:lnTo>
                <a:lnTo>
                  <a:pt x="763294" y="36146"/>
                </a:lnTo>
                <a:lnTo>
                  <a:pt x="765980" y="36146"/>
                </a:lnTo>
                <a:lnTo>
                  <a:pt x="767875" y="36929"/>
                </a:lnTo>
                <a:lnTo>
                  <a:pt x="768627" y="38191"/>
                </a:lnTo>
                <a:lnTo>
                  <a:pt x="768537" y="40116"/>
                </a:lnTo>
                <a:lnTo>
                  <a:pt x="768266" y="41319"/>
                </a:lnTo>
                <a:lnTo>
                  <a:pt x="759605" y="75000"/>
                </a:lnTo>
                <a:lnTo>
                  <a:pt x="759254" y="76604"/>
                </a:lnTo>
                <a:lnTo>
                  <a:pt x="759053" y="77967"/>
                </a:lnTo>
                <a:lnTo>
                  <a:pt x="759003" y="81656"/>
                </a:lnTo>
                <a:lnTo>
                  <a:pt x="759685" y="83400"/>
                </a:lnTo>
                <a:lnTo>
                  <a:pt x="761048" y="84443"/>
                </a:lnTo>
                <a:lnTo>
                  <a:pt x="763013" y="85405"/>
                </a:lnTo>
                <a:lnTo>
                  <a:pt x="767143" y="85405"/>
                </a:lnTo>
                <a:lnTo>
                  <a:pt x="770030" y="84192"/>
                </a:lnTo>
                <a:lnTo>
                  <a:pt x="772957" y="81767"/>
                </a:lnTo>
                <a:lnTo>
                  <a:pt x="775884" y="79341"/>
                </a:lnTo>
                <a:lnTo>
                  <a:pt x="778791" y="76083"/>
                </a:lnTo>
                <a:lnTo>
                  <a:pt x="781678" y="71993"/>
                </a:lnTo>
                <a:lnTo>
                  <a:pt x="782280" y="71151"/>
                </a:lnTo>
                <a:lnTo>
                  <a:pt x="780415" y="69707"/>
                </a:lnTo>
                <a:lnTo>
                  <a:pt x="778049" y="72594"/>
                </a:lnTo>
                <a:lnTo>
                  <a:pt x="776616" y="74339"/>
                </a:lnTo>
                <a:lnTo>
                  <a:pt x="774962" y="76243"/>
                </a:lnTo>
                <a:lnTo>
                  <a:pt x="773318" y="77888"/>
                </a:lnTo>
                <a:lnTo>
                  <a:pt x="771544" y="79210"/>
                </a:lnTo>
                <a:lnTo>
                  <a:pt x="770191" y="79391"/>
                </a:lnTo>
                <a:lnTo>
                  <a:pt x="768627" y="78579"/>
                </a:lnTo>
                <a:lnTo>
                  <a:pt x="768446" y="76985"/>
                </a:lnTo>
                <a:lnTo>
                  <a:pt x="777288" y="44206"/>
                </a:lnTo>
                <a:lnTo>
                  <a:pt x="778049" y="40798"/>
                </a:lnTo>
                <a:lnTo>
                  <a:pt x="778430" y="38652"/>
                </a:lnTo>
                <a:lnTo>
                  <a:pt x="778430" y="34923"/>
                </a:lnTo>
                <a:lnTo>
                  <a:pt x="777649" y="32859"/>
                </a:lnTo>
                <a:lnTo>
                  <a:pt x="776085" y="31576"/>
                </a:lnTo>
                <a:lnTo>
                  <a:pt x="774521" y="30292"/>
                </a:lnTo>
                <a:lnTo>
                  <a:pt x="772797" y="29651"/>
                </a:lnTo>
                <a:lnTo>
                  <a:pt x="766462" y="29651"/>
                </a:lnTo>
                <a:lnTo>
                  <a:pt x="761329" y="32879"/>
                </a:lnTo>
                <a:lnTo>
                  <a:pt x="755515" y="39334"/>
                </a:lnTo>
                <a:lnTo>
                  <a:pt x="752307" y="42903"/>
                </a:lnTo>
                <a:lnTo>
                  <a:pt x="748478" y="48095"/>
                </a:lnTo>
                <a:lnTo>
                  <a:pt x="744027" y="54912"/>
                </a:lnTo>
                <a:lnTo>
                  <a:pt x="745752" y="49539"/>
                </a:lnTo>
                <a:lnTo>
                  <a:pt x="746944" y="45640"/>
                </a:lnTo>
                <a:lnTo>
                  <a:pt x="747606" y="43214"/>
                </a:lnTo>
                <a:lnTo>
                  <a:pt x="748268" y="40788"/>
                </a:lnTo>
                <a:lnTo>
                  <a:pt x="748598" y="38893"/>
                </a:lnTo>
                <a:lnTo>
                  <a:pt x="748598" y="34482"/>
                </a:lnTo>
                <a:lnTo>
                  <a:pt x="747636" y="32297"/>
                </a:lnTo>
                <a:lnTo>
                  <a:pt x="745711" y="30975"/>
                </a:lnTo>
                <a:lnTo>
                  <a:pt x="744468" y="30092"/>
                </a:lnTo>
                <a:lnTo>
                  <a:pt x="743045" y="29651"/>
                </a:lnTo>
                <a:lnTo>
                  <a:pt x="737271" y="29651"/>
                </a:lnTo>
                <a:lnTo>
                  <a:pt x="732459" y="32578"/>
                </a:lnTo>
                <a:lnTo>
                  <a:pt x="727006" y="38432"/>
                </a:lnTo>
                <a:lnTo>
                  <a:pt x="723037" y="42843"/>
                </a:lnTo>
                <a:lnTo>
                  <a:pt x="718826" y="48336"/>
                </a:lnTo>
                <a:lnTo>
                  <a:pt x="714376" y="54912"/>
                </a:lnTo>
                <a:lnTo>
                  <a:pt x="721413" y="30072"/>
                </a:lnTo>
                <a:lnTo>
                  <a:pt x="720932" y="29651"/>
                </a:lnTo>
                <a:lnTo>
                  <a:pt x="711870" y="31656"/>
                </a:lnTo>
                <a:lnTo>
                  <a:pt x="705314" y="32979"/>
                </a:lnTo>
                <a:lnTo>
                  <a:pt x="701264" y="33620"/>
                </a:lnTo>
                <a:lnTo>
                  <a:pt x="701264" y="35666"/>
                </a:lnTo>
                <a:lnTo>
                  <a:pt x="704352" y="35545"/>
                </a:lnTo>
                <a:lnTo>
                  <a:pt x="706436" y="35645"/>
                </a:lnTo>
                <a:lnTo>
                  <a:pt x="707519" y="35966"/>
                </a:lnTo>
                <a:lnTo>
                  <a:pt x="709143" y="37229"/>
                </a:lnTo>
                <a:lnTo>
                  <a:pt x="709143" y="38793"/>
                </a:lnTo>
                <a:lnTo>
                  <a:pt x="709023" y="40056"/>
                </a:lnTo>
                <a:lnTo>
                  <a:pt x="708722" y="41319"/>
                </a:lnTo>
                <a:lnTo>
                  <a:pt x="696993" y="84082"/>
                </a:lnTo>
                <a:lnTo>
                  <a:pt x="706256" y="84082"/>
                </a:lnTo>
                <a:lnTo>
                  <a:pt x="708381" y="77306"/>
                </a:lnTo>
                <a:lnTo>
                  <a:pt x="710085" y="72113"/>
                </a:lnTo>
                <a:close/>
              </a:path>
              <a:path w="2664809" h="86368">
                <a:moveTo>
                  <a:pt x="815163" y="9863"/>
                </a:moveTo>
                <a:lnTo>
                  <a:pt x="815163" y="8019"/>
                </a:lnTo>
                <a:lnTo>
                  <a:pt x="814571" y="6455"/>
                </a:lnTo>
                <a:lnTo>
                  <a:pt x="813389" y="5172"/>
                </a:lnTo>
                <a:lnTo>
                  <a:pt x="812206" y="3889"/>
                </a:lnTo>
                <a:lnTo>
                  <a:pt x="810792" y="3247"/>
                </a:lnTo>
                <a:lnTo>
                  <a:pt x="807504" y="3247"/>
                </a:lnTo>
                <a:lnTo>
                  <a:pt x="806101" y="3889"/>
                </a:lnTo>
                <a:lnTo>
                  <a:pt x="804938" y="5172"/>
                </a:lnTo>
                <a:lnTo>
                  <a:pt x="803775" y="6455"/>
                </a:lnTo>
                <a:lnTo>
                  <a:pt x="803194" y="8019"/>
                </a:lnTo>
                <a:lnTo>
                  <a:pt x="803194" y="11668"/>
                </a:lnTo>
                <a:lnTo>
                  <a:pt x="803775" y="13211"/>
                </a:lnTo>
                <a:lnTo>
                  <a:pt x="804938" y="14495"/>
                </a:lnTo>
                <a:lnTo>
                  <a:pt x="806101" y="15777"/>
                </a:lnTo>
                <a:lnTo>
                  <a:pt x="807504" y="16419"/>
                </a:lnTo>
                <a:lnTo>
                  <a:pt x="810792" y="16419"/>
                </a:lnTo>
                <a:lnTo>
                  <a:pt x="812206" y="15787"/>
                </a:lnTo>
                <a:lnTo>
                  <a:pt x="813389" y="14524"/>
                </a:lnTo>
                <a:lnTo>
                  <a:pt x="814571" y="13261"/>
                </a:lnTo>
                <a:lnTo>
                  <a:pt x="815163" y="11708"/>
                </a:lnTo>
                <a:lnTo>
                  <a:pt x="815163" y="9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79748" y="2434861"/>
            <a:ext cx="4463747" cy="65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62" name="object 62"/>
          <p:cNvSpPr txBox="1"/>
          <p:nvPr/>
        </p:nvSpPr>
        <p:spPr>
          <a:xfrm>
            <a:off x="2879749" y="2500446"/>
            <a:ext cx="1882419" cy="112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762169" y="2500447"/>
            <a:ext cx="148663" cy="257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4910831" y="2500447"/>
            <a:ext cx="2432665" cy="640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2879748" y="2612879"/>
            <a:ext cx="1509796" cy="151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4389546" y="2612879"/>
            <a:ext cx="148663" cy="2464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538209" y="2612879"/>
            <a:ext cx="223959" cy="2464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2879748" y="2764664"/>
            <a:ext cx="1139105" cy="680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4018854" y="2764665"/>
            <a:ext cx="148662" cy="231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167516" y="2764665"/>
            <a:ext cx="222029" cy="231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4910831" y="3141315"/>
            <a:ext cx="223959" cy="1935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5134790" y="3141315"/>
            <a:ext cx="148663" cy="1935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5283454" y="3141315"/>
            <a:ext cx="2060042" cy="378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2879748" y="3444884"/>
            <a:ext cx="393860" cy="753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3273609" y="3444884"/>
            <a:ext cx="148663" cy="163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3422271" y="3444884"/>
            <a:ext cx="596582" cy="339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5283454" y="3519840"/>
            <a:ext cx="222028" cy="15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505482" y="3519840"/>
            <a:ext cx="148663" cy="15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5654146" y="3519840"/>
            <a:ext cx="1689350" cy="565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422271" y="3784058"/>
            <a:ext cx="223959" cy="1292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646231" y="3784058"/>
            <a:ext cx="148663" cy="1292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794894" y="3784058"/>
            <a:ext cx="223959" cy="1292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5654146" y="4085753"/>
            <a:ext cx="1339896" cy="22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994042" y="4085753"/>
            <a:ext cx="148663" cy="991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142705" y="4085753"/>
            <a:ext cx="200791" cy="991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2879748" y="4198187"/>
            <a:ext cx="171831" cy="87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3051580" y="4198187"/>
            <a:ext cx="222028" cy="87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654146" y="4312493"/>
            <a:ext cx="223959" cy="76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5878105" y="4312493"/>
            <a:ext cx="148663" cy="76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026768" y="4312493"/>
            <a:ext cx="967274" cy="189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6026768" y="4501756"/>
            <a:ext cx="223959" cy="575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250728" y="4501756"/>
            <a:ext cx="148663" cy="575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6399390" y="4501756"/>
            <a:ext cx="594651" cy="112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6399391" y="4614189"/>
            <a:ext cx="222028" cy="46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6621419" y="4614189"/>
            <a:ext cx="148663" cy="46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6770082" y="4614189"/>
            <a:ext cx="223959" cy="46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879748" y="5077039"/>
            <a:ext cx="171831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6" name="object 26"/>
          <p:cNvSpPr txBox="1"/>
          <p:nvPr/>
        </p:nvSpPr>
        <p:spPr>
          <a:xfrm>
            <a:off x="3051580" y="5077039"/>
            <a:ext cx="222028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5" name="object 25"/>
          <p:cNvSpPr txBox="1"/>
          <p:nvPr/>
        </p:nvSpPr>
        <p:spPr>
          <a:xfrm>
            <a:off x="3273609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4" name="object 24"/>
          <p:cNvSpPr txBox="1"/>
          <p:nvPr/>
        </p:nvSpPr>
        <p:spPr>
          <a:xfrm>
            <a:off x="3422271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3" name="object 23"/>
          <p:cNvSpPr txBox="1"/>
          <p:nvPr/>
        </p:nvSpPr>
        <p:spPr>
          <a:xfrm>
            <a:off x="3646231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2" name="object 22"/>
          <p:cNvSpPr txBox="1"/>
          <p:nvPr/>
        </p:nvSpPr>
        <p:spPr>
          <a:xfrm>
            <a:off x="3794894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1" name="object 21"/>
          <p:cNvSpPr txBox="1"/>
          <p:nvPr/>
        </p:nvSpPr>
        <p:spPr>
          <a:xfrm>
            <a:off x="4018854" y="5077039"/>
            <a:ext cx="148662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20" name="object 20"/>
          <p:cNvSpPr txBox="1"/>
          <p:nvPr/>
        </p:nvSpPr>
        <p:spPr>
          <a:xfrm>
            <a:off x="4167516" y="5077039"/>
            <a:ext cx="22202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9" name="object 19"/>
          <p:cNvSpPr txBox="1"/>
          <p:nvPr/>
        </p:nvSpPr>
        <p:spPr>
          <a:xfrm>
            <a:off x="4389546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8" name="object 18"/>
          <p:cNvSpPr txBox="1"/>
          <p:nvPr/>
        </p:nvSpPr>
        <p:spPr>
          <a:xfrm>
            <a:off x="4538209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7" name="object 17"/>
          <p:cNvSpPr txBox="1"/>
          <p:nvPr/>
        </p:nvSpPr>
        <p:spPr>
          <a:xfrm>
            <a:off x="4762169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6" name="object 16"/>
          <p:cNvSpPr txBox="1"/>
          <p:nvPr/>
        </p:nvSpPr>
        <p:spPr>
          <a:xfrm>
            <a:off x="4910831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5134790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5283454" y="5077039"/>
            <a:ext cx="222028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5505482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5654146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1" name="object 11"/>
          <p:cNvSpPr txBox="1"/>
          <p:nvPr/>
        </p:nvSpPr>
        <p:spPr>
          <a:xfrm>
            <a:off x="5878105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10" name="object 10"/>
          <p:cNvSpPr txBox="1"/>
          <p:nvPr/>
        </p:nvSpPr>
        <p:spPr>
          <a:xfrm>
            <a:off x="6026768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9" name="object 9"/>
          <p:cNvSpPr txBox="1"/>
          <p:nvPr/>
        </p:nvSpPr>
        <p:spPr>
          <a:xfrm>
            <a:off x="6250728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8" name="object 8"/>
          <p:cNvSpPr txBox="1"/>
          <p:nvPr/>
        </p:nvSpPr>
        <p:spPr>
          <a:xfrm>
            <a:off x="6399391" y="5077039"/>
            <a:ext cx="222028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6621419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6770082" y="5077039"/>
            <a:ext cx="223959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6994042" y="5077039"/>
            <a:ext cx="148663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7142705" y="5077039"/>
            <a:ext cx="200791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2225246" y="2039471"/>
            <a:ext cx="5494734" cy="364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0530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Closed End Funds: Price and N</a:t>
            </a:r>
            <a:r>
              <a:rPr sz="2100" spc="-273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87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18943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Simple Explanation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 the Closed End Discount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closed-end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‘average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risk”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stocks.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(average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investments)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endParaRPr sz="1600">
              <a:latin typeface="Times New Roman"/>
              <a:cs typeface="Times New Roman"/>
            </a:endParaRPr>
          </a:p>
          <a:p>
            <a:pPr marL="1395001" marR="456189">
              <a:lnSpc>
                <a:spcPts val="1806"/>
              </a:lnSpc>
              <a:spcBef>
                <a:spcPts val="139"/>
              </a:spcBef>
            </a:pP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1.5%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annually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term.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underperforms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56189">
              <a:lnSpc>
                <a:spcPts val="1806"/>
              </a:lnSpc>
              <a:spcBef>
                <a:spcPts val="318"/>
              </a:spcBef>
            </a:pP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0.50%,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363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9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57141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Premium for Marketable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Securities</a:t>
            </a:r>
            <a:endParaRPr sz="2100">
              <a:latin typeface="Times New Roman"/>
              <a:cs typeface="Times New Roman"/>
            </a:endParaRPr>
          </a:p>
          <a:p>
            <a:pPr marL="1395001" marR="291192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911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Thai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roughly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 </a:t>
            </a:r>
            <a:endParaRPr sz="1600">
              <a:latin typeface="Times New Roman"/>
              <a:cs typeface="Times New Roman"/>
            </a:endParaRPr>
          </a:p>
          <a:p>
            <a:pPr marL="1395001" marR="2911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Indonesian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80%+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06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December</a:t>
            </a:r>
            <a:endParaRPr sz="1600">
              <a:latin typeface="Times New Roman"/>
              <a:cs typeface="Times New Roman"/>
            </a:endParaRPr>
          </a:p>
          <a:p>
            <a:pPr marL="1395001" marR="462887">
              <a:lnSpc>
                <a:spcPts val="1806"/>
              </a:lnSpc>
              <a:spcBef>
                <a:spcPts val="323"/>
              </a:spcBef>
            </a:pPr>
            <a:r>
              <a:rPr sz="1600" dirty="0">
                <a:latin typeface="Times New Roman"/>
                <a:cs typeface="Times New Roman"/>
              </a:rPr>
              <a:t>31,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1997.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Why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might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 </a:t>
            </a:r>
            <a:endParaRPr sz="1600">
              <a:latin typeface="Times New Roman"/>
              <a:cs typeface="Times New Roman"/>
            </a:endParaRPr>
          </a:p>
          <a:p>
            <a:pPr marL="1395001" marR="462887">
              <a:lnSpc>
                <a:spcPts val="1806"/>
              </a:lnSpc>
              <a:spcBef>
                <a:spcPts val="140"/>
              </a:spcBef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marketable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6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51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8023" y="2039471"/>
            <a:ext cx="6950604" cy="364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943289" marR="2875775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Berkshire Hathaway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58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2570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2. Dealing with Holdings in Other firms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categorized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endParaRPr sz="1600">
              <a:latin typeface="Times New Roman"/>
              <a:cs typeface="Times New Roman"/>
            </a:endParaRPr>
          </a:p>
          <a:p>
            <a:pPr marL="1749020" marR="573263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Minority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passive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dividend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shown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balance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  <a:p>
            <a:pPr marL="1749020" marR="383970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Minority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statements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Majority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statements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consolidated.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038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54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810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An Exercise 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Cross Holdings</a:t>
            </a:r>
            <a:endParaRPr sz="2100">
              <a:latin typeface="Times New Roman"/>
              <a:cs typeface="Times New Roman"/>
            </a:endParaRPr>
          </a:p>
          <a:p>
            <a:pPr marL="1395001" marR="382845" indent="-303444">
              <a:lnSpc>
                <a:spcPts val="1599"/>
              </a:lnSpc>
              <a:spcBef>
                <a:spcPts val="3997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Assume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consolidated</a:t>
            </a:r>
            <a:r>
              <a:rPr sz="1400" u="sng" spc="7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financials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billion (using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FCFF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capital)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debt.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 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worth?</a:t>
            </a:r>
            <a:endParaRPr sz="1400">
              <a:latin typeface="Times New Roman"/>
              <a:cs typeface="Times New Roman"/>
            </a:endParaRPr>
          </a:p>
          <a:p>
            <a:pPr marL="1395001" marR="328842" indent="-303444">
              <a:lnSpc>
                <a:spcPts val="1599"/>
              </a:lnSpc>
              <a:spcBef>
                <a:spcPts val="2562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Now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told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owns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holdings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accounted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passive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holdings.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500 million,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worth?</a:t>
            </a:r>
            <a:endParaRPr sz="1400">
              <a:latin typeface="Times New Roman"/>
              <a:cs typeface="Times New Roman"/>
            </a:endParaRPr>
          </a:p>
          <a:p>
            <a:pPr marL="1395001" marR="411771" indent="-303444">
              <a:lnSpc>
                <a:spcPts val="1599"/>
              </a:lnSpc>
              <a:spcBef>
                <a:spcPts val="2562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Now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assumption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owns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holdings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fully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consolidated.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recorded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 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A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balance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sheet.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worth?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71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51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5397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More on Cross Holding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Building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previous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endParaRPr sz="1600">
              <a:latin typeface="Times New Roman"/>
              <a:cs typeface="Times New Roman"/>
            </a:endParaRPr>
          </a:p>
          <a:p>
            <a:pPr marL="1749020" marR="412405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ou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(which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half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-80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 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currently)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chemical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</a:t>
            </a:r>
            <a:r>
              <a:rPr sz="1400" spc="-9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749020" marR="818534">
              <a:lnSpc>
                <a:spcPts val="1599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Furthermore,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$250 million.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70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1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0659">
              <a:lnSpc>
                <a:spcPct val="95825"/>
              </a:lnSpc>
              <a:spcBef>
                <a:spcPts val="20141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of Cash and Cross Holdings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38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50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1128" y="4824133"/>
            <a:ext cx="5631355" cy="564943"/>
          </a:xfrm>
          <a:custGeom>
            <a:avLst/>
            <a:gdLst/>
            <a:ahLst/>
            <a:cxnLst/>
            <a:rect l="l" t="t" r="r" b="b"/>
            <a:pathLst>
              <a:path w="6194490" h="640269">
                <a:moveTo>
                  <a:pt x="0" y="0"/>
                </a:moveTo>
                <a:lnTo>
                  <a:pt x="0" y="640269"/>
                </a:lnTo>
                <a:lnTo>
                  <a:pt x="6194490" y="640269"/>
                </a:lnTo>
                <a:lnTo>
                  <a:pt x="619449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0397" y="5019704"/>
            <a:ext cx="1760658" cy="165153"/>
          </a:xfrm>
          <a:custGeom>
            <a:avLst/>
            <a:gdLst/>
            <a:ahLst/>
            <a:cxnLst/>
            <a:rect l="l" t="t" r="r" b="b"/>
            <a:pathLst>
              <a:path w="1936724" h="187173">
                <a:moveTo>
                  <a:pt x="1886691" y="184131"/>
                </a:moveTo>
                <a:lnTo>
                  <a:pt x="1890577" y="186159"/>
                </a:lnTo>
                <a:lnTo>
                  <a:pt x="1895021" y="187173"/>
                </a:lnTo>
                <a:lnTo>
                  <a:pt x="1900023" y="187173"/>
                </a:lnTo>
                <a:lnTo>
                  <a:pt x="1912154" y="185631"/>
                </a:lnTo>
                <a:lnTo>
                  <a:pt x="1923454" y="179638"/>
                </a:lnTo>
                <a:lnTo>
                  <a:pt x="1931047" y="169125"/>
                </a:lnTo>
                <a:lnTo>
                  <a:pt x="1934572" y="156196"/>
                </a:lnTo>
                <a:lnTo>
                  <a:pt x="1935508" y="141749"/>
                </a:lnTo>
                <a:lnTo>
                  <a:pt x="1935508" y="48061"/>
                </a:lnTo>
                <a:lnTo>
                  <a:pt x="1935102" y="46641"/>
                </a:lnTo>
                <a:lnTo>
                  <a:pt x="1929019" y="48770"/>
                </a:lnTo>
                <a:lnTo>
                  <a:pt x="1925977" y="49919"/>
                </a:lnTo>
                <a:lnTo>
                  <a:pt x="1922784" y="51085"/>
                </a:lnTo>
                <a:lnTo>
                  <a:pt x="1919438" y="52268"/>
                </a:lnTo>
                <a:lnTo>
                  <a:pt x="1916092" y="53451"/>
                </a:lnTo>
                <a:lnTo>
                  <a:pt x="1913372" y="54381"/>
                </a:lnTo>
                <a:lnTo>
                  <a:pt x="1911276" y="55057"/>
                </a:lnTo>
                <a:lnTo>
                  <a:pt x="1902659" y="57896"/>
                </a:lnTo>
                <a:lnTo>
                  <a:pt x="1902659" y="61039"/>
                </a:lnTo>
                <a:lnTo>
                  <a:pt x="1904281" y="60566"/>
                </a:lnTo>
                <a:lnTo>
                  <a:pt x="1905852" y="60160"/>
                </a:lnTo>
                <a:lnTo>
                  <a:pt x="1907373" y="59822"/>
                </a:lnTo>
                <a:lnTo>
                  <a:pt x="1908894" y="59484"/>
                </a:lnTo>
                <a:lnTo>
                  <a:pt x="1910128" y="59315"/>
                </a:lnTo>
                <a:lnTo>
                  <a:pt x="1914250" y="59315"/>
                </a:lnTo>
                <a:lnTo>
                  <a:pt x="1916278" y="60414"/>
                </a:lnTo>
                <a:lnTo>
                  <a:pt x="1917157" y="62611"/>
                </a:lnTo>
                <a:lnTo>
                  <a:pt x="1918036" y="64807"/>
                </a:lnTo>
                <a:lnTo>
                  <a:pt x="1918475" y="68204"/>
                </a:lnTo>
                <a:lnTo>
                  <a:pt x="1918441" y="155471"/>
                </a:lnTo>
                <a:lnTo>
                  <a:pt x="1918374" y="157972"/>
                </a:lnTo>
                <a:lnTo>
                  <a:pt x="1918306" y="164934"/>
                </a:lnTo>
                <a:lnTo>
                  <a:pt x="1917833" y="169902"/>
                </a:lnTo>
                <a:lnTo>
                  <a:pt x="1916954" y="172877"/>
                </a:lnTo>
                <a:lnTo>
                  <a:pt x="1915467" y="177811"/>
                </a:lnTo>
                <a:lnTo>
                  <a:pt x="1912595" y="180278"/>
                </a:lnTo>
                <a:lnTo>
                  <a:pt x="1905768" y="180278"/>
                </a:lnTo>
                <a:lnTo>
                  <a:pt x="1902811" y="178149"/>
                </a:lnTo>
                <a:lnTo>
                  <a:pt x="1899465" y="173891"/>
                </a:lnTo>
                <a:lnTo>
                  <a:pt x="1896120" y="169632"/>
                </a:lnTo>
                <a:lnTo>
                  <a:pt x="1892689" y="167503"/>
                </a:lnTo>
                <a:lnTo>
                  <a:pt x="1886741" y="167503"/>
                </a:lnTo>
                <a:lnTo>
                  <a:pt x="1884747" y="168365"/>
                </a:lnTo>
                <a:lnTo>
                  <a:pt x="1883193" y="170088"/>
                </a:lnTo>
                <a:lnTo>
                  <a:pt x="1881638" y="171812"/>
                </a:lnTo>
                <a:lnTo>
                  <a:pt x="1880861" y="173789"/>
                </a:lnTo>
                <a:lnTo>
                  <a:pt x="1880861" y="179400"/>
                </a:lnTo>
                <a:lnTo>
                  <a:pt x="1882804" y="182103"/>
                </a:lnTo>
                <a:lnTo>
                  <a:pt x="1886691" y="184131"/>
                </a:lnTo>
                <a:close/>
              </a:path>
              <a:path w="1936724" h="187173">
                <a:moveTo>
                  <a:pt x="1424865" y="73037"/>
                </a:moveTo>
                <a:lnTo>
                  <a:pt x="1423817" y="65128"/>
                </a:lnTo>
                <a:lnTo>
                  <a:pt x="1421722" y="60126"/>
                </a:lnTo>
                <a:lnTo>
                  <a:pt x="1421668" y="59996"/>
                </a:lnTo>
                <a:lnTo>
                  <a:pt x="1413481" y="50132"/>
                </a:lnTo>
                <a:lnTo>
                  <a:pt x="1399924" y="46844"/>
                </a:lnTo>
                <a:lnTo>
                  <a:pt x="1393233" y="46844"/>
                </a:lnTo>
                <a:lnTo>
                  <a:pt x="1386677" y="48939"/>
                </a:lnTo>
                <a:lnTo>
                  <a:pt x="1380256" y="53130"/>
                </a:lnTo>
                <a:lnTo>
                  <a:pt x="1376538" y="55564"/>
                </a:lnTo>
                <a:lnTo>
                  <a:pt x="1372178" y="59315"/>
                </a:lnTo>
                <a:lnTo>
                  <a:pt x="1367177" y="64385"/>
                </a:lnTo>
                <a:lnTo>
                  <a:pt x="1365758" y="59991"/>
                </a:lnTo>
                <a:lnTo>
                  <a:pt x="1363966" y="56510"/>
                </a:lnTo>
                <a:lnTo>
                  <a:pt x="1361803" y="53941"/>
                </a:lnTo>
                <a:lnTo>
                  <a:pt x="1357680" y="49210"/>
                </a:lnTo>
                <a:lnTo>
                  <a:pt x="1352138" y="46844"/>
                </a:lnTo>
                <a:lnTo>
                  <a:pt x="1340039" y="46844"/>
                </a:lnTo>
                <a:lnTo>
                  <a:pt x="1335038" y="48010"/>
                </a:lnTo>
                <a:lnTo>
                  <a:pt x="1330171" y="50342"/>
                </a:lnTo>
                <a:lnTo>
                  <a:pt x="1325305" y="52674"/>
                </a:lnTo>
                <a:lnTo>
                  <a:pt x="1319526" y="56882"/>
                </a:lnTo>
                <a:lnTo>
                  <a:pt x="1312835" y="62965"/>
                </a:lnTo>
                <a:lnTo>
                  <a:pt x="1312835" y="48331"/>
                </a:lnTo>
                <a:lnTo>
                  <a:pt x="1311787" y="46844"/>
                </a:lnTo>
                <a:lnTo>
                  <a:pt x="1308610" y="47993"/>
                </a:lnTo>
                <a:lnTo>
                  <a:pt x="1302594" y="50291"/>
                </a:lnTo>
                <a:lnTo>
                  <a:pt x="1296579" y="52589"/>
                </a:lnTo>
                <a:lnTo>
                  <a:pt x="1292253" y="54178"/>
                </a:lnTo>
                <a:lnTo>
                  <a:pt x="1289617" y="55057"/>
                </a:lnTo>
                <a:lnTo>
                  <a:pt x="1282317" y="57490"/>
                </a:lnTo>
                <a:lnTo>
                  <a:pt x="1282317" y="61039"/>
                </a:lnTo>
                <a:lnTo>
                  <a:pt x="1283264" y="60701"/>
                </a:lnTo>
                <a:lnTo>
                  <a:pt x="1284802" y="60329"/>
                </a:lnTo>
                <a:lnTo>
                  <a:pt x="1286576" y="60126"/>
                </a:lnTo>
                <a:lnTo>
                  <a:pt x="1291037" y="60126"/>
                </a:lnTo>
                <a:lnTo>
                  <a:pt x="1293216" y="60904"/>
                </a:lnTo>
                <a:lnTo>
                  <a:pt x="1294535" y="62458"/>
                </a:lnTo>
                <a:lnTo>
                  <a:pt x="1295852" y="64013"/>
                </a:lnTo>
                <a:lnTo>
                  <a:pt x="1296512" y="67291"/>
                </a:lnTo>
                <a:lnTo>
                  <a:pt x="1296512" y="130595"/>
                </a:lnTo>
                <a:lnTo>
                  <a:pt x="1295160" y="134516"/>
                </a:lnTo>
                <a:lnTo>
                  <a:pt x="1292456" y="136476"/>
                </a:lnTo>
                <a:lnTo>
                  <a:pt x="1290699" y="137760"/>
                </a:lnTo>
                <a:lnTo>
                  <a:pt x="1287184" y="138639"/>
                </a:lnTo>
                <a:lnTo>
                  <a:pt x="1281912" y="139112"/>
                </a:lnTo>
                <a:lnTo>
                  <a:pt x="1281912" y="141749"/>
                </a:lnTo>
                <a:lnTo>
                  <a:pt x="1328042" y="141749"/>
                </a:lnTo>
                <a:lnTo>
                  <a:pt x="1328042" y="139112"/>
                </a:lnTo>
                <a:lnTo>
                  <a:pt x="1322026" y="139045"/>
                </a:lnTo>
                <a:lnTo>
                  <a:pt x="1318123" y="138031"/>
                </a:lnTo>
                <a:lnTo>
                  <a:pt x="1316332" y="136070"/>
                </a:lnTo>
                <a:lnTo>
                  <a:pt x="1314541" y="134110"/>
                </a:lnTo>
                <a:lnTo>
                  <a:pt x="1313646" y="130561"/>
                </a:lnTo>
                <a:lnTo>
                  <a:pt x="1313646" y="69962"/>
                </a:lnTo>
                <a:lnTo>
                  <a:pt x="1316687" y="66311"/>
                </a:lnTo>
                <a:lnTo>
                  <a:pt x="1320202" y="63354"/>
                </a:lnTo>
                <a:lnTo>
                  <a:pt x="1324190" y="61090"/>
                </a:lnTo>
                <a:lnTo>
                  <a:pt x="1328177" y="58825"/>
                </a:lnTo>
                <a:lnTo>
                  <a:pt x="1332233" y="57693"/>
                </a:lnTo>
                <a:lnTo>
                  <a:pt x="1343588" y="57693"/>
                </a:lnTo>
                <a:lnTo>
                  <a:pt x="1348319" y="61005"/>
                </a:lnTo>
                <a:lnTo>
                  <a:pt x="1350550" y="67629"/>
                </a:lnTo>
                <a:lnTo>
                  <a:pt x="1351902" y="71550"/>
                </a:lnTo>
                <a:lnTo>
                  <a:pt x="1352577" y="78715"/>
                </a:lnTo>
                <a:lnTo>
                  <a:pt x="1352577" y="126506"/>
                </a:lnTo>
                <a:lnTo>
                  <a:pt x="1351699" y="132150"/>
                </a:lnTo>
                <a:lnTo>
                  <a:pt x="1349941" y="134448"/>
                </a:lnTo>
                <a:lnTo>
                  <a:pt x="1348184" y="136746"/>
                </a:lnTo>
                <a:lnTo>
                  <a:pt x="1344095" y="138301"/>
                </a:lnTo>
                <a:lnTo>
                  <a:pt x="1337674" y="139112"/>
                </a:lnTo>
                <a:lnTo>
                  <a:pt x="1337674" y="141749"/>
                </a:lnTo>
                <a:lnTo>
                  <a:pt x="1384209" y="141749"/>
                </a:lnTo>
                <a:lnTo>
                  <a:pt x="1384209" y="139112"/>
                </a:lnTo>
                <a:lnTo>
                  <a:pt x="1377991" y="138909"/>
                </a:lnTo>
                <a:lnTo>
                  <a:pt x="1373919" y="137389"/>
                </a:lnTo>
                <a:lnTo>
                  <a:pt x="1371993" y="134550"/>
                </a:lnTo>
                <a:lnTo>
                  <a:pt x="1370066" y="131711"/>
                </a:lnTo>
                <a:lnTo>
                  <a:pt x="1369103" y="127553"/>
                </a:lnTo>
                <a:lnTo>
                  <a:pt x="1369103" y="70164"/>
                </a:lnTo>
                <a:lnTo>
                  <a:pt x="1372753" y="66447"/>
                </a:lnTo>
                <a:lnTo>
                  <a:pt x="1375828" y="63743"/>
                </a:lnTo>
                <a:lnTo>
                  <a:pt x="1378329" y="62053"/>
                </a:lnTo>
                <a:lnTo>
                  <a:pt x="1382655" y="59146"/>
                </a:lnTo>
                <a:lnTo>
                  <a:pt x="1387014" y="57693"/>
                </a:lnTo>
                <a:lnTo>
                  <a:pt x="1398707" y="57693"/>
                </a:lnTo>
                <a:lnTo>
                  <a:pt x="1403608" y="60464"/>
                </a:lnTo>
                <a:lnTo>
                  <a:pt x="1406109" y="66007"/>
                </a:lnTo>
                <a:lnTo>
                  <a:pt x="1407528" y="69117"/>
                </a:lnTo>
                <a:lnTo>
                  <a:pt x="1408238" y="73950"/>
                </a:lnTo>
                <a:lnTo>
                  <a:pt x="1408238" y="129818"/>
                </a:lnTo>
                <a:lnTo>
                  <a:pt x="1407308" y="133536"/>
                </a:lnTo>
                <a:lnTo>
                  <a:pt x="1405450" y="135361"/>
                </a:lnTo>
                <a:lnTo>
                  <a:pt x="1403591" y="137186"/>
                </a:lnTo>
                <a:lnTo>
                  <a:pt x="1399721" y="138369"/>
                </a:lnTo>
                <a:lnTo>
                  <a:pt x="1393841" y="138909"/>
                </a:lnTo>
                <a:lnTo>
                  <a:pt x="1393841" y="141749"/>
                </a:lnTo>
                <a:lnTo>
                  <a:pt x="1439566" y="141749"/>
                </a:lnTo>
                <a:lnTo>
                  <a:pt x="1439566" y="139112"/>
                </a:lnTo>
                <a:lnTo>
                  <a:pt x="1434023" y="138572"/>
                </a:lnTo>
                <a:lnTo>
                  <a:pt x="1430188" y="137439"/>
                </a:lnTo>
                <a:lnTo>
                  <a:pt x="1428059" y="135716"/>
                </a:lnTo>
                <a:lnTo>
                  <a:pt x="1425929" y="133992"/>
                </a:lnTo>
                <a:lnTo>
                  <a:pt x="1424865" y="130730"/>
                </a:lnTo>
                <a:lnTo>
                  <a:pt x="1424865" y="73037"/>
                </a:lnTo>
                <a:close/>
              </a:path>
              <a:path w="1936724" h="187173">
                <a:moveTo>
                  <a:pt x="1180021" y="94975"/>
                </a:moveTo>
                <a:lnTo>
                  <a:pt x="1181556" y="108450"/>
                </a:lnTo>
                <a:lnTo>
                  <a:pt x="1186051" y="120324"/>
                </a:lnTo>
                <a:lnTo>
                  <a:pt x="1193504" y="130595"/>
                </a:lnTo>
                <a:lnTo>
                  <a:pt x="1201914" y="137742"/>
                </a:lnTo>
                <a:lnTo>
                  <a:pt x="1213437" y="143104"/>
                </a:lnTo>
                <a:lnTo>
                  <a:pt x="1207140" y="123498"/>
                </a:lnTo>
                <a:lnTo>
                  <a:pt x="1203368" y="114996"/>
                </a:lnTo>
                <a:lnTo>
                  <a:pt x="1200076" y="102742"/>
                </a:lnTo>
                <a:lnTo>
                  <a:pt x="1198979" y="89835"/>
                </a:lnTo>
                <a:lnTo>
                  <a:pt x="1199562" y="79759"/>
                </a:lnTo>
                <a:lnTo>
                  <a:pt x="1202875" y="66945"/>
                </a:lnTo>
                <a:lnTo>
                  <a:pt x="1209118" y="57997"/>
                </a:lnTo>
                <a:lnTo>
                  <a:pt x="1213038" y="54482"/>
                </a:lnTo>
                <a:lnTo>
                  <a:pt x="1217668" y="52725"/>
                </a:lnTo>
                <a:lnTo>
                  <a:pt x="1223007" y="52725"/>
                </a:lnTo>
                <a:lnTo>
                  <a:pt x="1236884" y="57195"/>
                </a:lnTo>
                <a:lnTo>
                  <a:pt x="1245616" y="68238"/>
                </a:lnTo>
                <a:lnTo>
                  <a:pt x="1249057" y="76190"/>
                </a:lnTo>
                <a:lnTo>
                  <a:pt x="1252331" y="88458"/>
                </a:lnTo>
                <a:lnTo>
                  <a:pt x="1253423" y="101292"/>
                </a:lnTo>
                <a:lnTo>
                  <a:pt x="1253368" y="104439"/>
                </a:lnTo>
                <a:lnTo>
                  <a:pt x="1251585" y="117884"/>
                </a:lnTo>
                <a:lnTo>
                  <a:pt x="1247289" y="128669"/>
                </a:lnTo>
                <a:lnTo>
                  <a:pt x="1243200" y="135631"/>
                </a:lnTo>
                <a:lnTo>
                  <a:pt x="1237370" y="139112"/>
                </a:lnTo>
                <a:lnTo>
                  <a:pt x="1229800" y="139112"/>
                </a:lnTo>
                <a:lnTo>
                  <a:pt x="1227605" y="139020"/>
                </a:lnTo>
                <a:lnTo>
                  <a:pt x="1226454" y="144892"/>
                </a:lnTo>
                <a:lnTo>
                  <a:pt x="1237925" y="143555"/>
                </a:lnTo>
                <a:lnTo>
                  <a:pt x="1249636" y="138600"/>
                </a:lnTo>
                <a:lnTo>
                  <a:pt x="1259506" y="129987"/>
                </a:lnTo>
                <a:lnTo>
                  <a:pt x="1266368" y="119918"/>
                </a:lnTo>
                <a:lnTo>
                  <a:pt x="1270802" y="108021"/>
                </a:lnTo>
                <a:lnTo>
                  <a:pt x="1272280" y="94904"/>
                </a:lnTo>
                <a:lnTo>
                  <a:pt x="1270912" y="81695"/>
                </a:lnTo>
                <a:lnTo>
                  <a:pt x="1266520" y="69757"/>
                </a:lnTo>
                <a:lnTo>
                  <a:pt x="1259100" y="59822"/>
                </a:lnTo>
                <a:lnTo>
                  <a:pt x="1250878" y="53287"/>
                </a:lnTo>
                <a:lnTo>
                  <a:pt x="1239231" y="48302"/>
                </a:lnTo>
                <a:lnTo>
                  <a:pt x="1225846" y="46641"/>
                </a:lnTo>
                <a:lnTo>
                  <a:pt x="1214726" y="47821"/>
                </a:lnTo>
                <a:lnTo>
                  <a:pt x="1202862" y="52450"/>
                </a:lnTo>
                <a:lnTo>
                  <a:pt x="1192845" y="60583"/>
                </a:lnTo>
                <a:lnTo>
                  <a:pt x="1186248" y="69609"/>
                </a:lnTo>
                <a:lnTo>
                  <a:pt x="1181577" y="81398"/>
                </a:lnTo>
                <a:lnTo>
                  <a:pt x="1180020" y="94702"/>
                </a:lnTo>
                <a:lnTo>
                  <a:pt x="1180021" y="94975"/>
                </a:lnTo>
                <a:close/>
              </a:path>
              <a:path w="1936724" h="187173">
                <a:moveTo>
                  <a:pt x="818819" y="94975"/>
                </a:moveTo>
                <a:lnTo>
                  <a:pt x="820355" y="108450"/>
                </a:lnTo>
                <a:lnTo>
                  <a:pt x="824850" y="120323"/>
                </a:lnTo>
                <a:lnTo>
                  <a:pt x="832303" y="130595"/>
                </a:lnTo>
                <a:lnTo>
                  <a:pt x="840713" y="137742"/>
                </a:lnTo>
                <a:lnTo>
                  <a:pt x="852235" y="143104"/>
                </a:lnTo>
                <a:lnTo>
                  <a:pt x="845939" y="123498"/>
                </a:lnTo>
                <a:lnTo>
                  <a:pt x="842167" y="114995"/>
                </a:lnTo>
                <a:lnTo>
                  <a:pt x="838875" y="102742"/>
                </a:lnTo>
                <a:lnTo>
                  <a:pt x="837778" y="89835"/>
                </a:lnTo>
                <a:lnTo>
                  <a:pt x="838361" y="79759"/>
                </a:lnTo>
                <a:lnTo>
                  <a:pt x="841674" y="66945"/>
                </a:lnTo>
                <a:lnTo>
                  <a:pt x="847916" y="57997"/>
                </a:lnTo>
                <a:lnTo>
                  <a:pt x="851837" y="54482"/>
                </a:lnTo>
                <a:lnTo>
                  <a:pt x="856467" y="52724"/>
                </a:lnTo>
                <a:lnTo>
                  <a:pt x="861806" y="52724"/>
                </a:lnTo>
                <a:lnTo>
                  <a:pt x="875683" y="57195"/>
                </a:lnTo>
                <a:lnTo>
                  <a:pt x="884415" y="68238"/>
                </a:lnTo>
                <a:lnTo>
                  <a:pt x="887856" y="76190"/>
                </a:lnTo>
                <a:lnTo>
                  <a:pt x="891130" y="88458"/>
                </a:lnTo>
                <a:lnTo>
                  <a:pt x="892222" y="101292"/>
                </a:lnTo>
                <a:lnTo>
                  <a:pt x="892167" y="104439"/>
                </a:lnTo>
                <a:lnTo>
                  <a:pt x="890384" y="117884"/>
                </a:lnTo>
                <a:lnTo>
                  <a:pt x="886088" y="128669"/>
                </a:lnTo>
                <a:lnTo>
                  <a:pt x="881999" y="135631"/>
                </a:lnTo>
                <a:lnTo>
                  <a:pt x="876169" y="139112"/>
                </a:lnTo>
                <a:lnTo>
                  <a:pt x="868599" y="139112"/>
                </a:lnTo>
                <a:lnTo>
                  <a:pt x="866404" y="139020"/>
                </a:lnTo>
                <a:lnTo>
                  <a:pt x="865253" y="144892"/>
                </a:lnTo>
                <a:lnTo>
                  <a:pt x="876724" y="143555"/>
                </a:lnTo>
                <a:lnTo>
                  <a:pt x="888435" y="138600"/>
                </a:lnTo>
                <a:lnTo>
                  <a:pt x="898305" y="129987"/>
                </a:lnTo>
                <a:lnTo>
                  <a:pt x="905167" y="119918"/>
                </a:lnTo>
                <a:lnTo>
                  <a:pt x="909601" y="108021"/>
                </a:lnTo>
                <a:lnTo>
                  <a:pt x="911079" y="94904"/>
                </a:lnTo>
                <a:lnTo>
                  <a:pt x="909711" y="81695"/>
                </a:lnTo>
                <a:lnTo>
                  <a:pt x="905318" y="69757"/>
                </a:lnTo>
                <a:lnTo>
                  <a:pt x="897899" y="59822"/>
                </a:lnTo>
                <a:lnTo>
                  <a:pt x="889677" y="53287"/>
                </a:lnTo>
                <a:lnTo>
                  <a:pt x="878030" y="48302"/>
                </a:lnTo>
                <a:lnTo>
                  <a:pt x="864645" y="46641"/>
                </a:lnTo>
                <a:lnTo>
                  <a:pt x="853525" y="47821"/>
                </a:lnTo>
                <a:lnTo>
                  <a:pt x="841661" y="52450"/>
                </a:lnTo>
                <a:lnTo>
                  <a:pt x="831644" y="60582"/>
                </a:lnTo>
                <a:lnTo>
                  <a:pt x="825047" y="69609"/>
                </a:lnTo>
                <a:lnTo>
                  <a:pt x="820376" y="81398"/>
                </a:lnTo>
                <a:lnTo>
                  <a:pt x="818819" y="94702"/>
                </a:lnTo>
                <a:lnTo>
                  <a:pt x="818819" y="94975"/>
                </a:lnTo>
                <a:close/>
              </a:path>
              <a:path w="1936724" h="187173">
                <a:moveTo>
                  <a:pt x="215376" y="94975"/>
                </a:moveTo>
                <a:lnTo>
                  <a:pt x="216912" y="108450"/>
                </a:lnTo>
                <a:lnTo>
                  <a:pt x="221406" y="120323"/>
                </a:lnTo>
                <a:lnTo>
                  <a:pt x="228859" y="130595"/>
                </a:lnTo>
                <a:lnTo>
                  <a:pt x="237270" y="137742"/>
                </a:lnTo>
                <a:lnTo>
                  <a:pt x="248792" y="143104"/>
                </a:lnTo>
                <a:lnTo>
                  <a:pt x="242496" y="123497"/>
                </a:lnTo>
                <a:lnTo>
                  <a:pt x="238723" y="114995"/>
                </a:lnTo>
                <a:lnTo>
                  <a:pt x="235431" y="102742"/>
                </a:lnTo>
                <a:lnTo>
                  <a:pt x="234334" y="89835"/>
                </a:lnTo>
                <a:lnTo>
                  <a:pt x="234917" y="79759"/>
                </a:lnTo>
                <a:lnTo>
                  <a:pt x="238230" y="66945"/>
                </a:lnTo>
                <a:lnTo>
                  <a:pt x="244473" y="57997"/>
                </a:lnTo>
                <a:lnTo>
                  <a:pt x="248393" y="54482"/>
                </a:lnTo>
                <a:lnTo>
                  <a:pt x="253023" y="52724"/>
                </a:lnTo>
                <a:lnTo>
                  <a:pt x="258362" y="52724"/>
                </a:lnTo>
                <a:lnTo>
                  <a:pt x="272239" y="57195"/>
                </a:lnTo>
                <a:lnTo>
                  <a:pt x="280971" y="68238"/>
                </a:lnTo>
                <a:lnTo>
                  <a:pt x="284412" y="76190"/>
                </a:lnTo>
                <a:lnTo>
                  <a:pt x="287686" y="88457"/>
                </a:lnTo>
                <a:lnTo>
                  <a:pt x="288778" y="101292"/>
                </a:lnTo>
                <a:lnTo>
                  <a:pt x="288723" y="104439"/>
                </a:lnTo>
                <a:lnTo>
                  <a:pt x="286940" y="117884"/>
                </a:lnTo>
                <a:lnTo>
                  <a:pt x="282644" y="128669"/>
                </a:lnTo>
                <a:lnTo>
                  <a:pt x="278555" y="135631"/>
                </a:lnTo>
                <a:lnTo>
                  <a:pt x="272725" y="139112"/>
                </a:lnTo>
                <a:lnTo>
                  <a:pt x="265155" y="139112"/>
                </a:lnTo>
                <a:lnTo>
                  <a:pt x="262960" y="139020"/>
                </a:lnTo>
                <a:lnTo>
                  <a:pt x="261809" y="144892"/>
                </a:lnTo>
                <a:lnTo>
                  <a:pt x="273280" y="143555"/>
                </a:lnTo>
                <a:lnTo>
                  <a:pt x="284991" y="138600"/>
                </a:lnTo>
                <a:lnTo>
                  <a:pt x="294861" y="129987"/>
                </a:lnTo>
                <a:lnTo>
                  <a:pt x="301723" y="119918"/>
                </a:lnTo>
                <a:lnTo>
                  <a:pt x="306157" y="108021"/>
                </a:lnTo>
                <a:lnTo>
                  <a:pt x="307636" y="94904"/>
                </a:lnTo>
                <a:lnTo>
                  <a:pt x="306267" y="81695"/>
                </a:lnTo>
                <a:lnTo>
                  <a:pt x="301875" y="69757"/>
                </a:lnTo>
                <a:lnTo>
                  <a:pt x="294455" y="59822"/>
                </a:lnTo>
                <a:lnTo>
                  <a:pt x="286233" y="53287"/>
                </a:lnTo>
                <a:lnTo>
                  <a:pt x="274586" y="48302"/>
                </a:lnTo>
                <a:lnTo>
                  <a:pt x="261201" y="46641"/>
                </a:lnTo>
                <a:lnTo>
                  <a:pt x="250082" y="47821"/>
                </a:lnTo>
                <a:lnTo>
                  <a:pt x="238217" y="52450"/>
                </a:lnTo>
                <a:lnTo>
                  <a:pt x="228200" y="60582"/>
                </a:lnTo>
                <a:lnTo>
                  <a:pt x="221603" y="69608"/>
                </a:lnTo>
                <a:lnTo>
                  <a:pt x="216932" y="81398"/>
                </a:lnTo>
                <a:lnTo>
                  <a:pt x="215375" y="94701"/>
                </a:lnTo>
                <a:lnTo>
                  <a:pt x="215376" y="94975"/>
                </a:lnTo>
                <a:close/>
              </a:path>
              <a:path w="1936724" h="187173">
                <a:moveTo>
                  <a:pt x="251378" y="134584"/>
                </a:moveTo>
                <a:lnTo>
                  <a:pt x="242496" y="123497"/>
                </a:lnTo>
                <a:lnTo>
                  <a:pt x="248792" y="143104"/>
                </a:lnTo>
                <a:lnTo>
                  <a:pt x="261809" y="144892"/>
                </a:lnTo>
                <a:lnTo>
                  <a:pt x="262960" y="139020"/>
                </a:lnTo>
                <a:lnTo>
                  <a:pt x="251378" y="134584"/>
                </a:lnTo>
                <a:close/>
              </a:path>
              <a:path w="1936724" h="187173">
                <a:moveTo>
                  <a:pt x="138613" y="106757"/>
                </a:moveTo>
                <a:lnTo>
                  <a:pt x="132256" y="119391"/>
                </a:lnTo>
                <a:lnTo>
                  <a:pt x="130725" y="121776"/>
                </a:lnTo>
                <a:lnTo>
                  <a:pt x="120893" y="132117"/>
                </a:lnTo>
                <a:lnTo>
                  <a:pt x="110002" y="135563"/>
                </a:lnTo>
                <a:lnTo>
                  <a:pt x="115977" y="140505"/>
                </a:lnTo>
                <a:lnTo>
                  <a:pt x="127004" y="134347"/>
                </a:lnTo>
                <a:lnTo>
                  <a:pt x="136160" y="123497"/>
                </a:lnTo>
                <a:lnTo>
                  <a:pt x="141894" y="113002"/>
                </a:lnTo>
                <a:lnTo>
                  <a:pt x="146262" y="100908"/>
                </a:lnTo>
                <a:lnTo>
                  <a:pt x="147718" y="89632"/>
                </a:lnTo>
                <a:lnTo>
                  <a:pt x="147718" y="80101"/>
                </a:lnTo>
                <a:lnTo>
                  <a:pt x="145453" y="73578"/>
                </a:lnTo>
                <a:lnTo>
                  <a:pt x="140925" y="70063"/>
                </a:lnTo>
                <a:lnTo>
                  <a:pt x="136396" y="66548"/>
                </a:lnTo>
                <a:lnTo>
                  <a:pt x="131192" y="64790"/>
                </a:lnTo>
                <a:lnTo>
                  <a:pt x="125311" y="64790"/>
                </a:lnTo>
                <a:lnTo>
                  <a:pt x="116537" y="65886"/>
                </a:lnTo>
                <a:lnTo>
                  <a:pt x="105085" y="71020"/>
                </a:lnTo>
                <a:lnTo>
                  <a:pt x="94440" y="80354"/>
                </a:lnTo>
                <a:lnTo>
                  <a:pt x="87470" y="89641"/>
                </a:lnTo>
                <a:lnTo>
                  <a:pt x="82242" y="101303"/>
                </a:lnTo>
                <a:lnTo>
                  <a:pt x="80499" y="113459"/>
                </a:lnTo>
                <a:lnTo>
                  <a:pt x="80499" y="123261"/>
                </a:lnTo>
                <a:lnTo>
                  <a:pt x="82983" y="130477"/>
                </a:lnTo>
                <a:lnTo>
                  <a:pt x="87951" y="135107"/>
                </a:lnTo>
                <a:lnTo>
                  <a:pt x="92919" y="139737"/>
                </a:lnTo>
                <a:lnTo>
                  <a:pt x="98816" y="142052"/>
                </a:lnTo>
                <a:lnTo>
                  <a:pt x="97498" y="129649"/>
                </a:lnTo>
                <a:lnTo>
                  <a:pt x="96214" y="126235"/>
                </a:lnTo>
                <a:lnTo>
                  <a:pt x="96214" y="121774"/>
                </a:lnTo>
                <a:lnTo>
                  <a:pt x="96745" y="115094"/>
                </a:lnTo>
                <a:lnTo>
                  <a:pt x="99822" y="103187"/>
                </a:lnTo>
                <a:lnTo>
                  <a:pt x="105643" y="89835"/>
                </a:lnTo>
                <a:lnTo>
                  <a:pt x="107620" y="86216"/>
                </a:lnTo>
                <a:lnTo>
                  <a:pt x="116849" y="75090"/>
                </a:lnTo>
                <a:lnTo>
                  <a:pt x="127136" y="71381"/>
                </a:lnTo>
                <a:lnTo>
                  <a:pt x="131597" y="71381"/>
                </a:lnTo>
                <a:lnTo>
                  <a:pt x="135213" y="72969"/>
                </a:lnTo>
                <a:lnTo>
                  <a:pt x="137985" y="76146"/>
                </a:lnTo>
                <a:lnTo>
                  <a:pt x="140756" y="79323"/>
                </a:lnTo>
                <a:lnTo>
                  <a:pt x="142141" y="83751"/>
                </a:lnTo>
                <a:lnTo>
                  <a:pt x="142141" y="89429"/>
                </a:lnTo>
                <a:lnTo>
                  <a:pt x="141766" y="94896"/>
                </a:lnTo>
                <a:lnTo>
                  <a:pt x="138613" y="106757"/>
                </a:lnTo>
                <a:close/>
              </a:path>
              <a:path w="1936724" h="187173">
                <a:moveTo>
                  <a:pt x="105947" y="135563"/>
                </a:moveTo>
                <a:lnTo>
                  <a:pt x="102635" y="134380"/>
                </a:lnTo>
                <a:lnTo>
                  <a:pt x="100067" y="132014"/>
                </a:lnTo>
                <a:lnTo>
                  <a:pt x="97498" y="129649"/>
                </a:lnTo>
                <a:lnTo>
                  <a:pt x="98816" y="142052"/>
                </a:lnTo>
                <a:lnTo>
                  <a:pt x="105643" y="142052"/>
                </a:lnTo>
                <a:lnTo>
                  <a:pt x="115977" y="140505"/>
                </a:lnTo>
                <a:lnTo>
                  <a:pt x="110002" y="135563"/>
                </a:lnTo>
                <a:lnTo>
                  <a:pt x="105947" y="135563"/>
                </a:lnTo>
                <a:close/>
              </a:path>
              <a:path w="1936724" h="187173">
                <a:moveTo>
                  <a:pt x="57609" y="48138"/>
                </a:moveTo>
                <a:lnTo>
                  <a:pt x="51402" y="59619"/>
                </a:lnTo>
                <a:lnTo>
                  <a:pt x="49909" y="61707"/>
                </a:lnTo>
                <a:lnTo>
                  <a:pt x="39708" y="71472"/>
                </a:lnTo>
                <a:lnTo>
                  <a:pt x="28590" y="74727"/>
                </a:lnTo>
                <a:lnTo>
                  <a:pt x="24197" y="74727"/>
                </a:lnTo>
                <a:lnTo>
                  <a:pt x="24839" y="81824"/>
                </a:lnTo>
                <a:lnTo>
                  <a:pt x="33911" y="80587"/>
                </a:lnTo>
                <a:lnTo>
                  <a:pt x="45097" y="74849"/>
                </a:lnTo>
                <a:lnTo>
                  <a:pt x="54798" y="64435"/>
                </a:lnTo>
                <a:lnTo>
                  <a:pt x="61462" y="53012"/>
                </a:lnTo>
                <a:lnTo>
                  <a:pt x="65627" y="41002"/>
                </a:lnTo>
                <a:lnTo>
                  <a:pt x="67015" y="28795"/>
                </a:lnTo>
                <a:lnTo>
                  <a:pt x="67015" y="26294"/>
                </a:lnTo>
                <a:lnTo>
                  <a:pt x="66914" y="24452"/>
                </a:lnTo>
                <a:lnTo>
                  <a:pt x="66508" y="22086"/>
                </a:lnTo>
                <a:lnTo>
                  <a:pt x="66136" y="20582"/>
                </a:lnTo>
                <a:lnTo>
                  <a:pt x="65596" y="18757"/>
                </a:lnTo>
                <a:lnTo>
                  <a:pt x="67285" y="19298"/>
                </a:lnTo>
                <a:lnTo>
                  <a:pt x="68975" y="19704"/>
                </a:lnTo>
                <a:lnTo>
                  <a:pt x="70665" y="19974"/>
                </a:lnTo>
                <a:lnTo>
                  <a:pt x="73301" y="20447"/>
                </a:lnTo>
                <a:lnTo>
                  <a:pt x="76444" y="20684"/>
                </a:lnTo>
                <a:lnTo>
                  <a:pt x="84217" y="20684"/>
                </a:lnTo>
                <a:lnTo>
                  <a:pt x="87529" y="20312"/>
                </a:lnTo>
                <a:lnTo>
                  <a:pt x="90029" y="19568"/>
                </a:lnTo>
                <a:lnTo>
                  <a:pt x="92530" y="18825"/>
                </a:lnTo>
                <a:lnTo>
                  <a:pt x="96315" y="17270"/>
                </a:lnTo>
                <a:lnTo>
                  <a:pt x="101385" y="14904"/>
                </a:lnTo>
                <a:lnTo>
                  <a:pt x="29097" y="144689"/>
                </a:lnTo>
                <a:lnTo>
                  <a:pt x="38931" y="144689"/>
                </a:lnTo>
                <a:lnTo>
                  <a:pt x="118924" y="1419"/>
                </a:lnTo>
                <a:lnTo>
                  <a:pt x="110813" y="1419"/>
                </a:lnTo>
                <a:lnTo>
                  <a:pt x="106961" y="5204"/>
                </a:lnTo>
                <a:lnTo>
                  <a:pt x="103277" y="8077"/>
                </a:lnTo>
                <a:lnTo>
                  <a:pt x="99762" y="10037"/>
                </a:lnTo>
                <a:lnTo>
                  <a:pt x="93206" y="13823"/>
                </a:lnTo>
                <a:lnTo>
                  <a:pt x="86042" y="15715"/>
                </a:lnTo>
                <a:lnTo>
                  <a:pt x="75295" y="15715"/>
                </a:lnTo>
                <a:lnTo>
                  <a:pt x="72388" y="15445"/>
                </a:lnTo>
                <a:lnTo>
                  <a:pt x="69550" y="14904"/>
                </a:lnTo>
                <a:lnTo>
                  <a:pt x="66711" y="14364"/>
                </a:lnTo>
                <a:lnTo>
                  <a:pt x="64514" y="13417"/>
                </a:lnTo>
                <a:lnTo>
                  <a:pt x="62960" y="12065"/>
                </a:lnTo>
                <a:lnTo>
                  <a:pt x="59107" y="8618"/>
                </a:lnTo>
                <a:lnTo>
                  <a:pt x="57755" y="7401"/>
                </a:lnTo>
                <a:lnTo>
                  <a:pt x="56370" y="6522"/>
                </a:lnTo>
                <a:lnTo>
                  <a:pt x="54950" y="5982"/>
                </a:lnTo>
                <a:lnTo>
                  <a:pt x="52314" y="4900"/>
                </a:lnTo>
                <a:lnTo>
                  <a:pt x="48901" y="4359"/>
                </a:lnTo>
                <a:lnTo>
                  <a:pt x="44710" y="4359"/>
                </a:lnTo>
                <a:lnTo>
                  <a:pt x="35318" y="5598"/>
                </a:lnTo>
                <a:lnTo>
                  <a:pt x="23934" y="10966"/>
                </a:lnTo>
                <a:lnTo>
                  <a:pt x="13585" y="20582"/>
                </a:lnTo>
                <a:lnTo>
                  <a:pt x="6898" y="29949"/>
                </a:lnTo>
                <a:lnTo>
                  <a:pt x="1724" y="41678"/>
                </a:lnTo>
                <a:lnTo>
                  <a:pt x="0" y="53535"/>
                </a:lnTo>
                <a:lnTo>
                  <a:pt x="0" y="62796"/>
                </a:lnTo>
                <a:lnTo>
                  <a:pt x="2568" y="69826"/>
                </a:lnTo>
                <a:lnTo>
                  <a:pt x="7705" y="74625"/>
                </a:lnTo>
                <a:lnTo>
                  <a:pt x="12842" y="79425"/>
                </a:lnTo>
                <a:lnTo>
                  <a:pt x="18553" y="81824"/>
                </a:lnTo>
                <a:lnTo>
                  <a:pt x="15613" y="64892"/>
                </a:lnTo>
                <a:lnTo>
                  <a:pt x="15613" y="60430"/>
                </a:lnTo>
                <a:lnTo>
                  <a:pt x="16260" y="52790"/>
                </a:lnTo>
                <a:lnTo>
                  <a:pt x="19606" y="40803"/>
                </a:lnTo>
                <a:lnTo>
                  <a:pt x="25802" y="28035"/>
                </a:lnTo>
                <a:lnTo>
                  <a:pt x="26760" y="26419"/>
                </a:lnTo>
                <a:lnTo>
                  <a:pt x="36373" y="14437"/>
                </a:lnTo>
                <a:lnTo>
                  <a:pt x="45826" y="10443"/>
                </a:lnTo>
                <a:lnTo>
                  <a:pt x="46299" y="10443"/>
                </a:lnTo>
                <a:lnTo>
                  <a:pt x="47634" y="11237"/>
                </a:lnTo>
                <a:lnTo>
                  <a:pt x="49830" y="12826"/>
                </a:lnTo>
                <a:lnTo>
                  <a:pt x="52027" y="14414"/>
                </a:lnTo>
                <a:lnTo>
                  <a:pt x="53936" y="15411"/>
                </a:lnTo>
                <a:lnTo>
                  <a:pt x="55559" y="15817"/>
                </a:lnTo>
                <a:lnTo>
                  <a:pt x="57857" y="16358"/>
                </a:lnTo>
                <a:lnTo>
                  <a:pt x="59462" y="17236"/>
                </a:lnTo>
                <a:lnTo>
                  <a:pt x="60374" y="18453"/>
                </a:lnTo>
                <a:lnTo>
                  <a:pt x="61287" y="19670"/>
                </a:lnTo>
                <a:lnTo>
                  <a:pt x="61743" y="22407"/>
                </a:lnTo>
                <a:lnTo>
                  <a:pt x="61743" y="26666"/>
                </a:lnTo>
                <a:lnTo>
                  <a:pt x="61019" y="35917"/>
                </a:lnTo>
                <a:lnTo>
                  <a:pt x="57609" y="48138"/>
                </a:lnTo>
                <a:close/>
              </a:path>
              <a:path w="1936724" h="187173">
                <a:moveTo>
                  <a:pt x="24197" y="74727"/>
                </a:moveTo>
                <a:lnTo>
                  <a:pt x="20936" y="73459"/>
                </a:lnTo>
                <a:lnTo>
                  <a:pt x="18806" y="70925"/>
                </a:lnTo>
                <a:lnTo>
                  <a:pt x="16677" y="68390"/>
                </a:lnTo>
                <a:lnTo>
                  <a:pt x="15613" y="64892"/>
                </a:lnTo>
                <a:lnTo>
                  <a:pt x="18553" y="81824"/>
                </a:lnTo>
                <a:lnTo>
                  <a:pt x="24839" y="81824"/>
                </a:lnTo>
                <a:lnTo>
                  <a:pt x="24197" y="74727"/>
                </a:lnTo>
                <a:close/>
              </a:path>
              <a:path w="1936724" h="187173">
                <a:moveTo>
                  <a:pt x="449372" y="62053"/>
                </a:moveTo>
                <a:lnTo>
                  <a:pt x="451332" y="57253"/>
                </a:lnTo>
                <a:lnTo>
                  <a:pt x="452853" y="54212"/>
                </a:lnTo>
                <a:lnTo>
                  <a:pt x="453934" y="52927"/>
                </a:lnTo>
                <a:lnTo>
                  <a:pt x="455016" y="51643"/>
                </a:lnTo>
                <a:lnTo>
                  <a:pt x="456401" y="50832"/>
                </a:lnTo>
                <a:lnTo>
                  <a:pt x="458091" y="50494"/>
                </a:lnTo>
                <a:lnTo>
                  <a:pt x="458091" y="47553"/>
                </a:lnTo>
                <a:lnTo>
                  <a:pt x="432339" y="47553"/>
                </a:lnTo>
                <a:lnTo>
                  <a:pt x="432339" y="50494"/>
                </a:lnTo>
                <a:lnTo>
                  <a:pt x="435313" y="50899"/>
                </a:lnTo>
                <a:lnTo>
                  <a:pt x="437577" y="51541"/>
                </a:lnTo>
                <a:lnTo>
                  <a:pt x="439132" y="52420"/>
                </a:lnTo>
                <a:lnTo>
                  <a:pt x="440687" y="53299"/>
                </a:lnTo>
                <a:lnTo>
                  <a:pt x="441464" y="54989"/>
                </a:lnTo>
                <a:lnTo>
                  <a:pt x="441464" y="59045"/>
                </a:lnTo>
                <a:lnTo>
                  <a:pt x="440991" y="61360"/>
                </a:lnTo>
                <a:lnTo>
                  <a:pt x="440044" y="64435"/>
                </a:lnTo>
                <a:lnTo>
                  <a:pt x="439098" y="67511"/>
                </a:lnTo>
                <a:lnTo>
                  <a:pt x="438219" y="69995"/>
                </a:lnTo>
                <a:lnTo>
                  <a:pt x="437408" y="71888"/>
                </a:lnTo>
                <a:lnTo>
                  <a:pt x="419362" y="115893"/>
                </a:lnTo>
                <a:lnTo>
                  <a:pt x="400910" y="67731"/>
                </a:lnTo>
                <a:lnTo>
                  <a:pt x="399575" y="63928"/>
                </a:lnTo>
                <a:lnTo>
                  <a:pt x="398696" y="60887"/>
                </a:lnTo>
                <a:lnTo>
                  <a:pt x="398477" y="59416"/>
                </a:lnTo>
                <a:lnTo>
                  <a:pt x="398477" y="55361"/>
                </a:lnTo>
                <a:lnTo>
                  <a:pt x="401417" y="52724"/>
                </a:lnTo>
                <a:lnTo>
                  <a:pt x="406385" y="51170"/>
                </a:lnTo>
                <a:lnTo>
                  <a:pt x="410440" y="50696"/>
                </a:lnTo>
                <a:lnTo>
                  <a:pt x="410440" y="47553"/>
                </a:lnTo>
                <a:lnTo>
                  <a:pt x="368162" y="47553"/>
                </a:lnTo>
                <a:lnTo>
                  <a:pt x="368162" y="50696"/>
                </a:lnTo>
                <a:lnTo>
                  <a:pt x="371272" y="50967"/>
                </a:lnTo>
                <a:lnTo>
                  <a:pt x="373688" y="51694"/>
                </a:lnTo>
                <a:lnTo>
                  <a:pt x="375411" y="52876"/>
                </a:lnTo>
                <a:lnTo>
                  <a:pt x="377135" y="54059"/>
                </a:lnTo>
                <a:lnTo>
                  <a:pt x="378673" y="56172"/>
                </a:lnTo>
                <a:lnTo>
                  <a:pt x="380024" y="59214"/>
                </a:lnTo>
                <a:lnTo>
                  <a:pt x="381376" y="62120"/>
                </a:lnTo>
                <a:lnTo>
                  <a:pt x="382779" y="65416"/>
                </a:lnTo>
                <a:lnTo>
                  <a:pt x="384232" y="69100"/>
                </a:lnTo>
                <a:lnTo>
                  <a:pt x="385685" y="72784"/>
                </a:lnTo>
                <a:lnTo>
                  <a:pt x="386412" y="75301"/>
                </a:lnTo>
                <a:lnTo>
                  <a:pt x="386412" y="76653"/>
                </a:lnTo>
                <a:lnTo>
                  <a:pt x="386209" y="77870"/>
                </a:lnTo>
                <a:lnTo>
                  <a:pt x="367960" y="117008"/>
                </a:lnTo>
                <a:lnTo>
                  <a:pt x="356402" y="88212"/>
                </a:lnTo>
                <a:lnTo>
                  <a:pt x="353901" y="81926"/>
                </a:lnTo>
                <a:lnTo>
                  <a:pt x="351839" y="76586"/>
                </a:lnTo>
                <a:lnTo>
                  <a:pt x="350217" y="72192"/>
                </a:lnTo>
                <a:lnTo>
                  <a:pt x="347446" y="64554"/>
                </a:lnTo>
                <a:lnTo>
                  <a:pt x="346060" y="59754"/>
                </a:lnTo>
                <a:lnTo>
                  <a:pt x="346060" y="55023"/>
                </a:lnTo>
                <a:lnTo>
                  <a:pt x="346888" y="53214"/>
                </a:lnTo>
                <a:lnTo>
                  <a:pt x="348544" y="52369"/>
                </a:lnTo>
                <a:lnTo>
                  <a:pt x="350200" y="51525"/>
                </a:lnTo>
                <a:lnTo>
                  <a:pt x="352583" y="50967"/>
                </a:lnTo>
                <a:lnTo>
                  <a:pt x="355692" y="50696"/>
                </a:lnTo>
                <a:lnTo>
                  <a:pt x="355692" y="47553"/>
                </a:lnTo>
                <a:lnTo>
                  <a:pt x="318180" y="47553"/>
                </a:lnTo>
                <a:lnTo>
                  <a:pt x="318180" y="50696"/>
                </a:lnTo>
                <a:lnTo>
                  <a:pt x="321356" y="51170"/>
                </a:lnTo>
                <a:lnTo>
                  <a:pt x="323485" y="52133"/>
                </a:lnTo>
                <a:lnTo>
                  <a:pt x="324567" y="53586"/>
                </a:lnTo>
                <a:lnTo>
                  <a:pt x="325648" y="55040"/>
                </a:lnTo>
                <a:lnTo>
                  <a:pt x="327845" y="59856"/>
                </a:lnTo>
                <a:lnTo>
                  <a:pt x="331157" y="68035"/>
                </a:lnTo>
                <a:lnTo>
                  <a:pt x="361471" y="142762"/>
                </a:lnTo>
                <a:lnTo>
                  <a:pt x="361606" y="143033"/>
                </a:lnTo>
                <a:lnTo>
                  <a:pt x="363228" y="143776"/>
                </a:lnTo>
                <a:lnTo>
                  <a:pt x="364310" y="142560"/>
                </a:lnTo>
                <a:lnTo>
                  <a:pt x="390974" y="86083"/>
                </a:lnTo>
                <a:lnTo>
                  <a:pt x="413887" y="142762"/>
                </a:lnTo>
                <a:lnTo>
                  <a:pt x="414495" y="143371"/>
                </a:lnTo>
                <a:lnTo>
                  <a:pt x="416219" y="143371"/>
                </a:lnTo>
                <a:lnTo>
                  <a:pt x="416929" y="142053"/>
                </a:lnTo>
                <a:lnTo>
                  <a:pt x="449372" y="62053"/>
                </a:lnTo>
                <a:close/>
              </a:path>
              <a:path w="1936724" h="187173">
                <a:moveTo>
                  <a:pt x="564038" y="141748"/>
                </a:moveTo>
                <a:lnTo>
                  <a:pt x="564038" y="138909"/>
                </a:lnTo>
                <a:lnTo>
                  <a:pt x="559442" y="138842"/>
                </a:lnTo>
                <a:lnTo>
                  <a:pt x="556164" y="137726"/>
                </a:lnTo>
                <a:lnTo>
                  <a:pt x="554204" y="135563"/>
                </a:lnTo>
                <a:lnTo>
                  <a:pt x="552244" y="133400"/>
                </a:lnTo>
                <a:lnTo>
                  <a:pt x="551264" y="129885"/>
                </a:lnTo>
                <a:lnTo>
                  <a:pt x="551264" y="77667"/>
                </a:lnTo>
                <a:lnTo>
                  <a:pt x="551045" y="72321"/>
                </a:lnTo>
                <a:lnTo>
                  <a:pt x="547698" y="59031"/>
                </a:lnTo>
                <a:lnTo>
                  <a:pt x="540314" y="50190"/>
                </a:lnTo>
                <a:lnTo>
                  <a:pt x="536529" y="47553"/>
                </a:lnTo>
                <a:lnTo>
                  <a:pt x="532339" y="46235"/>
                </a:lnTo>
                <a:lnTo>
                  <a:pt x="522065" y="46235"/>
                </a:lnTo>
                <a:lnTo>
                  <a:pt x="516590" y="47891"/>
                </a:lnTo>
                <a:lnTo>
                  <a:pt x="511318" y="51204"/>
                </a:lnTo>
                <a:lnTo>
                  <a:pt x="507803" y="53367"/>
                </a:lnTo>
                <a:lnTo>
                  <a:pt x="502937" y="57355"/>
                </a:lnTo>
                <a:lnTo>
                  <a:pt x="496719" y="63168"/>
                </a:lnTo>
                <a:lnTo>
                  <a:pt x="496719" y="47655"/>
                </a:lnTo>
                <a:lnTo>
                  <a:pt x="495705" y="46337"/>
                </a:lnTo>
                <a:lnTo>
                  <a:pt x="486175" y="49480"/>
                </a:lnTo>
                <a:lnTo>
                  <a:pt x="475833" y="52860"/>
                </a:lnTo>
                <a:lnTo>
                  <a:pt x="469277" y="54955"/>
                </a:lnTo>
                <a:lnTo>
                  <a:pt x="466506" y="55766"/>
                </a:lnTo>
                <a:lnTo>
                  <a:pt x="466506" y="59315"/>
                </a:lnTo>
                <a:lnTo>
                  <a:pt x="468246" y="59078"/>
                </a:lnTo>
                <a:lnTo>
                  <a:pt x="469531" y="58943"/>
                </a:lnTo>
                <a:lnTo>
                  <a:pt x="474752" y="58909"/>
                </a:lnTo>
                <a:lnTo>
                  <a:pt x="477388" y="60194"/>
                </a:lnTo>
                <a:lnTo>
                  <a:pt x="478672" y="62762"/>
                </a:lnTo>
                <a:lnTo>
                  <a:pt x="479483" y="64520"/>
                </a:lnTo>
                <a:lnTo>
                  <a:pt x="479889" y="67562"/>
                </a:lnTo>
                <a:lnTo>
                  <a:pt x="479889" y="129514"/>
                </a:lnTo>
                <a:lnTo>
                  <a:pt x="478926" y="133519"/>
                </a:lnTo>
                <a:lnTo>
                  <a:pt x="475073" y="137101"/>
                </a:lnTo>
                <a:lnTo>
                  <a:pt x="471710" y="138301"/>
                </a:lnTo>
                <a:lnTo>
                  <a:pt x="466911" y="138909"/>
                </a:lnTo>
                <a:lnTo>
                  <a:pt x="466911" y="141748"/>
                </a:lnTo>
                <a:lnTo>
                  <a:pt x="511217" y="141748"/>
                </a:lnTo>
                <a:lnTo>
                  <a:pt x="511217" y="138909"/>
                </a:lnTo>
                <a:lnTo>
                  <a:pt x="506553" y="138774"/>
                </a:lnTo>
                <a:lnTo>
                  <a:pt x="503140" y="137879"/>
                </a:lnTo>
                <a:lnTo>
                  <a:pt x="500977" y="136222"/>
                </a:lnTo>
                <a:lnTo>
                  <a:pt x="498814" y="134566"/>
                </a:lnTo>
                <a:lnTo>
                  <a:pt x="497733" y="131305"/>
                </a:lnTo>
                <a:lnTo>
                  <a:pt x="497733" y="69657"/>
                </a:lnTo>
                <a:lnTo>
                  <a:pt x="501382" y="66075"/>
                </a:lnTo>
                <a:lnTo>
                  <a:pt x="504356" y="63506"/>
                </a:lnTo>
                <a:lnTo>
                  <a:pt x="506654" y="61951"/>
                </a:lnTo>
                <a:lnTo>
                  <a:pt x="510777" y="59247"/>
                </a:lnTo>
                <a:lnTo>
                  <a:pt x="514833" y="57896"/>
                </a:lnTo>
                <a:lnTo>
                  <a:pt x="524633" y="57896"/>
                </a:lnTo>
                <a:lnTo>
                  <a:pt x="528621" y="59805"/>
                </a:lnTo>
                <a:lnTo>
                  <a:pt x="530784" y="63624"/>
                </a:lnTo>
                <a:lnTo>
                  <a:pt x="532947" y="67443"/>
                </a:lnTo>
                <a:lnTo>
                  <a:pt x="534028" y="72260"/>
                </a:lnTo>
                <a:lnTo>
                  <a:pt x="534028" y="128263"/>
                </a:lnTo>
                <a:lnTo>
                  <a:pt x="533048" y="132741"/>
                </a:lnTo>
                <a:lnTo>
                  <a:pt x="531088" y="134803"/>
                </a:lnTo>
                <a:lnTo>
                  <a:pt x="529128" y="136865"/>
                </a:lnTo>
                <a:lnTo>
                  <a:pt x="525681" y="138233"/>
                </a:lnTo>
                <a:lnTo>
                  <a:pt x="520747" y="138909"/>
                </a:lnTo>
                <a:lnTo>
                  <a:pt x="520747" y="141748"/>
                </a:lnTo>
                <a:lnTo>
                  <a:pt x="564038" y="141748"/>
                </a:lnTo>
                <a:close/>
              </a:path>
              <a:path w="1936724" h="187173">
                <a:moveTo>
                  <a:pt x="592895" y="52599"/>
                </a:moveTo>
                <a:lnTo>
                  <a:pt x="583099" y="61444"/>
                </a:lnTo>
                <a:lnTo>
                  <a:pt x="587289" y="72530"/>
                </a:lnTo>
                <a:lnTo>
                  <a:pt x="588844" y="67934"/>
                </a:lnTo>
                <a:lnTo>
                  <a:pt x="591007" y="64283"/>
                </a:lnTo>
                <a:lnTo>
                  <a:pt x="595062" y="57456"/>
                </a:lnTo>
                <a:lnTo>
                  <a:pt x="604642" y="47711"/>
                </a:lnTo>
                <a:lnTo>
                  <a:pt x="592895" y="52599"/>
                </a:lnTo>
                <a:close/>
              </a:path>
              <a:path w="1936724" h="187173">
                <a:moveTo>
                  <a:pt x="650317" y="84562"/>
                </a:moveTo>
                <a:lnTo>
                  <a:pt x="650062" y="79167"/>
                </a:lnTo>
                <a:lnTo>
                  <a:pt x="646739" y="66368"/>
                </a:lnTo>
                <a:lnTo>
                  <a:pt x="639570" y="56527"/>
                </a:lnTo>
                <a:lnTo>
                  <a:pt x="627225" y="48841"/>
                </a:lnTo>
                <a:lnTo>
                  <a:pt x="614528" y="46641"/>
                </a:lnTo>
                <a:lnTo>
                  <a:pt x="604642" y="47711"/>
                </a:lnTo>
                <a:lnTo>
                  <a:pt x="595062" y="57456"/>
                </a:lnTo>
                <a:lnTo>
                  <a:pt x="600942" y="54043"/>
                </a:lnTo>
                <a:lnTo>
                  <a:pt x="616421" y="54043"/>
                </a:lnTo>
                <a:lnTo>
                  <a:pt x="621963" y="57017"/>
                </a:lnTo>
                <a:lnTo>
                  <a:pt x="625275" y="62965"/>
                </a:lnTo>
                <a:lnTo>
                  <a:pt x="627100" y="66277"/>
                </a:lnTo>
                <a:lnTo>
                  <a:pt x="628384" y="71313"/>
                </a:lnTo>
                <a:lnTo>
                  <a:pt x="629128" y="78073"/>
                </a:lnTo>
                <a:lnTo>
                  <a:pt x="586343" y="78073"/>
                </a:lnTo>
                <a:lnTo>
                  <a:pt x="587289" y="72530"/>
                </a:lnTo>
                <a:lnTo>
                  <a:pt x="583099" y="61444"/>
                </a:lnTo>
                <a:lnTo>
                  <a:pt x="576660" y="71394"/>
                </a:lnTo>
                <a:lnTo>
                  <a:pt x="572440" y="83361"/>
                </a:lnTo>
                <a:lnTo>
                  <a:pt x="571034" y="96628"/>
                </a:lnTo>
                <a:lnTo>
                  <a:pt x="571786" y="106404"/>
                </a:lnTo>
                <a:lnTo>
                  <a:pt x="575218" y="118676"/>
                </a:lnTo>
                <a:lnTo>
                  <a:pt x="581426" y="129784"/>
                </a:lnTo>
                <a:lnTo>
                  <a:pt x="586546" y="135539"/>
                </a:lnTo>
                <a:lnTo>
                  <a:pt x="597411" y="142021"/>
                </a:lnTo>
                <a:lnTo>
                  <a:pt x="610878" y="144182"/>
                </a:lnTo>
                <a:lnTo>
                  <a:pt x="615827" y="143924"/>
                </a:lnTo>
                <a:lnTo>
                  <a:pt x="628236" y="140540"/>
                </a:lnTo>
                <a:lnTo>
                  <a:pt x="638810" y="133231"/>
                </a:lnTo>
                <a:lnTo>
                  <a:pt x="641178" y="130854"/>
                </a:lnTo>
                <a:lnTo>
                  <a:pt x="649219" y="120513"/>
                </a:lnTo>
                <a:lnTo>
                  <a:pt x="654372" y="109404"/>
                </a:lnTo>
                <a:lnTo>
                  <a:pt x="650824" y="108187"/>
                </a:lnTo>
                <a:lnTo>
                  <a:pt x="646701" y="115014"/>
                </a:lnTo>
                <a:lnTo>
                  <a:pt x="642206" y="120287"/>
                </a:lnTo>
                <a:lnTo>
                  <a:pt x="637340" y="124004"/>
                </a:lnTo>
                <a:lnTo>
                  <a:pt x="632473" y="127722"/>
                </a:lnTo>
                <a:lnTo>
                  <a:pt x="626492" y="129581"/>
                </a:lnTo>
                <a:lnTo>
                  <a:pt x="610608" y="129581"/>
                </a:lnTo>
                <a:lnTo>
                  <a:pt x="603004" y="125999"/>
                </a:lnTo>
                <a:lnTo>
                  <a:pt x="596583" y="118833"/>
                </a:lnTo>
                <a:lnTo>
                  <a:pt x="591690" y="111461"/>
                </a:lnTo>
                <a:lnTo>
                  <a:pt x="587734" y="99612"/>
                </a:lnTo>
                <a:lnTo>
                  <a:pt x="585937" y="84562"/>
                </a:lnTo>
                <a:lnTo>
                  <a:pt x="650317" y="84562"/>
                </a:lnTo>
                <a:close/>
              </a:path>
              <a:path w="1936724" h="187173">
                <a:moveTo>
                  <a:pt x="685638" y="52356"/>
                </a:moveTo>
                <a:lnTo>
                  <a:pt x="675613" y="61698"/>
                </a:lnTo>
                <a:lnTo>
                  <a:pt x="680726" y="87094"/>
                </a:lnTo>
                <a:lnTo>
                  <a:pt x="682840" y="74034"/>
                </a:lnTo>
                <a:lnTo>
                  <a:pt x="687728" y="63016"/>
                </a:lnTo>
                <a:lnTo>
                  <a:pt x="697162" y="47138"/>
                </a:lnTo>
                <a:lnTo>
                  <a:pt x="685638" y="52356"/>
                </a:lnTo>
                <a:close/>
              </a:path>
              <a:path w="1936724" h="187173">
                <a:moveTo>
                  <a:pt x="854822" y="134584"/>
                </a:moveTo>
                <a:lnTo>
                  <a:pt x="845939" y="123498"/>
                </a:lnTo>
                <a:lnTo>
                  <a:pt x="852235" y="143104"/>
                </a:lnTo>
                <a:lnTo>
                  <a:pt x="865253" y="144892"/>
                </a:lnTo>
                <a:lnTo>
                  <a:pt x="866404" y="139020"/>
                </a:lnTo>
                <a:lnTo>
                  <a:pt x="854822" y="134584"/>
                </a:lnTo>
                <a:close/>
              </a:path>
              <a:path w="1936724" h="187173">
                <a:moveTo>
                  <a:pt x="759306" y="132758"/>
                </a:moveTo>
                <a:lnTo>
                  <a:pt x="759711" y="132623"/>
                </a:lnTo>
                <a:lnTo>
                  <a:pt x="759711" y="129277"/>
                </a:lnTo>
                <a:lnTo>
                  <a:pt x="758224" y="129497"/>
                </a:lnTo>
                <a:lnTo>
                  <a:pt x="756738" y="129564"/>
                </a:lnTo>
                <a:lnTo>
                  <a:pt x="750587" y="129581"/>
                </a:lnTo>
                <a:lnTo>
                  <a:pt x="746633" y="126945"/>
                </a:lnTo>
                <a:lnTo>
                  <a:pt x="745011" y="122112"/>
                </a:lnTo>
                <a:lnTo>
                  <a:pt x="745011" y="117718"/>
                </a:lnTo>
                <a:lnTo>
                  <a:pt x="745213" y="34879"/>
                </a:lnTo>
                <a:lnTo>
                  <a:pt x="745247" y="26852"/>
                </a:lnTo>
                <a:lnTo>
                  <a:pt x="745382" y="18673"/>
                </a:lnTo>
                <a:lnTo>
                  <a:pt x="745518" y="10849"/>
                </a:lnTo>
                <a:lnTo>
                  <a:pt x="745720" y="202"/>
                </a:lnTo>
                <a:lnTo>
                  <a:pt x="745112" y="0"/>
                </a:lnTo>
                <a:lnTo>
                  <a:pt x="742611" y="946"/>
                </a:lnTo>
                <a:lnTo>
                  <a:pt x="740820" y="1588"/>
                </a:lnTo>
                <a:lnTo>
                  <a:pt x="739739" y="1926"/>
                </a:lnTo>
                <a:lnTo>
                  <a:pt x="737441" y="2737"/>
                </a:lnTo>
                <a:lnTo>
                  <a:pt x="734771" y="3582"/>
                </a:lnTo>
                <a:lnTo>
                  <a:pt x="731729" y="4461"/>
                </a:lnTo>
                <a:lnTo>
                  <a:pt x="728688" y="5340"/>
                </a:lnTo>
                <a:lnTo>
                  <a:pt x="725646" y="6185"/>
                </a:lnTo>
                <a:lnTo>
                  <a:pt x="722605" y="6996"/>
                </a:lnTo>
                <a:lnTo>
                  <a:pt x="714291" y="9125"/>
                </a:lnTo>
                <a:lnTo>
                  <a:pt x="714291" y="12471"/>
                </a:lnTo>
                <a:lnTo>
                  <a:pt x="716386" y="12268"/>
                </a:lnTo>
                <a:lnTo>
                  <a:pt x="717738" y="12133"/>
                </a:lnTo>
                <a:lnTo>
                  <a:pt x="718955" y="11998"/>
                </a:lnTo>
                <a:lnTo>
                  <a:pt x="723923" y="11964"/>
                </a:lnTo>
                <a:lnTo>
                  <a:pt x="726102" y="12741"/>
                </a:lnTo>
                <a:lnTo>
                  <a:pt x="727015" y="14296"/>
                </a:lnTo>
                <a:lnTo>
                  <a:pt x="727927" y="15851"/>
                </a:lnTo>
                <a:lnTo>
                  <a:pt x="728383" y="18690"/>
                </a:lnTo>
                <a:lnTo>
                  <a:pt x="728383" y="55056"/>
                </a:lnTo>
                <a:lnTo>
                  <a:pt x="725883" y="52555"/>
                </a:lnTo>
                <a:lnTo>
                  <a:pt x="723280" y="50595"/>
                </a:lnTo>
                <a:lnTo>
                  <a:pt x="720577" y="49176"/>
                </a:lnTo>
                <a:lnTo>
                  <a:pt x="716454" y="47013"/>
                </a:lnTo>
                <a:lnTo>
                  <a:pt x="711925" y="45931"/>
                </a:lnTo>
                <a:lnTo>
                  <a:pt x="706991" y="45931"/>
                </a:lnTo>
                <a:lnTo>
                  <a:pt x="697162" y="47138"/>
                </a:lnTo>
                <a:lnTo>
                  <a:pt x="687728" y="63016"/>
                </a:lnTo>
                <a:lnTo>
                  <a:pt x="692459" y="55479"/>
                </a:lnTo>
                <a:lnTo>
                  <a:pt x="699083" y="51711"/>
                </a:lnTo>
                <a:lnTo>
                  <a:pt x="712060" y="51711"/>
                </a:lnTo>
                <a:lnTo>
                  <a:pt x="716640" y="53519"/>
                </a:lnTo>
                <a:lnTo>
                  <a:pt x="721337" y="57135"/>
                </a:lnTo>
                <a:lnTo>
                  <a:pt x="726035" y="60751"/>
                </a:lnTo>
                <a:lnTo>
                  <a:pt x="728383" y="66953"/>
                </a:lnTo>
                <a:lnTo>
                  <a:pt x="728383" y="122010"/>
                </a:lnTo>
                <a:lnTo>
                  <a:pt x="726761" y="124951"/>
                </a:lnTo>
                <a:lnTo>
                  <a:pt x="723517" y="128060"/>
                </a:lnTo>
                <a:lnTo>
                  <a:pt x="720273" y="131170"/>
                </a:lnTo>
                <a:lnTo>
                  <a:pt x="716015" y="132724"/>
                </a:lnTo>
                <a:lnTo>
                  <a:pt x="710138" y="132719"/>
                </a:lnTo>
                <a:lnTo>
                  <a:pt x="697373" y="129400"/>
                </a:lnTo>
                <a:lnTo>
                  <a:pt x="688184" y="119949"/>
                </a:lnTo>
                <a:lnTo>
                  <a:pt x="686022" y="115899"/>
                </a:lnTo>
                <a:lnTo>
                  <a:pt x="681979" y="104007"/>
                </a:lnTo>
                <a:lnTo>
                  <a:pt x="680631" y="90849"/>
                </a:lnTo>
                <a:lnTo>
                  <a:pt x="680726" y="87094"/>
                </a:lnTo>
                <a:lnTo>
                  <a:pt x="675613" y="61698"/>
                </a:lnTo>
                <a:lnTo>
                  <a:pt x="674489" y="63123"/>
                </a:lnTo>
                <a:lnTo>
                  <a:pt x="667988" y="73974"/>
                </a:lnTo>
                <a:lnTo>
                  <a:pt x="664087" y="86088"/>
                </a:lnTo>
                <a:lnTo>
                  <a:pt x="662787" y="99467"/>
                </a:lnTo>
                <a:lnTo>
                  <a:pt x="663318" y="107069"/>
                </a:lnTo>
                <a:lnTo>
                  <a:pt x="666785" y="119341"/>
                </a:lnTo>
                <a:lnTo>
                  <a:pt x="673483" y="130342"/>
                </a:lnTo>
                <a:lnTo>
                  <a:pt x="677530" y="134695"/>
                </a:lnTo>
                <a:lnTo>
                  <a:pt x="688372" y="141430"/>
                </a:lnTo>
                <a:lnTo>
                  <a:pt x="701415" y="143675"/>
                </a:lnTo>
                <a:lnTo>
                  <a:pt x="707904" y="143675"/>
                </a:lnTo>
                <a:lnTo>
                  <a:pt x="713615" y="142154"/>
                </a:lnTo>
                <a:lnTo>
                  <a:pt x="718549" y="139112"/>
                </a:lnTo>
                <a:lnTo>
                  <a:pt x="721320" y="137355"/>
                </a:lnTo>
                <a:lnTo>
                  <a:pt x="724598" y="134414"/>
                </a:lnTo>
                <a:lnTo>
                  <a:pt x="728383" y="130291"/>
                </a:lnTo>
                <a:lnTo>
                  <a:pt x="728383" y="142762"/>
                </a:lnTo>
                <a:lnTo>
                  <a:pt x="729093" y="143675"/>
                </a:lnTo>
                <a:lnTo>
                  <a:pt x="745011" y="137693"/>
                </a:lnTo>
                <a:lnTo>
                  <a:pt x="754406" y="134448"/>
                </a:lnTo>
                <a:lnTo>
                  <a:pt x="759306" y="132758"/>
                </a:lnTo>
                <a:close/>
              </a:path>
              <a:path w="1936724" h="187173">
                <a:moveTo>
                  <a:pt x="955993" y="19839"/>
                </a:moveTo>
                <a:lnTo>
                  <a:pt x="956500" y="16290"/>
                </a:lnTo>
                <a:lnTo>
                  <a:pt x="957514" y="13586"/>
                </a:lnTo>
                <a:lnTo>
                  <a:pt x="959339" y="8517"/>
                </a:lnTo>
                <a:lnTo>
                  <a:pt x="962819" y="5982"/>
                </a:lnTo>
                <a:lnTo>
                  <a:pt x="970254" y="5982"/>
                </a:lnTo>
                <a:lnTo>
                  <a:pt x="972046" y="6472"/>
                </a:lnTo>
                <a:lnTo>
                  <a:pt x="973330" y="7452"/>
                </a:lnTo>
                <a:lnTo>
                  <a:pt x="974614" y="8432"/>
                </a:lnTo>
                <a:lnTo>
                  <a:pt x="975729" y="9632"/>
                </a:lnTo>
                <a:lnTo>
                  <a:pt x="976675" y="11052"/>
                </a:lnTo>
                <a:lnTo>
                  <a:pt x="978399" y="13688"/>
                </a:lnTo>
                <a:lnTo>
                  <a:pt x="980359" y="16662"/>
                </a:lnTo>
                <a:lnTo>
                  <a:pt x="982049" y="18741"/>
                </a:lnTo>
                <a:lnTo>
                  <a:pt x="983468" y="19923"/>
                </a:lnTo>
                <a:lnTo>
                  <a:pt x="984888" y="21106"/>
                </a:lnTo>
                <a:lnTo>
                  <a:pt x="986577" y="21698"/>
                </a:lnTo>
                <a:lnTo>
                  <a:pt x="990836" y="21698"/>
                </a:lnTo>
                <a:lnTo>
                  <a:pt x="992796" y="20819"/>
                </a:lnTo>
                <a:lnTo>
                  <a:pt x="994418" y="19062"/>
                </a:lnTo>
                <a:lnTo>
                  <a:pt x="996040" y="17304"/>
                </a:lnTo>
                <a:lnTo>
                  <a:pt x="996851" y="15310"/>
                </a:lnTo>
                <a:lnTo>
                  <a:pt x="996851" y="9091"/>
                </a:lnTo>
                <a:lnTo>
                  <a:pt x="994502" y="5914"/>
                </a:lnTo>
                <a:lnTo>
                  <a:pt x="989805" y="3548"/>
                </a:lnTo>
                <a:lnTo>
                  <a:pt x="985107" y="1182"/>
                </a:lnTo>
                <a:lnTo>
                  <a:pt x="979785" y="0"/>
                </a:lnTo>
                <a:lnTo>
                  <a:pt x="973837" y="0"/>
                </a:lnTo>
                <a:lnTo>
                  <a:pt x="961179" y="2120"/>
                </a:lnTo>
                <a:lnTo>
                  <a:pt x="950626" y="9179"/>
                </a:lnTo>
                <a:lnTo>
                  <a:pt x="943320" y="21191"/>
                </a:lnTo>
                <a:lnTo>
                  <a:pt x="942701" y="22847"/>
                </a:lnTo>
                <a:lnTo>
                  <a:pt x="939895" y="34489"/>
                </a:lnTo>
                <a:lnTo>
                  <a:pt x="938960" y="48263"/>
                </a:lnTo>
                <a:lnTo>
                  <a:pt x="921623" y="48263"/>
                </a:lnTo>
                <a:lnTo>
                  <a:pt x="921623" y="55057"/>
                </a:lnTo>
                <a:lnTo>
                  <a:pt x="938960" y="55057"/>
                </a:lnTo>
                <a:lnTo>
                  <a:pt x="938960" y="127655"/>
                </a:lnTo>
                <a:lnTo>
                  <a:pt x="937828" y="132572"/>
                </a:lnTo>
                <a:lnTo>
                  <a:pt x="935564" y="134904"/>
                </a:lnTo>
                <a:lnTo>
                  <a:pt x="933299" y="137236"/>
                </a:lnTo>
                <a:lnTo>
                  <a:pt x="928585" y="138571"/>
                </a:lnTo>
                <a:lnTo>
                  <a:pt x="921421" y="138909"/>
                </a:lnTo>
                <a:lnTo>
                  <a:pt x="921421" y="141748"/>
                </a:lnTo>
                <a:lnTo>
                  <a:pt x="975459" y="141748"/>
                </a:lnTo>
                <a:lnTo>
                  <a:pt x="975459" y="138909"/>
                </a:lnTo>
                <a:lnTo>
                  <a:pt x="966740" y="138301"/>
                </a:lnTo>
                <a:lnTo>
                  <a:pt x="961349" y="136932"/>
                </a:lnTo>
                <a:lnTo>
                  <a:pt x="959288" y="134803"/>
                </a:lnTo>
                <a:lnTo>
                  <a:pt x="957226" y="132674"/>
                </a:lnTo>
                <a:lnTo>
                  <a:pt x="956196" y="127790"/>
                </a:lnTo>
                <a:lnTo>
                  <a:pt x="956196" y="55057"/>
                </a:lnTo>
                <a:lnTo>
                  <a:pt x="981441" y="55057"/>
                </a:lnTo>
                <a:lnTo>
                  <a:pt x="981441" y="48263"/>
                </a:lnTo>
                <a:lnTo>
                  <a:pt x="955993" y="48263"/>
                </a:lnTo>
                <a:lnTo>
                  <a:pt x="955993" y="19839"/>
                </a:lnTo>
                <a:close/>
              </a:path>
              <a:path w="1936724" h="187173">
                <a:moveTo>
                  <a:pt x="1041494" y="74423"/>
                </a:moveTo>
                <a:lnTo>
                  <a:pt x="1042874" y="90005"/>
                </a:lnTo>
                <a:lnTo>
                  <a:pt x="1046349" y="102417"/>
                </a:lnTo>
                <a:lnTo>
                  <a:pt x="1051938" y="113682"/>
                </a:lnTo>
                <a:lnTo>
                  <a:pt x="1059642" y="123802"/>
                </a:lnTo>
                <a:lnTo>
                  <a:pt x="1064263" y="128364"/>
                </a:lnTo>
                <a:lnTo>
                  <a:pt x="1074355" y="135728"/>
                </a:lnTo>
                <a:lnTo>
                  <a:pt x="1085804" y="140988"/>
                </a:lnTo>
                <a:lnTo>
                  <a:pt x="1098608" y="144144"/>
                </a:lnTo>
                <a:lnTo>
                  <a:pt x="1112768" y="145196"/>
                </a:lnTo>
                <a:lnTo>
                  <a:pt x="1114136" y="145183"/>
                </a:lnTo>
                <a:lnTo>
                  <a:pt x="1126896" y="143784"/>
                </a:lnTo>
                <a:lnTo>
                  <a:pt x="1139045" y="140071"/>
                </a:lnTo>
                <a:lnTo>
                  <a:pt x="1150585" y="134043"/>
                </a:lnTo>
                <a:lnTo>
                  <a:pt x="1157411" y="129649"/>
                </a:lnTo>
                <a:lnTo>
                  <a:pt x="1163123" y="124545"/>
                </a:lnTo>
                <a:lnTo>
                  <a:pt x="1167719" y="118732"/>
                </a:lnTo>
                <a:lnTo>
                  <a:pt x="1163866" y="114879"/>
                </a:lnTo>
                <a:lnTo>
                  <a:pt x="1157648" y="120760"/>
                </a:lnTo>
                <a:lnTo>
                  <a:pt x="1151936" y="125154"/>
                </a:lnTo>
                <a:lnTo>
                  <a:pt x="1146732" y="128060"/>
                </a:lnTo>
                <a:lnTo>
                  <a:pt x="1141974" y="130488"/>
                </a:lnTo>
                <a:lnTo>
                  <a:pt x="1129934" y="134447"/>
                </a:lnTo>
                <a:lnTo>
                  <a:pt x="1117026" y="135766"/>
                </a:lnTo>
                <a:lnTo>
                  <a:pt x="1114501" y="135712"/>
                </a:lnTo>
                <a:lnTo>
                  <a:pt x="1101526" y="133479"/>
                </a:lnTo>
                <a:lnTo>
                  <a:pt x="1090083" y="127971"/>
                </a:lnTo>
                <a:lnTo>
                  <a:pt x="1080173" y="119188"/>
                </a:lnTo>
                <a:lnTo>
                  <a:pt x="1075314" y="112712"/>
                </a:lnTo>
                <a:lnTo>
                  <a:pt x="1069931" y="101743"/>
                </a:lnTo>
                <a:lnTo>
                  <a:pt x="1066701" y="89115"/>
                </a:lnTo>
                <a:lnTo>
                  <a:pt x="1065624" y="74828"/>
                </a:lnTo>
                <a:lnTo>
                  <a:pt x="1066351" y="61659"/>
                </a:lnTo>
                <a:lnTo>
                  <a:pt x="1068895" y="48518"/>
                </a:lnTo>
                <a:lnTo>
                  <a:pt x="1073265" y="37090"/>
                </a:lnTo>
                <a:lnTo>
                  <a:pt x="1079463" y="27376"/>
                </a:lnTo>
                <a:lnTo>
                  <a:pt x="1090404" y="17235"/>
                </a:lnTo>
                <a:lnTo>
                  <a:pt x="1101933" y="11913"/>
                </a:lnTo>
                <a:lnTo>
                  <a:pt x="1115100" y="10139"/>
                </a:lnTo>
                <a:lnTo>
                  <a:pt x="1128398" y="11885"/>
                </a:lnTo>
                <a:lnTo>
                  <a:pt x="1139923" y="17225"/>
                </a:lnTo>
                <a:lnTo>
                  <a:pt x="1149469" y="26159"/>
                </a:lnTo>
                <a:lnTo>
                  <a:pt x="1153930" y="31837"/>
                </a:lnTo>
                <a:lnTo>
                  <a:pt x="1157546" y="39307"/>
                </a:lnTo>
                <a:lnTo>
                  <a:pt x="1160318" y="48567"/>
                </a:lnTo>
                <a:lnTo>
                  <a:pt x="1165083" y="48567"/>
                </a:lnTo>
                <a:lnTo>
                  <a:pt x="1163156" y="1926"/>
                </a:lnTo>
                <a:lnTo>
                  <a:pt x="1158797" y="1926"/>
                </a:lnTo>
                <a:lnTo>
                  <a:pt x="1158121" y="4224"/>
                </a:lnTo>
                <a:lnTo>
                  <a:pt x="1156904" y="5914"/>
                </a:lnTo>
                <a:lnTo>
                  <a:pt x="1155147" y="6996"/>
                </a:lnTo>
                <a:lnTo>
                  <a:pt x="1153389" y="8077"/>
                </a:lnTo>
                <a:lnTo>
                  <a:pt x="1151531" y="8618"/>
                </a:lnTo>
                <a:lnTo>
                  <a:pt x="1148625" y="8618"/>
                </a:lnTo>
                <a:lnTo>
                  <a:pt x="1144197" y="7503"/>
                </a:lnTo>
                <a:lnTo>
                  <a:pt x="1136289" y="5272"/>
                </a:lnTo>
                <a:lnTo>
                  <a:pt x="1128381" y="3041"/>
                </a:lnTo>
                <a:lnTo>
                  <a:pt x="1120676" y="1926"/>
                </a:lnTo>
                <a:lnTo>
                  <a:pt x="1113174" y="1926"/>
                </a:lnTo>
                <a:lnTo>
                  <a:pt x="1106491" y="2166"/>
                </a:lnTo>
                <a:lnTo>
                  <a:pt x="1093207" y="4264"/>
                </a:lnTo>
                <a:lnTo>
                  <a:pt x="1081139" y="8523"/>
                </a:lnTo>
                <a:lnTo>
                  <a:pt x="1070289" y="14943"/>
                </a:lnTo>
                <a:lnTo>
                  <a:pt x="1060656" y="23523"/>
                </a:lnTo>
                <a:lnTo>
                  <a:pt x="1058212" y="26281"/>
                </a:lnTo>
                <a:lnTo>
                  <a:pt x="1050898" y="36724"/>
                </a:lnTo>
                <a:lnTo>
                  <a:pt x="1045674" y="48229"/>
                </a:lnTo>
                <a:lnTo>
                  <a:pt x="1042539" y="60795"/>
                </a:lnTo>
                <a:lnTo>
                  <a:pt x="1041494" y="74423"/>
                </a:lnTo>
                <a:close/>
              </a:path>
              <a:path w="1936724" h="187173">
                <a:moveTo>
                  <a:pt x="1216023" y="134584"/>
                </a:moveTo>
                <a:lnTo>
                  <a:pt x="1207140" y="123498"/>
                </a:lnTo>
                <a:lnTo>
                  <a:pt x="1213437" y="143104"/>
                </a:lnTo>
                <a:lnTo>
                  <a:pt x="1226454" y="144892"/>
                </a:lnTo>
                <a:lnTo>
                  <a:pt x="1227605" y="139020"/>
                </a:lnTo>
                <a:lnTo>
                  <a:pt x="1216023" y="134584"/>
                </a:lnTo>
                <a:close/>
              </a:path>
              <a:path w="1936724" h="187173">
                <a:moveTo>
                  <a:pt x="1489718" y="186970"/>
                </a:moveTo>
                <a:lnTo>
                  <a:pt x="1489718" y="183421"/>
                </a:lnTo>
                <a:lnTo>
                  <a:pt x="1482215" y="182881"/>
                </a:lnTo>
                <a:lnTo>
                  <a:pt x="1477348" y="181833"/>
                </a:lnTo>
                <a:lnTo>
                  <a:pt x="1475118" y="180278"/>
                </a:lnTo>
                <a:lnTo>
                  <a:pt x="1472888" y="178724"/>
                </a:lnTo>
                <a:lnTo>
                  <a:pt x="1471773" y="174533"/>
                </a:lnTo>
                <a:lnTo>
                  <a:pt x="1471773" y="134550"/>
                </a:lnTo>
                <a:lnTo>
                  <a:pt x="1475422" y="138335"/>
                </a:lnTo>
                <a:lnTo>
                  <a:pt x="1479410" y="140937"/>
                </a:lnTo>
                <a:lnTo>
                  <a:pt x="1483736" y="142357"/>
                </a:lnTo>
                <a:lnTo>
                  <a:pt x="1487217" y="136780"/>
                </a:lnTo>
                <a:lnTo>
                  <a:pt x="1483111" y="135648"/>
                </a:lnTo>
                <a:lnTo>
                  <a:pt x="1479630" y="133384"/>
                </a:lnTo>
                <a:lnTo>
                  <a:pt x="1476149" y="131119"/>
                </a:lnTo>
                <a:lnTo>
                  <a:pt x="1473530" y="127689"/>
                </a:lnTo>
                <a:lnTo>
                  <a:pt x="1471773" y="123092"/>
                </a:lnTo>
                <a:lnTo>
                  <a:pt x="1471773" y="69117"/>
                </a:lnTo>
                <a:lnTo>
                  <a:pt x="1473834" y="66092"/>
                </a:lnTo>
                <a:lnTo>
                  <a:pt x="1477957" y="63016"/>
                </a:lnTo>
                <a:lnTo>
                  <a:pt x="1475929" y="57084"/>
                </a:lnTo>
                <a:lnTo>
                  <a:pt x="1471468" y="61546"/>
                </a:lnTo>
                <a:lnTo>
                  <a:pt x="1471468" y="47858"/>
                </a:lnTo>
                <a:lnTo>
                  <a:pt x="1470454" y="46337"/>
                </a:lnTo>
                <a:lnTo>
                  <a:pt x="1457207" y="50933"/>
                </a:lnTo>
                <a:lnTo>
                  <a:pt x="1450414" y="53265"/>
                </a:lnTo>
                <a:lnTo>
                  <a:pt x="1450076" y="53333"/>
                </a:lnTo>
                <a:lnTo>
                  <a:pt x="1440444" y="56476"/>
                </a:lnTo>
                <a:lnTo>
                  <a:pt x="1440444" y="59822"/>
                </a:lnTo>
                <a:lnTo>
                  <a:pt x="1441661" y="59619"/>
                </a:lnTo>
                <a:lnTo>
                  <a:pt x="1442590" y="59484"/>
                </a:lnTo>
                <a:lnTo>
                  <a:pt x="1443875" y="59349"/>
                </a:lnTo>
                <a:lnTo>
                  <a:pt x="1448758" y="59315"/>
                </a:lnTo>
                <a:lnTo>
                  <a:pt x="1451107" y="60042"/>
                </a:lnTo>
                <a:lnTo>
                  <a:pt x="1452357" y="61495"/>
                </a:lnTo>
                <a:lnTo>
                  <a:pt x="1453608" y="62948"/>
                </a:lnTo>
                <a:lnTo>
                  <a:pt x="1454233" y="66244"/>
                </a:lnTo>
                <a:lnTo>
                  <a:pt x="1454233" y="173654"/>
                </a:lnTo>
                <a:lnTo>
                  <a:pt x="1453371" y="177270"/>
                </a:lnTo>
                <a:lnTo>
                  <a:pt x="1451647" y="179569"/>
                </a:lnTo>
                <a:lnTo>
                  <a:pt x="1449924" y="181867"/>
                </a:lnTo>
                <a:lnTo>
                  <a:pt x="1445886" y="183219"/>
                </a:lnTo>
                <a:lnTo>
                  <a:pt x="1439532" y="183624"/>
                </a:lnTo>
                <a:lnTo>
                  <a:pt x="1439532" y="186970"/>
                </a:lnTo>
                <a:lnTo>
                  <a:pt x="1489718" y="186970"/>
                </a:lnTo>
                <a:close/>
              </a:path>
              <a:path w="1936724" h="187173">
                <a:moveTo>
                  <a:pt x="1518410" y="95513"/>
                </a:moveTo>
                <a:lnTo>
                  <a:pt x="1518131" y="102587"/>
                </a:lnTo>
                <a:lnTo>
                  <a:pt x="1515666" y="115640"/>
                </a:lnTo>
                <a:lnTo>
                  <a:pt x="1510654" y="125880"/>
                </a:lnTo>
                <a:lnTo>
                  <a:pt x="1505483" y="133147"/>
                </a:lnTo>
                <a:lnTo>
                  <a:pt x="1499248" y="136780"/>
                </a:lnTo>
                <a:lnTo>
                  <a:pt x="1487217" y="136780"/>
                </a:lnTo>
                <a:lnTo>
                  <a:pt x="1483736" y="142357"/>
                </a:lnTo>
                <a:lnTo>
                  <a:pt x="1486507" y="143303"/>
                </a:lnTo>
                <a:lnTo>
                  <a:pt x="1489785" y="143776"/>
                </a:lnTo>
                <a:lnTo>
                  <a:pt x="1493570" y="143776"/>
                </a:lnTo>
                <a:lnTo>
                  <a:pt x="1502931" y="142597"/>
                </a:lnTo>
                <a:lnTo>
                  <a:pt x="1514321" y="137142"/>
                </a:lnTo>
                <a:lnTo>
                  <a:pt x="1524036" y="127249"/>
                </a:lnTo>
                <a:lnTo>
                  <a:pt x="1530946" y="115417"/>
                </a:lnTo>
                <a:lnTo>
                  <a:pt x="1534851" y="103333"/>
                </a:lnTo>
                <a:lnTo>
                  <a:pt x="1536152" y="90443"/>
                </a:lnTo>
                <a:lnTo>
                  <a:pt x="1535493" y="80441"/>
                </a:lnTo>
                <a:lnTo>
                  <a:pt x="1532176" y="67928"/>
                </a:lnTo>
                <a:lnTo>
                  <a:pt x="1526064" y="57845"/>
                </a:lnTo>
                <a:lnTo>
                  <a:pt x="1514341" y="48594"/>
                </a:lnTo>
                <a:lnTo>
                  <a:pt x="1501985" y="45931"/>
                </a:lnTo>
                <a:lnTo>
                  <a:pt x="1495564" y="45931"/>
                </a:lnTo>
                <a:lnTo>
                  <a:pt x="1489312" y="47824"/>
                </a:lnTo>
                <a:lnTo>
                  <a:pt x="1483229" y="51609"/>
                </a:lnTo>
                <a:lnTo>
                  <a:pt x="1479849" y="53772"/>
                </a:lnTo>
                <a:lnTo>
                  <a:pt x="1475929" y="57084"/>
                </a:lnTo>
                <a:lnTo>
                  <a:pt x="1477957" y="63016"/>
                </a:lnTo>
                <a:lnTo>
                  <a:pt x="1482080" y="59940"/>
                </a:lnTo>
                <a:lnTo>
                  <a:pt x="1486642" y="58403"/>
                </a:lnTo>
                <a:lnTo>
                  <a:pt x="1498741" y="58403"/>
                </a:lnTo>
                <a:lnTo>
                  <a:pt x="1504976" y="61478"/>
                </a:lnTo>
                <a:lnTo>
                  <a:pt x="1510349" y="67630"/>
                </a:lnTo>
                <a:lnTo>
                  <a:pt x="1512237" y="70081"/>
                </a:lnTo>
                <a:lnTo>
                  <a:pt x="1516866" y="80992"/>
                </a:lnTo>
                <a:lnTo>
                  <a:pt x="1518410" y="95513"/>
                </a:lnTo>
                <a:close/>
              </a:path>
              <a:path w="1936724" h="187173">
                <a:moveTo>
                  <a:pt x="1615638" y="142965"/>
                </a:moveTo>
                <a:lnTo>
                  <a:pt x="1619558" y="142965"/>
                </a:lnTo>
                <a:lnTo>
                  <a:pt x="1623411" y="141681"/>
                </a:lnTo>
                <a:lnTo>
                  <a:pt x="1627196" y="139112"/>
                </a:lnTo>
                <a:lnTo>
                  <a:pt x="1629697" y="137422"/>
                </a:lnTo>
                <a:lnTo>
                  <a:pt x="1632028" y="135259"/>
                </a:lnTo>
                <a:lnTo>
                  <a:pt x="1634191" y="132623"/>
                </a:lnTo>
                <a:lnTo>
                  <a:pt x="1634191" y="127351"/>
                </a:lnTo>
                <a:lnTo>
                  <a:pt x="1631690" y="129176"/>
                </a:lnTo>
                <a:lnTo>
                  <a:pt x="1629933" y="130325"/>
                </a:lnTo>
                <a:lnTo>
                  <a:pt x="1627905" y="131271"/>
                </a:lnTo>
                <a:lnTo>
                  <a:pt x="1626621" y="131508"/>
                </a:lnTo>
                <a:lnTo>
                  <a:pt x="1622295" y="131508"/>
                </a:lnTo>
                <a:lnTo>
                  <a:pt x="1620471" y="130190"/>
                </a:lnTo>
                <a:lnTo>
                  <a:pt x="1619592" y="127553"/>
                </a:lnTo>
                <a:lnTo>
                  <a:pt x="1619051" y="126066"/>
                </a:lnTo>
                <a:lnTo>
                  <a:pt x="1618781" y="123362"/>
                </a:lnTo>
                <a:lnTo>
                  <a:pt x="1618781" y="69860"/>
                </a:lnTo>
                <a:lnTo>
                  <a:pt x="1617530" y="63067"/>
                </a:lnTo>
                <a:lnTo>
                  <a:pt x="1615029" y="58403"/>
                </a:lnTo>
                <a:lnTo>
                  <a:pt x="1612806" y="55055"/>
                </a:lnTo>
                <a:lnTo>
                  <a:pt x="1602924" y="47984"/>
                </a:lnTo>
                <a:lnTo>
                  <a:pt x="1588365" y="45627"/>
                </a:lnTo>
                <a:lnTo>
                  <a:pt x="1586565" y="45650"/>
                </a:lnTo>
                <a:lnTo>
                  <a:pt x="1572788" y="47781"/>
                </a:lnTo>
                <a:lnTo>
                  <a:pt x="1562664" y="53384"/>
                </a:lnTo>
                <a:lnTo>
                  <a:pt x="1556818" y="58555"/>
                </a:lnTo>
                <a:lnTo>
                  <a:pt x="1553894" y="63506"/>
                </a:lnTo>
                <a:lnTo>
                  <a:pt x="1553894" y="70671"/>
                </a:lnTo>
                <a:lnTo>
                  <a:pt x="1554705" y="72885"/>
                </a:lnTo>
                <a:lnTo>
                  <a:pt x="1556328" y="74879"/>
                </a:lnTo>
                <a:lnTo>
                  <a:pt x="1557949" y="76873"/>
                </a:lnTo>
                <a:lnTo>
                  <a:pt x="1560282" y="77870"/>
                </a:lnTo>
                <a:lnTo>
                  <a:pt x="1565283" y="77870"/>
                </a:lnTo>
                <a:lnTo>
                  <a:pt x="1566973" y="77431"/>
                </a:lnTo>
                <a:lnTo>
                  <a:pt x="1568392" y="76552"/>
                </a:lnTo>
                <a:lnTo>
                  <a:pt x="1570893" y="75065"/>
                </a:lnTo>
                <a:lnTo>
                  <a:pt x="1572144" y="72429"/>
                </a:lnTo>
                <a:lnTo>
                  <a:pt x="1572144" y="68103"/>
                </a:lnTo>
                <a:lnTo>
                  <a:pt x="1571975" y="66869"/>
                </a:lnTo>
                <a:lnTo>
                  <a:pt x="1571637" y="64943"/>
                </a:lnTo>
                <a:lnTo>
                  <a:pt x="1571299" y="63016"/>
                </a:lnTo>
                <a:lnTo>
                  <a:pt x="1571130" y="61647"/>
                </a:lnTo>
                <a:lnTo>
                  <a:pt x="1571130" y="57659"/>
                </a:lnTo>
                <a:lnTo>
                  <a:pt x="1572684" y="55158"/>
                </a:lnTo>
                <a:lnTo>
                  <a:pt x="1575794" y="53333"/>
                </a:lnTo>
                <a:lnTo>
                  <a:pt x="1578903" y="51575"/>
                </a:lnTo>
                <a:lnTo>
                  <a:pt x="1582181" y="50697"/>
                </a:lnTo>
                <a:lnTo>
                  <a:pt x="1592860" y="50697"/>
                </a:lnTo>
                <a:lnTo>
                  <a:pt x="1597625" y="52961"/>
                </a:lnTo>
                <a:lnTo>
                  <a:pt x="1599923" y="57490"/>
                </a:lnTo>
                <a:lnTo>
                  <a:pt x="1601275" y="60194"/>
                </a:lnTo>
                <a:lnTo>
                  <a:pt x="1601951" y="64993"/>
                </a:lnTo>
                <a:lnTo>
                  <a:pt x="1601951" y="80507"/>
                </a:lnTo>
                <a:lnTo>
                  <a:pt x="1598448" y="81829"/>
                </a:lnTo>
                <a:lnTo>
                  <a:pt x="1583602" y="87746"/>
                </a:lnTo>
                <a:lnTo>
                  <a:pt x="1572367" y="92814"/>
                </a:lnTo>
                <a:lnTo>
                  <a:pt x="1564743" y="97034"/>
                </a:lnTo>
                <a:lnTo>
                  <a:pt x="1561634" y="99298"/>
                </a:lnTo>
                <a:lnTo>
                  <a:pt x="1552940" y="109475"/>
                </a:lnTo>
                <a:lnTo>
                  <a:pt x="1550042" y="121571"/>
                </a:lnTo>
                <a:lnTo>
                  <a:pt x="1550042" y="127858"/>
                </a:lnTo>
                <a:lnTo>
                  <a:pt x="1552171" y="133046"/>
                </a:lnTo>
                <a:lnTo>
                  <a:pt x="1556429" y="137135"/>
                </a:lnTo>
                <a:lnTo>
                  <a:pt x="1560687" y="141225"/>
                </a:lnTo>
                <a:lnTo>
                  <a:pt x="1565723" y="143269"/>
                </a:lnTo>
                <a:lnTo>
                  <a:pt x="1571535" y="143269"/>
                </a:lnTo>
                <a:lnTo>
                  <a:pt x="1570116" y="125255"/>
                </a:lnTo>
                <a:lnTo>
                  <a:pt x="1568088" y="120726"/>
                </a:lnTo>
                <a:lnTo>
                  <a:pt x="1568088" y="106937"/>
                </a:lnTo>
                <a:lnTo>
                  <a:pt x="1572955" y="100109"/>
                </a:lnTo>
                <a:lnTo>
                  <a:pt x="1582688" y="94093"/>
                </a:lnTo>
                <a:lnTo>
                  <a:pt x="1587757" y="90984"/>
                </a:lnTo>
                <a:lnTo>
                  <a:pt x="1594178" y="88145"/>
                </a:lnTo>
                <a:lnTo>
                  <a:pt x="1601951" y="85576"/>
                </a:lnTo>
                <a:lnTo>
                  <a:pt x="1601951" y="121571"/>
                </a:lnTo>
                <a:lnTo>
                  <a:pt x="1599906" y="124748"/>
                </a:lnTo>
                <a:lnTo>
                  <a:pt x="1595817" y="127249"/>
                </a:lnTo>
                <a:lnTo>
                  <a:pt x="1591728" y="129750"/>
                </a:lnTo>
                <a:lnTo>
                  <a:pt x="1587453" y="131001"/>
                </a:lnTo>
                <a:lnTo>
                  <a:pt x="1579748" y="131001"/>
                </a:lnTo>
                <a:lnTo>
                  <a:pt x="1576807" y="130054"/>
                </a:lnTo>
                <a:lnTo>
                  <a:pt x="1577078" y="143269"/>
                </a:lnTo>
                <a:lnTo>
                  <a:pt x="1582924" y="141444"/>
                </a:lnTo>
                <a:lnTo>
                  <a:pt x="1589075" y="137794"/>
                </a:lnTo>
                <a:lnTo>
                  <a:pt x="1592725" y="135631"/>
                </a:lnTo>
                <a:lnTo>
                  <a:pt x="1597118" y="132319"/>
                </a:lnTo>
                <a:lnTo>
                  <a:pt x="1602255" y="127858"/>
                </a:lnTo>
                <a:lnTo>
                  <a:pt x="1602458" y="131981"/>
                </a:lnTo>
                <a:lnTo>
                  <a:pt x="1603590" y="135530"/>
                </a:lnTo>
                <a:lnTo>
                  <a:pt x="1605651" y="138504"/>
                </a:lnTo>
                <a:lnTo>
                  <a:pt x="1607713" y="141478"/>
                </a:lnTo>
                <a:lnTo>
                  <a:pt x="1611042" y="142965"/>
                </a:lnTo>
                <a:lnTo>
                  <a:pt x="1615638" y="142965"/>
                </a:lnTo>
                <a:close/>
              </a:path>
              <a:path w="1936724" h="187173">
                <a:moveTo>
                  <a:pt x="1574171" y="128162"/>
                </a:moveTo>
                <a:lnTo>
                  <a:pt x="1570116" y="125255"/>
                </a:lnTo>
                <a:lnTo>
                  <a:pt x="1571535" y="143269"/>
                </a:lnTo>
                <a:lnTo>
                  <a:pt x="1577078" y="143269"/>
                </a:lnTo>
                <a:lnTo>
                  <a:pt x="1576807" y="130054"/>
                </a:lnTo>
                <a:lnTo>
                  <a:pt x="1574171" y="128162"/>
                </a:lnTo>
                <a:close/>
              </a:path>
              <a:path w="1936724" h="187173">
                <a:moveTo>
                  <a:pt x="1734157" y="141749"/>
                </a:moveTo>
                <a:lnTo>
                  <a:pt x="1734157" y="138910"/>
                </a:lnTo>
                <a:lnTo>
                  <a:pt x="1729561" y="138842"/>
                </a:lnTo>
                <a:lnTo>
                  <a:pt x="1726283" y="137727"/>
                </a:lnTo>
                <a:lnTo>
                  <a:pt x="1724323" y="135564"/>
                </a:lnTo>
                <a:lnTo>
                  <a:pt x="1722362" y="133400"/>
                </a:lnTo>
                <a:lnTo>
                  <a:pt x="1721382" y="129886"/>
                </a:lnTo>
                <a:lnTo>
                  <a:pt x="1721382" y="77668"/>
                </a:lnTo>
                <a:lnTo>
                  <a:pt x="1721164" y="72322"/>
                </a:lnTo>
                <a:lnTo>
                  <a:pt x="1717817" y="59031"/>
                </a:lnTo>
                <a:lnTo>
                  <a:pt x="1710433" y="50190"/>
                </a:lnTo>
                <a:lnTo>
                  <a:pt x="1706648" y="47554"/>
                </a:lnTo>
                <a:lnTo>
                  <a:pt x="1702457" y="46235"/>
                </a:lnTo>
                <a:lnTo>
                  <a:pt x="1692183" y="46235"/>
                </a:lnTo>
                <a:lnTo>
                  <a:pt x="1686709" y="47891"/>
                </a:lnTo>
                <a:lnTo>
                  <a:pt x="1681437" y="51204"/>
                </a:lnTo>
                <a:lnTo>
                  <a:pt x="1677922" y="53367"/>
                </a:lnTo>
                <a:lnTo>
                  <a:pt x="1673055" y="57355"/>
                </a:lnTo>
                <a:lnTo>
                  <a:pt x="1666837" y="63168"/>
                </a:lnTo>
                <a:lnTo>
                  <a:pt x="1666837" y="47655"/>
                </a:lnTo>
                <a:lnTo>
                  <a:pt x="1665823" y="46337"/>
                </a:lnTo>
                <a:lnTo>
                  <a:pt x="1656293" y="49480"/>
                </a:lnTo>
                <a:lnTo>
                  <a:pt x="1645952" y="52860"/>
                </a:lnTo>
                <a:lnTo>
                  <a:pt x="1639396" y="54955"/>
                </a:lnTo>
                <a:lnTo>
                  <a:pt x="1636624" y="55766"/>
                </a:lnTo>
                <a:lnTo>
                  <a:pt x="1636624" y="59315"/>
                </a:lnTo>
                <a:lnTo>
                  <a:pt x="1638365" y="59079"/>
                </a:lnTo>
                <a:lnTo>
                  <a:pt x="1639649" y="58943"/>
                </a:lnTo>
                <a:lnTo>
                  <a:pt x="1644870" y="58910"/>
                </a:lnTo>
                <a:lnTo>
                  <a:pt x="1647506" y="60194"/>
                </a:lnTo>
                <a:lnTo>
                  <a:pt x="1648790" y="62763"/>
                </a:lnTo>
                <a:lnTo>
                  <a:pt x="1649602" y="64520"/>
                </a:lnTo>
                <a:lnTo>
                  <a:pt x="1650007" y="67562"/>
                </a:lnTo>
                <a:lnTo>
                  <a:pt x="1650007" y="129514"/>
                </a:lnTo>
                <a:lnTo>
                  <a:pt x="1649044" y="133519"/>
                </a:lnTo>
                <a:lnTo>
                  <a:pt x="1647118" y="135310"/>
                </a:lnTo>
                <a:lnTo>
                  <a:pt x="1645192" y="137101"/>
                </a:lnTo>
                <a:lnTo>
                  <a:pt x="1641829" y="138301"/>
                </a:lnTo>
                <a:lnTo>
                  <a:pt x="1637030" y="138910"/>
                </a:lnTo>
                <a:lnTo>
                  <a:pt x="1637030" y="141749"/>
                </a:lnTo>
                <a:lnTo>
                  <a:pt x="1681335" y="141749"/>
                </a:lnTo>
                <a:lnTo>
                  <a:pt x="1681335" y="138910"/>
                </a:lnTo>
                <a:lnTo>
                  <a:pt x="1676672" y="138774"/>
                </a:lnTo>
                <a:lnTo>
                  <a:pt x="1673258" y="137879"/>
                </a:lnTo>
                <a:lnTo>
                  <a:pt x="1671095" y="136223"/>
                </a:lnTo>
                <a:lnTo>
                  <a:pt x="1668933" y="134567"/>
                </a:lnTo>
                <a:lnTo>
                  <a:pt x="1667851" y="131305"/>
                </a:lnTo>
                <a:lnTo>
                  <a:pt x="1667851" y="69657"/>
                </a:lnTo>
                <a:lnTo>
                  <a:pt x="1671501" y="66075"/>
                </a:lnTo>
                <a:lnTo>
                  <a:pt x="1674475" y="63506"/>
                </a:lnTo>
                <a:lnTo>
                  <a:pt x="1676773" y="61951"/>
                </a:lnTo>
                <a:lnTo>
                  <a:pt x="1680896" y="59248"/>
                </a:lnTo>
                <a:lnTo>
                  <a:pt x="1684951" y="57896"/>
                </a:lnTo>
                <a:lnTo>
                  <a:pt x="1694752" y="57896"/>
                </a:lnTo>
                <a:lnTo>
                  <a:pt x="1698740" y="59805"/>
                </a:lnTo>
                <a:lnTo>
                  <a:pt x="1700903" y="63624"/>
                </a:lnTo>
                <a:lnTo>
                  <a:pt x="1703065" y="67444"/>
                </a:lnTo>
                <a:lnTo>
                  <a:pt x="1704147" y="72260"/>
                </a:lnTo>
                <a:lnTo>
                  <a:pt x="1704147" y="128263"/>
                </a:lnTo>
                <a:lnTo>
                  <a:pt x="1703167" y="132741"/>
                </a:lnTo>
                <a:lnTo>
                  <a:pt x="1701207" y="134803"/>
                </a:lnTo>
                <a:lnTo>
                  <a:pt x="1699247" y="136865"/>
                </a:lnTo>
                <a:lnTo>
                  <a:pt x="1695799" y="138234"/>
                </a:lnTo>
                <a:lnTo>
                  <a:pt x="1690865" y="138910"/>
                </a:lnTo>
                <a:lnTo>
                  <a:pt x="1690865" y="141749"/>
                </a:lnTo>
                <a:lnTo>
                  <a:pt x="1734157" y="141749"/>
                </a:lnTo>
                <a:close/>
              </a:path>
              <a:path w="1936724" h="187173">
                <a:moveTo>
                  <a:pt x="1743974" y="170392"/>
                </a:moveTo>
                <a:lnTo>
                  <a:pt x="1742977" y="172606"/>
                </a:lnTo>
                <a:lnTo>
                  <a:pt x="1742977" y="179433"/>
                </a:lnTo>
                <a:lnTo>
                  <a:pt x="1744633" y="182441"/>
                </a:lnTo>
                <a:lnTo>
                  <a:pt x="1747945" y="184334"/>
                </a:lnTo>
                <a:lnTo>
                  <a:pt x="1751257" y="186227"/>
                </a:lnTo>
                <a:lnTo>
                  <a:pt x="1754806" y="187173"/>
                </a:lnTo>
                <a:lnTo>
                  <a:pt x="1766363" y="187173"/>
                </a:lnTo>
                <a:lnTo>
                  <a:pt x="1772785" y="183895"/>
                </a:lnTo>
                <a:lnTo>
                  <a:pt x="1777854" y="177338"/>
                </a:lnTo>
                <a:lnTo>
                  <a:pt x="1782239" y="170762"/>
                </a:lnTo>
                <a:lnTo>
                  <a:pt x="1787914" y="159726"/>
                </a:lnTo>
                <a:lnTo>
                  <a:pt x="1793771" y="145602"/>
                </a:lnTo>
                <a:lnTo>
                  <a:pt x="1825708" y="61039"/>
                </a:lnTo>
                <a:lnTo>
                  <a:pt x="1826721" y="58267"/>
                </a:lnTo>
                <a:lnTo>
                  <a:pt x="1827921" y="56104"/>
                </a:lnTo>
                <a:lnTo>
                  <a:pt x="1829307" y="54550"/>
                </a:lnTo>
                <a:lnTo>
                  <a:pt x="1830692" y="52995"/>
                </a:lnTo>
                <a:lnTo>
                  <a:pt x="1832771" y="52049"/>
                </a:lnTo>
                <a:lnTo>
                  <a:pt x="1835542" y="51711"/>
                </a:lnTo>
                <a:lnTo>
                  <a:pt x="1835542" y="48567"/>
                </a:lnTo>
                <a:lnTo>
                  <a:pt x="1807661" y="48567"/>
                </a:lnTo>
                <a:lnTo>
                  <a:pt x="1807661" y="51711"/>
                </a:lnTo>
                <a:lnTo>
                  <a:pt x="1810804" y="51913"/>
                </a:lnTo>
                <a:lnTo>
                  <a:pt x="1812696" y="52049"/>
                </a:lnTo>
                <a:lnTo>
                  <a:pt x="1814251" y="52522"/>
                </a:lnTo>
                <a:lnTo>
                  <a:pt x="1815468" y="53333"/>
                </a:lnTo>
                <a:lnTo>
                  <a:pt x="1816684" y="54144"/>
                </a:lnTo>
                <a:lnTo>
                  <a:pt x="1817292" y="55428"/>
                </a:lnTo>
                <a:lnTo>
                  <a:pt x="1817292" y="57862"/>
                </a:lnTo>
                <a:lnTo>
                  <a:pt x="1817073" y="59146"/>
                </a:lnTo>
                <a:lnTo>
                  <a:pt x="1816634" y="61039"/>
                </a:lnTo>
                <a:lnTo>
                  <a:pt x="1816194" y="62932"/>
                </a:lnTo>
                <a:lnTo>
                  <a:pt x="1815873" y="64148"/>
                </a:lnTo>
                <a:lnTo>
                  <a:pt x="1815671" y="64689"/>
                </a:lnTo>
                <a:lnTo>
                  <a:pt x="1796610" y="117718"/>
                </a:lnTo>
                <a:lnTo>
                  <a:pt x="1772886" y="65095"/>
                </a:lnTo>
                <a:lnTo>
                  <a:pt x="1771399" y="61664"/>
                </a:lnTo>
                <a:lnTo>
                  <a:pt x="1770554" y="57794"/>
                </a:lnTo>
                <a:lnTo>
                  <a:pt x="1770554" y="55226"/>
                </a:lnTo>
                <a:lnTo>
                  <a:pt x="1772109" y="53502"/>
                </a:lnTo>
                <a:lnTo>
                  <a:pt x="1775218" y="52623"/>
                </a:lnTo>
                <a:lnTo>
                  <a:pt x="1776840" y="52082"/>
                </a:lnTo>
                <a:lnTo>
                  <a:pt x="1779341" y="51778"/>
                </a:lnTo>
                <a:lnTo>
                  <a:pt x="1782720" y="51711"/>
                </a:lnTo>
                <a:lnTo>
                  <a:pt x="1782720" y="48567"/>
                </a:lnTo>
                <a:lnTo>
                  <a:pt x="1739936" y="48567"/>
                </a:lnTo>
                <a:lnTo>
                  <a:pt x="1739936" y="51406"/>
                </a:lnTo>
                <a:lnTo>
                  <a:pt x="1743315" y="51880"/>
                </a:lnTo>
                <a:lnTo>
                  <a:pt x="1745867" y="52910"/>
                </a:lnTo>
                <a:lnTo>
                  <a:pt x="1747591" y="54499"/>
                </a:lnTo>
                <a:lnTo>
                  <a:pt x="1749314" y="56088"/>
                </a:lnTo>
                <a:lnTo>
                  <a:pt x="1751325" y="59383"/>
                </a:lnTo>
                <a:lnTo>
                  <a:pt x="1753623" y="64385"/>
                </a:lnTo>
                <a:lnTo>
                  <a:pt x="1786066" y="134550"/>
                </a:lnTo>
                <a:lnTo>
                  <a:pt x="1786573" y="136003"/>
                </a:lnTo>
                <a:lnTo>
                  <a:pt x="1786979" y="137760"/>
                </a:lnTo>
                <a:lnTo>
                  <a:pt x="1787080" y="139112"/>
                </a:lnTo>
                <a:lnTo>
                  <a:pt x="1787080" y="142087"/>
                </a:lnTo>
                <a:lnTo>
                  <a:pt x="1784984" y="147967"/>
                </a:lnTo>
                <a:lnTo>
                  <a:pt x="1780794" y="156755"/>
                </a:lnTo>
                <a:lnTo>
                  <a:pt x="1776604" y="165542"/>
                </a:lnTo>
                <a:lnTo>
                  <a:pt x="1772616" y="169936"/>
                </a:lnTo>
                <a:lnTo>
                  <a:pt x="1767344" y="169936"/>
                </a:lnTo>
                <a:lnTo>
                  <a:pt x="1764860" y="169294"/>
                </a:lnTo>
                <a:lnTo>
                  <a:pt x="1761379" y="168010"/>
                </a:lnTo>
                <a:lnTo>
                  <a:pt x="1757898" y="166725"/>
                </a:lnTo>
                <a:lnTo>
                  <a:pt x="1755279" y="166083"/>
                </a:lnTo>
                <a:lnTo>
                  <a:pt x="1750480" y="166083"/>
                </a:lnTo>
                <a:lnTo>
                  <a:pt x="1747962" y="166945"/>
                </a:lnTo>
                <a:lnTo>
                  <a:pt x="1745968" y="168669"/>
                </a:lnTo>
                <a:lnTo>
                  <a:pt x="1743974" y="170392"/>
                </a:lnTo>
                <a:close/>
              </a:path>
              <a:path w="1936724" h="187173">
                <a:moveTo>
                  <a:pt x="1936724" y="10849"/>
                </a:moveTo>
                <a:lnTo>
                  <a:pt x="1936724" y="7942"/>
                </a:lnTo>
                <a:lnTo>
                  <a:pt x="1935693" y="5441"/>
                </a:lnTo>
                <a:lnTo>
                  <a:pt x="1933632" y="3346"/>
                </a:lnTo>
                <a:lnTo>
                  <a:pt x="1931571" y="1250"/>
                </a:lnTo>
                <a:lnTo>
                  <a:pt x="1929086" y="203"/>
                </a:lnTo>
                <a:lnTo>
                  <a:pt x="1923206" y="203"/>
                </a:lnTo>
                <a:lnTo>
                  <a:pt x="1920705" y="1250"/>
                </a:lnTo>
                <a:lnTo>
                  <a:pt x="1918678" y="3346"/>
                </a:lnTo>
                <a:lnTo>
                  <a:pt x="1916650" y="5441"/>
                </a:lnTo>
                <a:lnTo>
                  <a:pt x="1915636" y="7942"/>
                </a:lnTo>
                <a:lnTo>
                  <a:pt x="1915636" y="13756"/>
                </a:lnTo>
                <a:lnTo>
                  <a:pt x="1916650" y="16240"/>
                </a:lnTo>
                <a:lnTo>
                  <a:pt x="1918678" y="18301"/>
                </a:lnTo>
                <a:lnTo>
                  <a:pt x="1920705" y="20363"/>
                </a:lnTo>
                <a:lnTo>
                  <a:pt x="1923206" y="21394"/>
                </a:lnTo>
                <a:lnTo>
                  <a:pt x="1929086" y="21394"/>
                </a:lnTo>
                <a:lnTo>
                  <a:pt x="1931571" y="20363"/>
                </a:lnTo>
                <a:lnTo>
                  <a:pt x="1933632" y="18301"/>
                </a:lnTo>
                <a:lnTo>
                  <a:pt x="1935693" y="16240"/>
                </a:lnTo>
                <a:lnTo>
                  <a:pt x="1936724" y="13756"/>
                </a:lnTo>
                <a:lnTo>
                  <a:pt x="1936724" y="1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9262" y="5020956"/>
            <a:ext cx="68573" cy="75329"/>
          </a:xfrm>
          <a:custGeom>
            <a:avLst/>
            <a:gdLst/>
            <a:ahLst/>
            <a:cxnLst/>
            <a:rect l="l" t="t" r="r" b="b"/>
            <a:pathLst>
              <a:path w="75430" h="85373">
                <a:moveTo>
                  <a:pt x="40604" y="61765"/>
                </a:moveTo>
                <a:lnTo>
                  <a:pt x="39641" y="55124"/>
                </a:lnTo>
                <a:lnTo>
                  <a:pt x="39641" y="45728"/>
                </a:lnTo>
                <a:lnTo>
                  <a:pt x="41061" y="46438"/>
                </a:lnTo>
                <a:lnTo>
                  <a:pt x="46197" y="49007"/>
                </a:lnTo>
                <a:lnTo>
                  <a:pt x="51199" y="53215"/>
                </a:lnTo>
                <a:lnTo>
                  <a:pt x="56065" y="59062"/>
                </a:lnTo>
                <a:lnTo>
                  <a:pt x="60932" y="64909"/>
                </a:lnTo>
                <a:lnTo>
                  <a:pt x="64784" y="67832"/>
                </a:lnTo>
                <a:lnTo>
                  <a:pt x="69313" y="67832"/>
                </a:lnTo>
                <a:lnTo>
                  <a:pt x="71037" y="67241"/>
                </a:lnTo>
                <a:lnTo>
                  <a:pt x="72794" y="66058"/>
                </a:lnTo>
                <a:lnTo>
                  <a:pt x="74551" y="64875"/>
                </a:lnTo>
                <a:lnTo>
                  <a:pt x="75430" y="63033"/>
                </a:lnTo>
                <a:lnTo>
                  <a:pt x="75430" y="55868"/>
                </a:lnTo>
                <a:lnTo>
                  <a:pt x="72456" y="52927"/>
                </a:lnTo>
                <a:lnTo>
                  <a:pt x="66508" y="51711"/>
                </a:lnTo>
                <a:lnTo>
                  <a:pt x="56167" y="49615"/>
                </a:lnTo>
                <a:lnTo>
                  <a:pt x="48326" y="46979"/>
                </a:lnTo>
                <a:lnTo>
                  <a:pt x="42987" y="43802"/>
                </a:lnTo>
                <a:lnTo>
                  <a:pt x="41263" y="42788"/>
                </a:lnTo>
                <a:lnTo>
                  <a:pt x="42250" y="42157"/>
                </a:lnTo>
                <a:lnTo>
                  <a:pt x="52991" y="36947"/>
                </a:lnTo>
                <a:lnTo>
                  <a:pt x="66204" y="33155"/>
                </a:lnTo>
                <a:lnTo>
                  <a:pt x="72287" y="31871"/>
                </a:lnTo>
                <a:lnTo>
                  <a:pt x="75329" y="29100"/>
                </a:lnTo>
                <a:lnTo>
                  <a:pt x="75329" y="22746"/>
                </a:lnTo>
                <a:lnTo>
                  <a:pt x="74636" y="20954"/>
                </a:lnTo>
                <a:lnTo>
                  <a:pt x="73250" y="19467"/>
                </a:lnTo>
                <a:lnTo>
                  <a:pt x="71865" y="17980"/>
                </a:lnTo>
                <a:lnTo>
                  <a:pt x="70158" y="17237"/>
                </a:lnTo>
                <a:lnTo>
                  <a:pt x="66035" y="17237"/>
                </a:lnTo>
                <a:lnTo>
                  <a:pt x="64396" y="17693"/>
                </a:lnTo>
                <a:lnTo>
                  <a:pt x="62030" y="19518"/>
                </a:lnTo>
                <a:lnTo>
                  <a:pt x="59006" y="22678"/>
                </a:lnTo>
                <a:lnTo>
                  <a:pt x="54139" y="28086"/>
                </a:lnTo>
                <a:lnTo>
                  <a:pt x="52449" y="29978"/>
                </a:lnTo>
                <a:lnTo>
                  <a:pt x="50996" y="31415"/>
                </a:lnTo>
                <a:lnTo>
                  <a:pt x="49780" y="32395"/>
                </a:lnTo>
                <a:lnTo>
                  <a:pt x="48563" y="33375"/>
                </a:lnTo>
                <a:lnTo>
                  <a:pt x="45183" y="35893"/>
                </a:lnTo>
                <a:lnTo>
                  <a:pt x="39641" y="39949"/>
                </a:lnTo>
                <a:lnTo>
                  <a:pt x="39506" y="31905"/>
                </a:lnTo>
                <a:lnTo>
                  <a:pt x="40385" y="24993"/>
                </a:lnTo>
                <a:lnTo>
                  <a:pt x="42277" y="19214"/>
                </a:lnTo>
                <a:lnTo>
                  <a:pt x="44170" y="13434"/>
                </a:lnTo>
                <a:lnTo>
                  <a:pt x="45116" y="9767"/>
                </a:lnTo>
                <a:lnTo>
                  <a:pt x="45116" y="5847"/>
                </a:lnTo>
                <a:lnTo>
                  <a:pt x="44491" y="3886"/>
                </a:lnTo>
                <a:lnTo>
                  <a:pt x="43240" y="2332"/>
                </a:lnTo>
                <a:lnTo>
                  <a:pt x="41990" y="777"/>
                </a:lnTo>
                <a:lnTo>
                  <a:pt x="40182" y="0"/>
                </a:lnTo>
                <a:lnTo>
                  <a:pt x="35788" y="0"/>
                </a:lnTo>
                <a:lnTo>
                  <a:pt x="34048" y="692"/>
                </a:lnTo>
                <a:lnTo>
                  <a:pt x="32595" y="2078"/>
                </a:lnTo>
                <a:lnTo>
                  <a:pt x="31142" y="3464"/>
                </a:lnTo>
                <a:lnTo>
                  <a:pt x="30415" y="5475"/>
                </a:lnTo>
                <a:lnTo>
                  <a:pt x="30415" y="10409"/>
                </a:lnTo>
                <a:lnTo>
                  <a:pt x="31311" y="14364"/>
                </a:lnTo>
                <a:lnTo>
                  <a:pt x="33102" y="19974"/>
                </a:lnTo>
                <a:lnTo>
                  <a:pt x="34893" y="25585"/>
                </a:lnTo>
                <a:lnTo>
                  <a:pt x="35788" y="31195"/>
                </a:lnTo>
                <a:lnTo>
                  <a:pt x="35788" y="39442"/>
                </a:lnTo>
                <a:lnTo>
                  <a:pt x="28218" y="35048"/>
                </a:lnTo>
                <a:lnTo>
                  <a:pt x="22237" y="30300"/>
                </a:lnTo>
                <a:lnTo>
                  <a:pt x="17843" y="25196"/>
                </a:lnTo>
                <a:lnTo>
                  <a:pt x="13450" y="20092"/>
                </a:lnTo>
                <a:lnTo>
                  <a:pt x="9868" y="17541"/>
                </a:lnTo>
                <a:lnTo>
                  <a:pt x="5204" y="17541"/>
                </a:lnTo>
                <a:lnTo>
                  <a:pt x="3548" y="18183"/>
                </a:lnTo>
                <a:lnTo>
                  <a:pt x="2129" y="19467"/>
                </a:lnTo>
                <a:lnTo>
                  <a:pt x="709" y="20752"/>
                </a:lnTo>
                <a:lnTo>
                  <a:pt x="0" y="22543"/>
                </a:lnTo>
                <a:lnTo>
                  <a:pt x="0" y="28964"/>
                </a:lnTo>
                <a:lnTo>
                  <a:pt x="3311" y="31871"/>
                </a:lnTo>
                <a:lnTo>
                  <a:pt x="9935" y="33561"/>
                </a:lnTo>
                <a:lnTo>
                  <a:pt x="10746" y="33773"/>
                </a:lnTo>
                <a:lnTo>
                  <a:pt x="24558" y="38058"/>
                </a:lnTo>
                <a:lnTo>
                  <a:pt x="34369" y="42585"/>
                </a:lnTo>
                <a:lnTo>
                  <a:pt x="34210" y="42688"/>
                </a:lnTo>
                <a:lnTo>
                  <a:pt x="24262" y="47394"/>
                </a:lnTo>
                <a:lnTo>
                  <a:pt x="10239" y="51305"/>
                </a:lnTo>
                <a:lnTo>
                  <a:pt x="3413" y="52792"/>
                </a:lnTo>
                <a:lnTo>
                  <a:pt x="0" y="55969"/>
                </a:lnTo>
                <a:lnTo>
                  <a:pt x="0" y="62458"/>
                </a:lnTo>
                <a:lnTo>
                  <a:pt x="591" y="63979"/>
                </a:lnTo>
                <a:lnTo>
                  <a:pt x="1774" y="65399"/>
                </a:lnTo>
                <a:lnTo>
                  <a:pt x="2957" y="66818"/>
                </a:lnTo>
                <a:lnTo>
                  <a:pt x="4765" y="67528"/>
                </a:lnTo>
                <a:lnTo>
                  <a:pt x="10307" y="67528"/>
                </a:lnTo>
                <a:lnTo>
                  <a:pt x="14362" y="64689"/>
                </a:lnTo>
                <a:lnTo>
                  <a:pt x="19364" y="59011"/>
                </a:lnTo>
                <a:lnTo>
                  <a:pt x="24366" y="53333"/>
                </a:lnTo>
                <a:lnTo>
                  <a:pt x="29739" y="48905"/>
                </a:lnTo>
                <a:lnTo>
                  <a:pt x="35484" y="45728"/>
                </a:lnTo>
                <a:lnTo>
                  <a:pt x="35788" y="47148"/>
                </a:lnTo>
                <a:lnTo>
                  <a:pt x="36532" y="50730"/>
                </a:lnTo>
                <a:lnTo>
                  <a:pt x="35755" y="56459"/>
                </a:lnTo>
                <a:lnTo>
                  <a:pt x="33457" y="64334"/>
                </a:lnTo>
                <a:lnTo>
                  <a:pt x="31159" y="72209"/>
                </a:lnTo>
                <a:lnTo>
                  <a:pt x="30010" y="76451"/>
                </a:lnTo>
                <a:lnTo>
                  <a:pt x="30010" y="79357"/>
                </a:lnTo>
                <a:lnTo>
                  <a:pt x="30652" y="81318"/>
                </a:lnTo>
                <a:lnTo>
                  <a:pt x="31936" y="82940"/>
                </a:lnTo>
                <a:lnTo>
                  <a:pt x="33220" y="84562"/>
                </a:lnTo>
                <a:lnTo>
                  <a:pt x="34977" y="85373"/>
                </a:lnTo>
                <a:lnTo>
                  <a:pt x="39641" y="85373"/>
                </a:lnTo>
                <a:lnTo>
                  <a:pt x="41618" y="84512"/>
                </a:lnTo>
                <a:lnTo>
                  <a:pt x="43139" y="82788"/>
                </a:lnTo>
                <a:lnTo>
                  <a:pt x="44660" y="81064"/>
                </a:lnTo>
                <a:lnTo>
                  <a:pt x="45420" y="79087"/>
                </a:lnTo>
                <a:lnTo>
                  <a:pt x="45420" y="75640"/>
                </a:lnTo>
                <a:lnTo>
                  <a:pt x="44457" y="72378"/>
                </a:lnTo>
                <a:lnTo>
                  <a:pt x="42531" y="67072"/>
                </a:lnTo>
                <a:lnTo>
                  <a:pt x="40604" y="6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8514" y="5019167"/>
            <a:ext cx="1566890" cy="165689"/>
          </a:xfrm>
          <a:custGeom>
            <a:avLst/>
            <a:gdLst/>
            <a:ahLst/>
            <a:cxnLst/>
            <a:rect l="l" t="t" r="r" b="b"/>
            <a:pathLst>
              <a:path w="1723579" h="187781">
                <a:moveTo>
                  <a:pt x="238491" y="128770"/>
                </a:moveTo>
                <a:lnTo>
                  <a:pt x="234436" y="125863"/>
                </a:lnTo>
                <a:lnTo>
                  <a:pt x="235855" y="143878"/>
                </a:lnTo>
                <a:lnTo>
                  <a:pt x="241397" y="143878"/>
                </a:lnTo>
                <a:lnTo>
                  <a:pt x="241127" y="130663"/>
                </a:lnTo>
                <a:lnTo>
                  <a:pt x="238491" y="128770"/>
                </a:lnTo>
                <a:close/>
              </a:path>
              <a:path w="1723579" h="187781">
                <a:moveTo>
                  <a:pt x="350927" y="142357"/>
                </a:moveTo>
                <a:lnTo>
                  <a:pt x="350927" y="139518"/>
                </a:lnTo>
                <a:lnTo>
                  <a:pt x="344573" y="139045"/>
                </a:lnTo>
                <a:lnTo>
                  <a:pt x="340383" y="137946"/>
                </a:lnTo>
                <a:lnTo>
                  <a:pt x="338355" y="136222"/>
                </a:lnTo>
                <a:lnTo>
                  <a:pt x="336327" y="134499"/>
                </a:lnTo>
                <a:lnTo>
                  <a:pt x="335314" y="130696"/>
                </a:lnTo>
                <a:lnTo>
                  <a:pt x="335314" y="1892"/>
                </a:lnTo>
                <a:lnTo>
                  <a:pt x="334300" y="0"/>
                </a:lnTo>
                <a:lnTo>
                  <a:pt x="324634" y="3006"/>
                </a:lnTo>
                <a:lnTo>
                  <a:pt x="312230" y="6702"/>
                </a:lnTo>
                <a:lnTo>
                  <a:pt x="301350" y="9733"/>
                </a:lnTo>
                <a:lnTo>
                  <a:pt x="301350" y="13079"/>
                </a:lnTo>
                <a:lnTo>
                  <a:pt x="303040" y="12674"/>
                </a:lnTo>
                <a:lnTo>
                  <a:pt x="304442" y="12370"/>
                </a:lnTo>
                <a:lnTo>
                  <a:pt x="306673" y="11964"/>
                </a:lnTo>
                <a:lnTo>
                  <a:pt x="308650" y="11863"/>
                </a:lnTo>
                <a:lnTo>
                  <a:pt x="312773" y="11863"/>
                </a:lnTo>
                <a:lnTo>
                  <a:pt x="315510" y="13282"/>
                </a:lnTo>
                <a:lnTo>
                  <a:pt x="316862" y="16121"/>
                </a:lnTo>
                <a:lnTo>
                  <a:pt x="317605" y="17811"/>
                </a:lnTo>
                <a:lnTo>
                  <a:pt x="317977" y="20887"/>
                </a:lnTo>
                <a:lnTo>
                  <a:pt x="317977" y="130020"/>
                </a:lnTo>
                <a:lnTo>
                  <a:pt x="314631" y="135715"/>
                </a:lnTo>
                <a:lnTo>
                  <a:pt x="308143" y="138909"/>
                </a:lnTo>
                <a:lnTo>
                  <a:pt x="301857" y="139518"/>
                </a:lnTo>
                <a:lnTo>
                  <a:pt x="301857" y="142357"/>
                </a:lnTo>
                <a:lnTo>
                  <a:pt x="350927" y="142357"/>
                </a:lnTo>
                <a:close/>
              </a:path>
              <a:path w="1723579" h="187781">
                <a:moveTo>
                  <a:pt x="641677" y="135193"/>
                </a:moveTo>
                <a:lnTo>
                  <a:pt x="632794" y="124106"/>
                </a:lnTo>
                <a:lnTo>
                  <a:pt x="639090" y="143713"/>
                </a:lnTo>
                <a:lnTo>
                  <a:pt x="652108" y="145500"/>
                </a:lnTo>
                <a:lnTo>
                  <a:pt x="653259" y="139628"/>
                </a:lnTo>
                <a:lnTo>
                  <a:pt x="641677" y="135193"/>
                </a:lnTo>
                <a:close/>
              </a:path>
              <a:path w="1723579" h="187781">
                <a:moveTo>
                  <a:pt x="387899" y="124410"/>
                </a:moveTo>
                <a:lnTo>
                  <a:pt x="386615" y="121639"/>
                </a:lnTo>
                <a:lnTo>
                  <a:pt x="385972" y="117955"/>
                </a:lnTo>
                <a:lnTo>
                  <a:pt x="385972" y="48466"/>
                </a:lnTo>
                <a:lnTo>
                  <a:pt x="355658" y="48466"/>
                </a:lnTo>
                <a:lnTo>
                  <a:pt x="355658" y="51305"/>
                </a:lnTo>
                <a:lnTo>
                  <a:pt x="360525" y="51778"/>
                </a:lnTo>
                <a:lnTo>
                  <a:pt x="363702" y="52589"/>
                </a:lnTo>
                <a:lnTo>
                  <a:pt x="365188" y="53738"/>
                </a:lnTo>
                <a:lnTo>
                  <a:pt x="367487" y="55563"/>
                </a:lnTo>
                <a:lnTo>
                  <a:pt x="368636" y="59180"/>
                </a:lnTo>
                <a:lnTo>
                  <a:pt x="368636" y="126945"/>
                </a:lnTo>
                <a:lnTo>
                  <a:pt x="371272" y="133873"/>
                </a:lnTo>
                <a:lnTo>
                  <a:pt x="376544" y="137997"/>
                </a:lnTo>
                <a:lnTo>
                  <a:pt x="381748" y="142188"/>
                </a:lnTo>
                <a:lnTo>
                  <a:pt x="387291" y="144283"/>
                </a:lnTo>
                <a:lnTo>
                  <a:pt x="399592" y="144283"/>
                </a:lnTo>
                <a:lnTo>
                  <a:pt x="405675" y="142255"/>
                </a:lnTo>
                <a:lnTo>
                  <a:pt x="411420" y="138200"/>
                </a:lnTo>
                <a:lnTo>
                  <a:pt x="415205" y="135563"/>
                </a:lnTo>
                <a:lnTo>
                  <a:pt x="419396" y="131508"/>
                </a:lnTo>
                <a:lnTo>
                  <a:pt x="423992" y="126032"/>
                </a:lnTo>
                <a:lnTo>
                  <a:pt x="423992" y="142357"/>
                </a:lnTo>
                <a:lnTo>
                  <a:pt x="424702" y="143878"/>
                </a:lnTo>
                <a:lnTo>
                  <a:pt x="430650" y="141579"/>
                </a:lnTo>
                <a:lnTo>
                  <a:pt x="434502" y="140126"/>
                </a:lnTo>
                <a:lnTo>
                  <a:pt x="436259" y="139518"/>
                </a:lnTo>
                <a:lnTo>
                  <a:pt x="440383" y="138166"/>
                </a:lnTo>
                <a:lnTo>
                  <a:pt x="443322" y="137236"/>
                </a:lnTo>
                <a:lnTo>
                  <a:pt x="445080" y="136729"/>
                </a:lnTo>
                <a:lnTo>
                  <a:pt x="446837" y="136222"/>
                </a:lnTo>
                <a:lnTo>
                  <a:pt x="449575" y="135462"/>
                </a:lnTo>
                <a:lnTo>
                  <a:pt x="453292" y="134448"/>
                </a:lnTo>
                <a:lnTo>
                  <a:pt x="453292" y="131609"/>
                </a:lnTo>
                <a:lnTo>
                  <a:pt x="447952" y="131812"/>
                </a:lnTo>
                <a:lnTo>
                  <a:pt x="444455" y="131051"/>
                </a:lnTo>
                <a:lnTo>
                  <a:pt x="442799" y="129328"/>
                </a:lnTo>
                <a:lnTo>
                  <a:pt x="441143" y="127604"/>
                </a:lnTo>
                <a:lnTo>
                  <a:pt x="440315" y="124444"/>
                </a:lnTo>
                <a:lnTo>
                  <a:pt x="440315" y="48466"/>
                </a:lnTo>
                <a:lnTo>
                  <a:pt x="407568" y="48466"/>
                </a:lnTo>
                <a:lnTo>
                  <a:pt x="407568" y="51812"/>
                </a:lnTo>
                <a:lnTo>
                  <a:pt x="413651" y="52150"/>
                </a:lnTo>
                <a:lnTo>
                  <a:pt x="417706" y="53130"/>
                </a:lnTo>
                <a:lnTo>
                  <a:pt x="419734" y="54752"/>
                </a:lnTo>
                <a:lnTo>
                  <a:pt x="421761" y="56375"/>
                </a:lnTo>
                <a:lnTo>
                  <a:pt x="422775" y="59788"/>
                </a:lnTo>
                <a:lnTo>
                  <a:pt x="422775" y="120557"/>
                </a:lnTo>
                <a:lnTo>
                  <a:pt x="420207" y="123531"/>
                </a:lnTo>
                <a:lnTo>
                  <a:pt x="417672" y="125863"/>
                </a:lnTo>
                <a:lnTo>
                  <a:pt x="415171" y="127553"/>
                </a:lnTo>
                <a:lnTo>
                  <a:pt x="410778" y="130595"/>
                </a:lnTo>
                <a:lnTo>
                  <a:pt x="406283" y="132116"/>
                </a:lnTo>
                <a:lnTo>
                  <a:pt x="394996" y="132116"/>
                </a:lnTo>
                <a:lnTo>
                  <a:pt x="390400" y="129547"/>
                </a:lnTo>
                <a:lnTo>
                  <a:pt x="387899" y="124410"/>
                </a:lnTo>
                <a:close/>
              </a:path>
              <a:path w="1723579" h="187781">
                <a:moveTo>
                  <a:pt x="483568" y="53208"/>
                </a:moveTo>
                <a:lnTo>
                  <a:pt x="473772" y="62053"/>
                </a:lnTo>
                <a:lnTo>
                  <a:pt x="477963" y="73138"/>
                </a:lnTo>
                <a:lnTo>
                  <a:pt x="479517" y="68542"/>
                </a:lnTo>
                <a:lnTo>
                  <a:pt x="481680" y="64892"/>
                </a:lnTo>
                <a:lnTo>
                  <a:pt x="485735" y="58064"/>
                </a:lnTo>
                <a:lnTo>
                  <a:pt x="495316" y="48319"/>
                </a:lnTo>
                <a:lnTo>
                  <a:pt x="483568" y="53208"/>
                </a:lnTo>
                <a:close/>
              </a:path>
              <a:path w="1723579" h="187781">
                <a:moveTo>
                  <a:pt x="540990" y="85171"/>
                </a:moveTo>
                <a:lnTo>
                  <a:pt x="540735" y="79775"/>
                </a:lnTo>
                <a:lnTo>
                  <a:pt x="537412" y="66977"/>
                </a:lnTo>
                <a:lnTo>
                  <a:pt x="530243" y="57135"/>
                </a:lnTo>
                <a:lnTo>
                  <a:pt x="517898" y="49449"/>
                </a:lnTo>
                <a:lnTo>
                  <a:pt x="505201" y="47249"/>
                </a:lnTo>
                <a:lnTo>
                  <a:pt x="495316" y="48319"/>
                </a:lnTo>
                <a:lnTo>
                  <a:pt x="485735" y="58064"/>
                </a:lnTo>
                <a:lnTo>
                  <a:pt x="491616" y="54651"/>
                </a:lnTo>
                <a:lnTo>
                  <a:pt x="507094" y="54651"/>
                </a:lnTo>
                <a:lnTo>
                  <a:pt x="512636" y="57625"/>
                </a:lnTo>
                <a:lnTo>
                  <a:pt x="515948" y="63574"/>
                </a:lnTo>
                <a:lnTo>
                  <a:pt x="517773" y="66886"/>
                </a:lnTo>
                <a:lnTo>
                  <a:pt x="519057" y="71922"/>
                </a:lnTo>
                <a:lnTo>
                  <a:pt x="519801" y="78681"/>
                </a:lnTo>
                <a:lnTo>
                  <a:pt x="477016" y="78681"/>
                </a:lnTo>
                <a:lnTo>
                  <a:pt x="477963" y="73138"/>
                </a:lnTo>
                <a:lnTo>
                  <a:pt x="473772" y="62053"/>
                </a:lnTo>
                <a:lnTo>
                  <a:pt x="467333" y="72002"/>
                </a:lnTo>
                <a:lnTo>
                  <a:pt x="463114" y="83969"/>
                </a:lnTo>
                <a:lnTo>
                  <a:pt x="461707" y="97236"/>
                </a:lnTo>
                <a:lnTo>
                  <a:pt x="462459" y="107012"/>
                </a:lnTo>
                <a:lnTo>
                  <a:pt x="465891" y="119285"/>
                </a:lnTo>
                <a:lnTo>
                  <a:pt x="472099" y="130392"/>
                </a:lnTo>
                <a:lnTo>
                  <a:pt x="477220" y="136147"/>
                </a:lnTo>
                <a:lnTo>
                  <a:pt x="488085" y="142629"/>
                </a:lnTo>
                <a:lnTo>
                  <a:pt x="501551" y="144790"/>
                </a:lnTo>
                <a:lnTo>
                  <a:pt x="506500" y="144533"/>
                </a:lnTo>
                <a:lnTo>
                  <a:pt x="518909" y="141148"/>
                </a:lnTo>
                <a:lnTo>
                  <a:pt x="529483" y="133840"/>
                </a:lnTo>
                <a:lnTo>
                  <a:pt x="531852" y="131463"/>
                </a:lnTo>
                <a:lnTo>
                  <a:pt x="539892" y="121121"/>
                </a:lnTo>
                <a:lnTo>
                  <a:pt x="545046" y="110012"/>
                </a:lnTo>
                <a:lnTo>
                  <a:pt x="541497" y="108795"/>
                </a:lnTo>
                <a:lnTo>
                  <a:pt x="537374" y="115623"/>
                </a:lnTo>
                <a:lnTo>
                  <a:pt x="532879" y="120895"/>
                </a:lnTo>
                <a:lnTo>
                  <a:pt x="528013" y="124613"/>
                </a:lnTo>
                <a:lnTo>
                  <a:pt x="523146" y="128331"/>
                </a:lnTo>
                <a:lnTo>
                  <a:pt x="517165" y="130189"/>
                </a:lnTo>
                <a:lnTo>
                  <a:pt x="501281" y="130189"/>
                </a:lnTo>
                <a:lnTo>
                  <a:pt x="493677" y="126607"/>
                </a:lnTo>
                <a:lnTo>
                  <a:pt x="487256" y="119442"/>
                </a:lnTo>
                <a:lnTo>
                  <a:pt x="482363" y="112070"/>
                </a:lnTo>
                <a:lnTo>
                  <a:pt x="478408" y="100220"/>
                </a:lnTo>
                <a:lnTo>
                  <a:pt x="476611" y="85171"/>
                </a:lnTo>
                <a:lnTo>
                  <a:pt x="540990" y="85171"/>
                </a:lnTo>
                <a:close/>
              </a:path>
              <a:path w="1723579" h="187781">
                <a:moveTo>
                  <a:pt x="742848" y="20447"/>
                </a:moveTo>
                <a:lnTo>
                  <a:pt x="743355" y="16899"/>
                </a:lnTo>
                <a:lnTo>
                  <a:pt x="744369" y="14195"/>
                </a:lnTo>
                <a:lnTo>
                  <a:pt x="746194" y="9125"/>
                </a:lnTo>
                <a:lnTo>
                  <a:pt x="749674" y="6590"/>
                </a:lnTo>
                <a:lnTo>
                  <a:pt x="757109" y="6590"/>
                </a:lnTo>
                <a:lnTo>
                  <a:pt x="758900" y="7080"/>
                </a:lnTo>
                <a:lnTo>
                  <a:pt x="760185" y="8060"/>
                </a:lnTo>
                <a:lnTo>
                  <a:pt x="761469" y="9041"/>
                </a:lnTo>
                <a:lnTo>
                  <a:pt x="762584" y="10240"/>
                </a:lnTo>
                <a:lnTo>
                  <a:pt x="763530" y="11660"/>
                </a:lnTo>
                <a:lnTo>
                  <a:pt x="765254" y="14296"/>
                </a:lnTo>
                <a:lnTo>
                  <a:pt x="767214" y="17270"/>
                </a:lnTo>
                <a:lnTo>
                  <a:pt x="768904" y="19349"/>
                </a:lnTo>
                <a:lnTo>
                  <a:pt x="770323" y="20532"/>
                </a:lnTo>
                <a:lnTo>
                  <a:pt x="771743" y="21715"/>
                </a:lnTo>
                <a:lnTo>
                  <a:pt x="777690" y="22306"/>
                </a:lnTo>
                <a:lnTo>
                  <a:pt x="779651" y="21428"/>
                </a:lnTo>
                <a:lnTo>
                  <a:pt x="781273" y="19670"/>
                </a:lnTo>
                <a:lnTo>
                  <a:pt x="782895" y="17912"/>
                </a:lnTo>
                <a:lnTo>
                  <a:pt x="783706" y="15918"/>
                </a:lnTo>
                <a:lnTo>
                  <a:pt x="783706" y="9700"/>
                </a:lnTo>
                <a:lnTo>
                  <a:pt x="781358" y="6523"/>
                </a:lnTo>
                <a:lnTo>
                  <a:pt x="776660" y="4157"/>
                </a:lnTo>
                <a:lnTo>
                  <a:pt x="771962" y="1791"/>
                </a:lnTo>
                <a:lnTo>
                  <a:pt x="766639" y="608"/>
                </a:lnTo>
                <a:lnTo>
                  <a:pt x="760692" y="608"/>
                </a:lnTo>
                <a:lnTo>
                  <a:pt x="748034" y="2729"/>
                </a:lnTo>
                <a:lnTo>
                  <a:pt x="737481" y="9788"/>
                </a:lnTo>
                <a:lnTo>
                  <a:pt x="730175" y="21799"/>
                </a:lnTo>
                <a:lnTo>
                  <a:pt x="726750" y="35098"/>
                </a:lnTo>
                <a:lnTo>
                  <a:pt x="725815" y="48871"/>
                </a:lnTo>
                <a:lnTo>
                  <a:pt x="708479" y="48871"/>
                </a:lnTo>
                <a:lnTo>
                  <a:pt x="708479" y="55665"/>
                </a:lnTo>
                <a:lnTo>
                  <a:pt x="725815" y="55665"/>
                </a:lnTo>
                <a:lnTo>
                  <a:pt x="725815" y="128263"/>
                </a:lnTo>
                <a:lnTo>
                  <a:pt x="724683" y="133181"/>
                </a:lnTo>
                <a:lnTo>
                  <a:pt x="722419" y="135513"/>
                </a:lnTo>
                <a:lnTo>
                  <a:pt x="720154" y="137845"/>
                </a:lnTo>
                <a:lnTo>
                  <a:pt x="715440" y="139180"/>
                </a:lnTo>
                <a:lnTo>
                  <a:pt x="708275" y="139518"/>
                </a:lnTo>
                <a:lnTo>
                  <a:pt x="708275" y="142357"/>
                </a:lnTo>
                <a:lnTo>
                  <a:pt x="762314" y="142357"/>
                </a:lnTo>
                <a:lnTo>
                  <a:pt x="762314" y="139518"/>
                </a:lnTo>
                <a:lnTo>
                  <a:pt x="753595" y="138909"/>
                </a:lnTo>
                <a:lnTo>
                  <a:pt x="748204" y="137541"/>
                </a:lnTo>
                <a:lnTo>
                  <a:pt x="746143" y="135411"/>
                </a:lnTo>
                <a:lnTo>
                  <a:pt x="744081" y="133282"/>
                </a:lnTo>
                <a:lnTo>
                  <a:pt x="743051" y="128398"/>
                </a:lnTo>
                <a:lnTo>
                  <a:pt x="743051" y="55665"/>
                </a:lnTo>
                <a:lnTo>
                  <a:pt x="768296" y="55665"/>
                </a:lnTo>
                <a:lnTo>
                  <a:pt x="768296" y="48872"/>
                </a:lnTo>
                <a:lnTo>
                  <a:pt x="742848" y="48871"/>
                </a:lnTo>
                <a:lnTo>
                  <a:pt x="742848" y="20447"/>
                </a:lnTo>
                <a:close/>
              </a:path>
              <a:path w="1723579" h="187781">
                <a:moveTo>
                  <a:pt x="828349" y="75031"/>
                </a:moveTo>
                <a:lnTo>
                  <a:pt x="829729" y="90613"/>
                </a:lnTo>
                <a:lnTo>
                  <a:pt x="833203" y="103025"/>
                </a:lnTo>
                <a:lnTo>
                  <a:pt x="838793" y="114291"/>
                </a:lnTo>
                <a:lnTo>
                  <a:pt x="846497" y="124410"/>
                </a:lnTo>
                <a:lnTo>
                  <a:pt x="851118" y="128972"/>
                </a:lnTo>
                <a:lnTo>
                  <a:pt x="861211" y="136336"/>
                </a:lnTo>
                <a:lnTo>
                  <a:pt x="872659" y="141596"/>
                </a:lnTo>
                <a:lnTo>
                  <a:pt x="885463" y="144752"/>
                </a:lnTo>
                <a:lnTo>
                  <a:pt x="899623" y="145804"/>
                </a:lnTo>
                <a:lnTo>
                  <a:pt x="900991" y="145792"/>
                </a:lnTo>
                <a:lnTo>
                  <a:pt x="913751" y="144393"/>
                </a:lnTo>
                <a:lnTo>
                  <a:pt x="925900" y="140679"/>
                </a:lnTo>
                <a:lnTo>
                  <a:pt x="937440" y="134651"/>
                </a:lnTo>
                <a:lnTo>
                  <a:pt x="944266" y="130257"/>
                </a:lnTo>
                <a:lnTo>
                  <a:pt x="949977" y="125154"/>
                </a:lnTo>
                <a:lnTo>
                  <a:pt x="954574" y="119340"/>
                </a:lnTo>
                <a:lnTo>
                  <a:pt x="950721" y="115487"/>
                </a:lnTo>
                <a:lnTo>
                  <a:pt x="944503" y="121368"/>
                </a:lnTo>
                <a:lnTo>
                  <a:pt x="938791" y="125762"/>
                </a:lnTo>
                <a:lnTo>
                  <a:pt x="933587" y="128669"/>
                </a:lnTo>
                <a:lnTo>
                  <a:pt x="928829" y="131096"/>
                </a:lnTo>
                <a:lnTo>
                  <a:pt x="916789" y="135055"/>
                </a:lnTo>
                <a:lnTo>
                  <a:pt x="903881" y="136375"/>
                </a:lnTo>
                <a:lnTo>
                  <a:pt x="901356" y="136320"/>
                </a:lnTo>
                <a:lnTo>
                  <a:pt x="888381" y="134087"/>
                </a:lnTo>
                <a:lnTo>
                  <a:pt x="876938" y="128579"/>
                </a:lnTo>
                <a:lnTo>
                  <a:pt x="867028" y="119797"/>
                </a:lnTo>
                <a:lnTo>
                  <a:pt x="862169" y="113321"/>
                </a:lnTo>
                <a:lnTo>
                  <a:pt x="856786" y="102351"/>
                </a:lnTo>
                <a:lnTo>
                  <a:pt x="853556" y="89723"/>
                </a:lnTo>
                <a:lnTo>
                  <a:pt x="852479" y="75437"/>
                </a:lnTo>
                <a:lnTo>
                  <a:pt x="853206" y="62268"/>
                </a:lnTo>
                <a:lnTo>
                  <a:pt x="855749" y="49126"/>
                </a:lnTo>
                <a:lnTo>
                  <a:pt x="860120" y="37699"/>
                </a:lnTo>
                <a:lnTo>
                  <a:pt x="866318" y="27984"/>
                </a:lnTo>
                <a:lnTo>
                  <a:pt x="877259" y="17844"/>
                </a:lnTo>
                <a:lnTo>
                  <a:pt x="888788" y="12521"/>
                </a:lnTo>
                <a:lnTo>
                  <a:pt x="901955" y="10747"/>
                </a:lnTo>
                <a:lnTo>
                  <a:pt x="915253" y="12494"/>
                </a:lnTo>
                <a:lnTo>
                  <a:pt x="926778" y="17834"/>
                </a:lnTo>
                <a:lnTo>
                  <a:pt x="936325" y="26768"/>
                </a:lnTo>
                <a:lnTo>
                  <a:pt x="940785" y="32446"/>
                </a:lnTo>
                <a:lnTo>
                  <a:pt x="944402" y="39915"/>
                </a:lnTo>
                <a:lnTo>
                  <a:pt x="947173" y="49176"/>
                </a:lnTo>
                <a:lnTo>
                  <a:pt x="951938" y="49176"/>
                </a:lnTo>
                <a:lnTo>
                  <a:pt x="950011" y="2534"/>
                </a:lnTo>
                <a:lnTo>
                  <a:pt x="945652" y="2534"/>
                </a:lnTo>
                <a:lnTo>
                  <a:pt x="944976" y="4833"/>
                </a:lnTo>
                <a:lnTo>
                  <a:pt x="943759" y="6523"/>
                </a:lnTo>
                <a:lnTo>
                  <a:pt x="942002" y="7604"/>
                </a:lnTo>
                <a:lnTo>
                  <a:pt x="940245" y="8686"/>
                </a:lnTo>
                <a:lnTo>
                  <a:pt x="938386" y="9226"/>
                </a:lnTo>
                <a:lnTo>
                  <a:pt x="935479" y="9226"/>
                </a:lnTo>
                <a:lnTo>
                  <a:pt x="931052" y="8111"/>
                </a:lnTo>
                <a:lnTo>
                  <a:pt x="923144" y="5880"/>
                </a:lnTo>
                <a:lnTo>
                  <a:pt x="915236" y="3650"/>
                </a:lnTo>
                <a:lnTo>
                  <a:pt x="907531" y="2534"/>
                </a:lnTo>
                <a:lnTo>
                  <a:pt x="900029" y="2534"/>
                </a:lnTo>
                <a:lnTo>
                  <a:pt x="893346" y="2774"/>
                </a:lnTo>
                <a:lnTo>
                  <a:pt x="880062" y="4873"/>
                </a:lnTo>
                <a:lnTo>
                  <a:pt x="867994" y="9132"/>
                </a:lnTo>
                <a:lnTo>
                  <a:pt x="857144" y="15551"/>
                </a:lnTo>
                <a:lnTo>
                  <a:pt x="847511" y="24131"/>
                </a:lnTo>
                <a:lnTo>
                  <a:pt x="845067" y="26889"/>
                </a:lnTo>
                <a:lnTo>
                  <a:pt x="837753" y="37332"/>
                </a:lnTo>
                <a:lnTo>
                  <a:pt x="832528" y="48837"/>
                </a:lnTo>
                <a:lnTo>
                  <a:pt x="829394" y="61403"/>
                </a:lnTo>
                <a:lnTo>
                  <a:pt x="828349" y="75031"/>
                </a:lnTo>
                <a:close/>
              </a:path>
              <a:path w="1723579" h="187781">
                <a:moveTo>
                  <a:pt x="1002878" y="135193"/>
                </a:moveTo>
                <a:lnTo>
                  <a:pt x="993996" y="124106"/>
                </a:lnTo>
                <a:lnTo>
                  <a:pt x="1000292" y="143713"/>
                </a:lnTo>
                <a:lnTo>
                  <a:pt x="1013310" y="145500"/>
                </a:lnTo>
                <a:lnTo>
                  <a:pt x="1014460" y="139628"/>
                </a:lnTo>
                <a:lnTo>
                  <a:pt x="1002878" y="135193"/>
                </a:lnTo>
                <a:close/>
              </a:path>
              <a:path w="1723579" h="187781">
                <a:moveTo>
                  <a:pt x="1276573" y="187579"/>
                </a:moveTo>
                <a:lnTo>
                  <a:pt x="1276573" y="184030"/>
                </a:lnTo>
                <a:lnTo>
                  <a:pt x="1269070" y="183489"/>
                </a:lnTo>
                <a:lnTo>
                  <a:pt x="1264204" y="182441"/>
                </a:lnTo>
                <a:lnTo>
                  <a:pt x="1261973" y="180887"/>
                </a:lnTo>
                <a:lnTo>
                  <a:pt x="1259743" y="179332"/>
                </a:lnTo>
                <a:lnTo>
                  <a:pt x="1258627" y="175141"/>
                </a:lnTo>
                <a:lnTo>
                  <a:pt x="1258627" y="135158"/>
                </a:lnTo>
                <a:lnTo>
                  <a:pt x="1262277" y="138943"/>
                </a:lnTo>
                <a:lnTo>
                  <a:pt x="1266265" y="141546"/>
                </a:lnTo>
                <a:lnTo>
                  <a:pt x="1270591" y="142965"/>
                </a:lnTo>
                <a:lnTo>
                  <a:pt x="1274072" y="137389"/>
                </a:lnTo>
                <a:lnTo>
                  <a:pt x="1269965" y="136256"/>
                </a:lnTo>
                <a:lnTo>
                  <a:pt x="1266485" y="133992"/>
                </a:lnTo>
                <a:lnTo>
                  <a:pt x="1263003" y="131727"/>
                </a:lnTo>
                <a:lnTo>
                  <a:pt x="1260385" y="128297"/>
                </a:lnTo>
                <a:lnTo>
                  <a:pt x="1258627" y="123700"/>
                </a:lnTo>
                <a:lnTo>
                  <a:pt x="1258627" y="69725"/>
                </a:lnTo>
                <a:lnTo>
                  <a:pt x="1260689" y="66700"/>
                </a:lnTo>
                <a:lnTo>
                  <a:pt x="1264812" y="63624"/>
                </a:lnTo>
                <a:lnTo>
                  <a:pt x="1262784" y="57693"/>
                </a:lnTo>
                <a:lnTo>
                  <a:pt x="1258323" y="62154"/>
                </a:lnTo>
                <a:lnTo>
                  <a:pt x="1258323" y="48466"/>
                </a:lnTo>
                <a:lnTo>
                  <a:pt x="1257309" y="46945"/>
                </a:lnTo>
                <a:lnTo>
                  <a:pt x="1244061" y="51542"/>
                </a:lnTo>
                <a:lnTo>
                  <a:pt x="1237269" y="53874"/>
                </a:lnTo>
                <a:lnTo>
                  <a:pt x="1236931" y="53941"/>
                </a:lnTo>
                <a:lnTo>
                  <a:pt x="1227299" y="57085"/>
                </a:lnTo>
                <a:lnTo>
                  <a:pt x="1227299" y="60431"/>
                </a:lnTo>
                <a:lnTo>
                  <a:pt x="1228516" y="60228"/>
                </a:lnTo>
                <a:lnTo>
                  <a:pt x="1229445" y="60093"/>
                </a:lnTo>
                <a:lnTo>
                  <a:pt x="1230730" y="59957"/>
                </a:lnTo>
                <a:lnTo>
                  <a:pt x="1235613" y="59924"/>
                </a:lnTo>
                <a:lnTo>
                  <a:pt x="1237962" y="60650"/>
                </a:lnTo>
                <a:lnTo>
                  <a:pt x="1239212" y="62104"/>
                </a:lnTo>
                <a:lnTo>
                  <a:pt x="1240462" y="63557"/>
                </a:lnTo>
                <a:lnTo>
                  <a:pt x="1241088" y="66852"/>
                </a:lnTo>
                <a:lnTo>
                  <a:pt x="1241088" y="174262"/>
                </a:lnTo>
                <a:lnTo>
                  <a:pt x="1238503" y="180177"/>
                </a:lnTo>
                <a:lnTo>
                  <a:pt x="1232741" y="183827"/>
                </a:lnTo>
                <a:lnTo>
                  <a:pt x="1226387" y="184233"/>
                </a:lnTo>
                <a:lnTo>
                  <a:pt x="1226387" y="187579"/>
                </a:lnTo>
                <a:lnTo>
                  <a:pt x="1276573" y="187579"/>
                </a:lnTo>
                <a:close/>
              </a:path>
              <a:path w="1723579" h="187781">
                <a:moveTo>
                  <a:pt x="1305265" y="96121"/>
                </a:moveTo>
                <a:lnTo>
                  <a:pt x="1304986" y="103195"/>
                </a:lnTo>
                <a:lnTo>
                  <a:pt x="1302520" y="116249"/>
                </a:lnTo>
                <a:lnTo>
                  <a:pt x="1297508" y="126489"/>
                </a:lnTo>
                <a:lnTo>
                  <a:pt x="1292338" y="133755"/>
                </a:lnTo>
                <a:lnTo>
                  <a:pt x="1286103" y="137389"/>
                </a:lnTo>
                <a:lnTo>
                  <a:pt x="1274072" y="137389"/>
                </a:lnTo>
                <a:lnTo>
                  <a:pt x="1270591" y="142965"/>
                </a:lnTo>
                <a:lnTo>
                  <a:pt x="1273362" y="143912"/>
                </a:lnTo>
                <a:lnTo>
                  <a:pt x="1276640" y="144385"/>
                </a:lnTo>
                <a:lnTo>
                  <a:pt x="1280425" y="144385"/>
                </a:lnTo>
                <a:lnTo>
                  <a:pt x="1289786" y="143205"/>
                </a:lnTo>
                <a:lnTo>
                  <a:pt x="1301176" y="137750"/>
                </a:lnTo>
                <a:lnTo>
                  <a:pt x="1310891" y="127858"/>
                </a:lnTo>
                <a:lnTo>
                  <a:pt x="1317801" y="116025"/>
                </a:lnTo>
                <a:lnTo>
                  <a:pt x="1321705" y="103941"/>
                </a:lnTo>
                <a:lnTo>
                  <a:pt x="1323007" y="91052"/>
                </a:lnTo>
                <a:lnTo>
                  <a:pt x="1322348" y="81049"/>
                </a:lnTo>
                <a:lnTo>
                  <a:pt x="1319031" y="68536"/>
                </a:lnTo>
                <a:lnTo>
                  <a:pt x="1312919" y="58453"/>
                </a:lnTo>
                <a:lnTo>
                  <a:pt x="1301196" y="49202"/>
                </a:lnTo>
                <a:lnTo>
                  <a:pt x="1288840" y="46540"/>
                </a:lnTo>
                <a:lnTo>
                  <a:pt x="1282419" y="46540"/>
                </a:lnTo>
                <a:lnTo>
                  <a:pt x="1276167" y="48432"/>
                </a:lnTo>
                <a:lnTo>
                  <a:pt x="1270084" y="52218"/>
                </a:lnTo>
                <a:lnTo>
                  <a:pt x="1266704" y="54381"/>
                </a:lnTo>
                <a:lnTo>
                  <a:pt x="1262784" y="57693"/>
                </a:lnTo>
                <a:lnTo>
                  <a:pt x="1264812" y="63624"/>
                </a:lnTo>
                <a:lnTo>
                  <a:pt x="1268935" y="60549"/>
                </a:lnTo>
                <a:lnTo>
                  <a:pt x="1273497" y="59011"/>
                </a:lnTo>
                <a:lnTo>
                  <a:pt x="1285596" y="59011"/>
                </a:lnTo>
                <a:lnTo>
                  <a:pt x="1291831" y="62087"/>
                </a:lnTo>
                <a:lnTo>
                  <a:pt x="1297205" y="68238"/>
                </a:lnTo>
                <a:lnTo>
                  <a:pt x="1299092" y="70690"/>
                </a:lnTo>
                <a:lnTo>
                  <a:pt x="1303722" y="81600"/>
                </a:lnTo>
                <a:lnTo>
                  <a:pt x="1305265" y="96121"/>
                </a:lnTo>
                <a:close/>
              </a:path>
              <a:path w="1723579" h="187781">
                <a:moveTo>
                  <a:pt x="1402493" y="143574"/>
                </a:moveTo>
                <a:lnTo>
                  <a:pt x="1406413" y="143574"/>
                </a:lnTo>
                <a:lnTo>
                  <a:pt x="1410266" y="142289"/>
                </a:lnTo>
                <a:lnTo>
                  <a:pt x="1414051" y="139721"/>
                </a:lnTo>
                <a:lnTo>
                  <a:pt x="1416551" y="138031"/>
                </a:lnTo>
                <a:lnTo>
                  <a:pt x="1418883" y="135868"/>
                </a:lnTo>
                <a:lnTo>
                  <a:pt x="1421046" y="133231"/>
                </a:lnTo>
                <a:lnTo>
                  <a:pt x="1421046" y="127959"/>
                </a:lnTo>
                <a:lnTo>
                  <a:pt x="1418546" y="129784"/>
                </a:lnTo>
                <a:lnTo>
                  <a:pt x="1416788" y="130933"/>
                </a:lnTo>
                <a:lnTo>
                  <a:pt x="1414760" y="131880"/>
                </a:lnTo>
                <a:lnTo>
                  <a:pt x="1413476" y="132116"/>
                </a:lnTo>
                <a:lnTo>
                  <a:pt x="1409150" y="132116"/>
                </a:lnTo>
                <a:lnTo>
                  <a:pt x="1407325" y="130798"/>
                </a:lnTo>
                <a:lnTo>
                  <a:pt x="1406447" y="128162"/>
                </a:lnTo>
                <a:lnTo>
                  <a:pt x="1405906" y="126675"/>
                </a:lnTo>
                <a:lnTo>
                  <a:pt x="1405636" y="123971"/>
                </a:lnTo>
                <a:lnTo>
                  <a:pt x="1405636" y="70468"/>
                </a:lnTo>
                <a:lnTo>
                  <a:pt x="1404385" y="63675"/>
                </a:lnTo>
                <a:lnTo>
                  <a:pt x="1401885" y="59011"/>
                </a:lnTo>
                <a:lnTo>
                  <a:pt x="1399661" y="55664"/>
                </a:lnTo>
                <a:lnTo>
                  <a:pt x="1389779" y="48592"/>
                </a:lnTo>
                <a:lnTo>
                  <a:pt x="1375220" y="46235"/>
                </a:lnTo>
                <a:lnTo>
                  <a:pt x="1373420" y="46258"/>
                </a:lnTo>
                <a:lnTo>
                  <a:pt x="1359643" y="48389"/>
                </a:lnTo>
                <a:lnTo>
                  <a:pt x="1349519" y="53992"/>
                </a:lnTo>
                <a:lnTo>
                  <a:pt x="1343673" y="59163"/>
                </a:lnTo>
                <a:lnTo>
                  <a:pt x="1340749" y="64114"/>
                </a:lnTo>
                <a:lnTo>
                  <a:pt x="1340749" y="71280"/>
                </a:lnTo>
                <a:lnTo>
                  <a:pt x="1341561" y="73493"/>
                </a:lnTo>
                <a:lnTo>
                  <a:pt x="1343183" y="75488"/>
                </a:lnTo>
                <a:lnTo>
                  <a:pt x="1344805" y="77482"/>
                </a:lnTo>
                <a:lnTo>
                  <a:pt x="1347137" y="78479"/>
                </a:lnTo>
                <a:lnTo>
                  <a:pt x="1352138" y="78479"/>
                </a:lnTo>
                <a:lnTo>
                  <a:pt x="1353828" y="78039"/>
                </a:lnTo>
                <a:lnTo>
                  <a:pt x="1355248" y="77161"/>
                </a:lnTo>
                <a:lnTo>
                  <a:pt x="1357748" y="75673"/>
                </a:lnTo>
                <a:lnTo>
                  <a:pt x="1358998" y="73037"/>
                </a:lnTo>
                <a:lnTo>
                  <a:pt x="1358998" y="68711"/>
                </a:lnTo>
                <a:lnTo>
                  <a:pt x="1358830" y="67477"/>
                </a:lnTo>
                <a:lnTo>
                  <a:pt x="1358491" y="65551"/>
                </a:lnTo>
                <a:lnTo>
                  <a:pt x="1358154" y="63624"/>
                </a:lnTo>
                <a:lnTo>
                  <a:pt x="1357985" y="62256"/>
                </a:lnTo>
                <a:lnTo>
                  <a:pt x="1357985" y="58267"/>
                </a:lnTo>
                <a:lnTo>
                  <a:pt x="1359539" y="55766"/>
                </a:lnTo>
                <a:lnTo>
                  <a:pt x="1362649" y="53941"/>
                </a:lnTo>
                <a:lnTo>
                  <a:pt x="1365758" y="52184"/>
                </a:lnTo>
                <a:lnTo>
                  <a:pt x="1369036" y="51305"/>
                </a:lnTo>
                <a:lnTo>
                  <a:pt x="1379715" y="51305"/>
                </a:lnTo>
                <a:lnTo>
                  <a:pt x="1384480" y="53570"/>
                </a:lnTo>
                <a:lnTo>
                  <a:pt x="1386778" y="58098"/>
                </a:lnTo>
                <a:lnTo>
                  <a:pt x="1388130" y="60802"/>
                </a:lnTo>
                <a:lnTo>
                  <a:pt x="1388806" y="65602"/>
                </a:lnTo>
                <a:lnTo>
                  <a:pt x="1388806" y="81115"/>
                </a:lnTo>
                <a:lnTo>
                  <a:pt x="1385302" y="82438"/>
                </a:lnTo>
                <a:lnTo>
                  <a:pt x="1370457" y="88355"/>
                </a:lnTo>
                <a:lnTo>
                  <a:pt x="1359222" y="93423"/>
                </a:lnTo>
                <a:lnTo>
                  <a:pt x="1351597" y="97642"/>
                </a:lnTo>
                <a:lnTo>
                  <a:pt x="1348488" y="99907"/>
                </a:lnTo>
                <a:lnTo>
                  <a:pt x="1339795" y="110084"/>
                </a:lnTo>
                <a:lnTo>
                  <a:pt x="1336897" y="122179"/>
                </a:lnTo>
                <a:lnTo>
                  <a:pt x="1336897" y="128466"/>
                </a:lnTo>
                <a:lnTo>
                  <a:pt x="1339026" y="133654"/>
                </a:lnTo>
                <a:lnTo>
                  <a:pt x="1343284" y="137743"/>
                </a:lnTo>
                <a:lnTo>
                  <a:pt x="1347542" y="141833"/>
                </a:lnTo>
                <a:lnTo>
                  <a:pt x="1352577" y="143878"/>
                </a:lnTo>
                <a:lnTo>
                  <a:pt x="1358390" y="143878"/>
                </a:lnTo>
                <a:lnTo>
                  <a:pt x="1356971" y="125863"/>
                </a:lnTo>
                <a:lnTo>
                  <a:pt x="1354943" y="121335"/>
                </a:lnTo>
                <a:lnTo>
                  <a:pt x="1354943" y="107545"/>
                </a:lnTo>
                <a:lnTo>
                  <a:pt x="1359810" y="100718"/>
                </a:lnTo>
                <a:lnTo>
                  <a:pt x="1369542" y="94702"/>
                </a:lnTo>
                <a:lnTo>
                  <a:pt x="1374612" y="91592"/>
                </a:lnTo>
                <a:lnTo>
                  <a:pt x="1381033" y="88753"/>
                </a:lnTo>
                <a:lnTo>
                  <a:pt x="1388806" y="86185"/>
                </a:lnTo>
                <a:lnTo>
                  <a:pt x="1388806" y="122180"/>
                </a:lnTo>
                <a:lnTo>
                  <a:pt x="1386761" y="125357"/>
                </a:lnTo>
                <a:lnTo>
                  <a:pt x="1382672" y="127858"/>
                </a:lnTo>
                <a:lnTo>
                  <a:pt x="1378583" y="130359"/>
                </a:lnTo>
                <a:lnTo>
                  <a:pt x="1374308" y="131609"/>
                </a:lnTo>
                <a:lnTo>
                  <a:pt x="1366603" y="131609"/>
                </a:lnTo>
                <a:lnTo>
                  <a:pt x="1363662" y="130663"/>
                </a:lnTo>
                <a:lnTo>
                  <a:pt x="1363933" y="143878"/>
                </a:lnTo>
                <a:lnTo>
                  <a:pt x="1369779" y="142053"/>
                </a:lnTo>
                <a:lnTo>
                  <a:pt x="1375930" y="138403"/>
                </a:lnTo>
                <a:lnTo>
                  <a:pt x="1379580" y="136239"/>
                </a:lnTo>
                <a:lnTo>
                  <a:pt x="1383973" y="132927"/>
                </a:lnTo>
                <a:lnTo>
                  <a:pt x="1389110" y="128466"/>
                </a:lnTo>
                <a:lnTo>
                  <a:pt x="1389313" y="132589"/>
                </a:lnTo>
                <a:lnTo>
                  <a:pt x="1390445" y="136138"/>
                </a:lnTo>
                <a:lnTo>
                  <a:pt x="1392506" y="139112"/>
                </a:lnTo>
                <a:lnTo>
                  <a:pt x="1394568" y="142087"/>
                </a:lnTo>
                <a:lnTo>
                  <a:pt x="1397897" y="143574"/>
                </a:lnTo>
                <a:lnTo>
                  <a:pt x="1402493" y="143574"/>
                </a:lnTo>
                <a:close/>
              </a:path>
              <a:path w="1723579" h="187781">
                <a:moveTo>
                  <a:pt x="1361026" y="128770"/>
                </a:moveTo>
                <a:lnTo>
                  <a:pt x="1356971" y="125863"/>
                </a:lnTo>
                <a:lnTo>
                  <a:pt x="1358390" y="143878"/>
                </a:lnTo>
                <a:lnTo>
                  <a:pt x="1363933" y="143878"/>
                </a:lnTo>
                <a:lnTo>
                  <a:pt x="1363662" y="130663"/>
                </a:lnTo>
                <a:lnTo>
                  <a:pt x="1361026" y="128770"/>
                </a:lnTo>
                <a:close/>
              </a:path>
              <a:path w="1723579" h="187781">
                <a:moveTo>
                  <a:pt x="1521012" y="142357"/>
                </a:moveTo>
                <a:lnTo>
                  <a:pt x="1521012" y="139518"/>
                </a:lnTo>
                <a:lnTo>
                  <a:pt x="1516416" y="139450"/>
                </a:lnTo>
                <a:lnTo>
                  <a:pt x="1513138" y="138335"/>
                </a:lnTo>
                <a:lnTo>
                  <a:pt x="1511177" y="136172"/>
                </a:lnTo>
                <a:lnTo>
                  <a:pt x="1509218" y="134009"/>
                </a:lnTo>
                <a:lnTo>
                  <a:pt x="1508237" y="130494"/>
                </a:lnTo>
                <a:lnTo>
                  <a:pt x="1508237" y="78276"/>
                </a:lnTo>
                <a:lnTo>
                  <a:pt x="1508019" y="72930"/>
                </a:lnTo>
                <a:lnTo>
                  <a:pt x="1504672" y="59640"/>
                </a:lnTo>
                <a:lnTo>
                  <a:pt x="1497288" y="50798"/>
                </a:lnTo>
                <a:lnTo>
                  <a:pt x="1493503" y="48162"/>
                </a:lnTo>
                <a:lnTo>
                  <a:pt x="1489312" y="46844"/>
                </a:lnTo>
                <a:lnTo>
                  <a:pt x="1479039" y="46844"/>
                </a:lnTo>
                <a:lnTo>
                  <a:pt x="1473563" y="48500"/>
                </a:lnTo>
                <a:lnTo>
                  <a:pt x="1468292" y="51812"/>
                </a:lnTo>
                <a:lnTo>
                  <a:pt x="1464777" y="53975"/>
                </a:lnTo>
                <a:lnTo>
                  <a:pt x="1459911" y="57963"/>
                </a:lnTo>
                <a:lnTo>
                  <a:pt x="1453692" y="63777"/>
                </a:lnTo>
                <a:lnTo>
                  <a:pt x="1453692" y="48263"/>
                </a:lnTo>
                <a:lnTo>
                  <a:pt x="1452678" y="46945"/>
                </a:lnTo>
                <a:lnTo>
                  <a:pt x="1443148" y="50088"/>
                </a:lnTo>
                <a:lnTo>
                  <a:pt x="1432807" y="53468"/>
                </a:lnTo>
                <a:lnTo>
                  <a:pt x="1426251" y="55564"/>
                </a:lnTo>
                <a:lnTo>
                  <a:pt x="1423480" y="56375"/>
                </a:lnTo>
                <a:lnTo>
                  <a:pt x="1423480" y="59924"/>
                </a:lnTo>
                <a:lnTo>
                  <a:pt x="1425220" y="59687"/>
                </a:lnTo>
                <a:lnTo>
                  <a:pt x="1426504" y="59552"/>
                </a:lnTo>
                <a:lnTo>
                  <a:pt x="1431725" y="59518"/>
                </a:lnTo>
                <a:lnTo>
                  <a:pt x="1434362" y="60802"/>
                </a:lnTo>
                <a:lnTo>
                  <a:pt x="1435646" y="63371"/>
                </a:lnTo>
                <a:lnTo>
                  <a:pt x="1436457" y="65128"/>
                </a:lnTo>
                <a:lnTo>
                  <a:pt x="1436862" y="68170"/>
                </a:lnTo>
                <a:lnTo>
                  <a:pt x="1436862" y="130122"/>
                </a:lnTo>
                <a:lnTo>
                  <a:pt x="1435899" y="134127"/>
                </a:lnTo>
                <a:lnTo>
                  <a:pt x="1432046" y="137710"/>
                </a:lnTo>
                <a:lnTo>
                  <a:pt x="1428684" y="138910"/>
                </a:lnTo>
                <a:lnTo>
                  <a:pt x="1423885" y="139518"/>
                </a:lnTo>
                <a:lnTo>
                  <a:pt x="1423885" y="142357"/>
                </a:lnTo>
                <a:lnTo>
                  <a:pt x="1468190" y="142357"/>
                </a:lnTo>
                <a:lnTo>
                  <a:pt x="1468190" y="139518"/>
                </a:lnTo>
                <a:lnTo>
                  <a:pt x="1463527" y="139383"/>
                </a:lnTo>
                <a:lnTo>
                  <a:pt x="1460113" y="138487"/>
                </a:lnTo>
                <a:lnTo>
                  <a:pt x="1457950" y="136831"/>
                </a:lnTo>
                <a:lnTo>
                  <a:pt x="1455787" y="135175"/>
                </a:lnTo>
                <a:lnTo>
                  <a:pt x="1454706" y="131913"/>
                </a:lnTo>
                <a:lnTo>
                  <a:pt x="1454706" y="70266"/>
                </a:lnTo>
                <a:lnTo>
                  <a:pt x="1458356" y="66683"/>
                </a:lnTo>
                <a:lnTo>
                  <a:pt x="1461329" y="64115"/>
                </a:lnTo>
                <a:lnTo>
                  <a:pt x="1463628" y="62560"/>
                </a:lnTo>
                <a:lnTo>
                  <a:pt x="1467751" y="59856"/>
                </a:lnTo>
                <a:lnTo>
                  <a:pt x="1471806" y="58504"/>
                </a:lnTo>
                <a:lnTo>
                  <a:pt x="1481607" y="58504"/>
                </a:lnTo>
                <a:lnTo>
                  <a:pt x="1485595" y="60414"/>
                </a:lnTo>
                <a:lnTo>
                  <a:pt x="1487757" y="64233"/>
                </a:lnTo>
                <a:lnTo>
                  <a:pt x="1489920" y="68052"/>
                </a:lnTo>
                <a:lnTo>
                  <a:pt x="1491002" y="72868"/>
                </a:lnTo>
                <a:lnTo>
                  <a:pt x="1491002" y="128872"/>
                </a:lnTo>
                <a:lnTo>
                  <a:pt x="1490022" y="133350"/>
                </a:lnTo>
                <a:lnTo>
                  <a:pt x="1488061" y="135411"/>
                </a:lnTo>
                <a:lnTo>
                  <a:pt x="1486102" y="137473"/>
                </a:lnTo>
                <a:lnTo>
                  <a:pt x="1482654" y="138842"/>
                </a:lnTo>
                <a:lnTo>
                  <a:pt x="1477721" y="139518"/>
                </a:lnTo>
                <a:lnTo>
                  <a:pt x="1477721" y="142357"/>
                </a:lnTo>
                <a:lnTo>
                  <a:pt x="1521012" y="142357"/>
                </a:lnTo>
                <a:close/>
              </a:path>
              <a:path w="1723579" h="187781">
                <a:moveTo>
                  <a:pt x="1530829" y="171001"/>
                </a:moveTo>
                <a:lnTo>
                  <a:pt x="1529832" y="173215"/>
                </a:lnTo>
                <a:lnTo>
                  <a:pt x="1529832" y="180042"/>
                </a:lnTo>
                <a:lnTo>
                  <a:pt x="1531488" y="183050"/>
                </a:lnTo>
                <a:lnTo>
                  <a:pt x="1534800" y="184942"/>
                </a:lnTo>
                <a:lnTo>
                  <a:pt x="1538112" y="186835"/>
                </a:lnTo>
                <a:lnTo>
                  <a:pt x="1541661" y="187781"/>
                </a:lnTo>
                <a:lnTo>
                  <a:pt x="1553219" y="187781"/>
                </a:lnTo>
                <a:lnTo>
                  <a:pt x="1559639" y="184503"/>
                </a:lnTo>
                <a:lnTo>
                  <a:pt x="1564709" y="177946"/>
                </a:lnTo>
                <a:lnTo>
                  <a:pt x="1569094" y="171371"/>
                </a:lnTo>
                <a:lnTo>
                  <a:pt x="1574770" y="160334"/>
                </a:lnTo>
                <a:lnTo>
                  <a:pt x="1580626" y="146210"/>
                </a:lnTo>
                <a:lnTo>
                  <a:pt x="1612562" y="61647"/>
                </a:lnTo>
                <a:lnTo>
                  <a:pt x="1613576" y="58876"/>
                </a:lnTo>
                <a:lnTo>
                  <a:pt x="1614776" y="56713"/>
                </a:lnTo>
                <a:lnTo>
                  <a:pt x="1616162" y="55158"/>
                </a:lnTo>
                <a:lnTo>
                  <a:pt x="1617547" y="53603"/>
                </a:lnTo>
                <a:lnTo>
                  <a:pt x="1619626" y="52657"/>
                </a:lnTo>
                <a:lnTo>
                  <a:pt x="1622397" y="52319"/>
                </a:lnTo>
                <a:lnTo>
                  <a:pt x="1622397" y="49176"/>
                </a:lnTo>
                <a:lnTo>
                  <a:pt x="1594516" y="49176"/>
                </a:lnTo>
                <a:lnTo>
                  <a:pt x="1594516" y="52319"/>
                </a:lnTo>
                <a:lnTo>
                  <a:pt x="1597659" y="52522"/>
                </a:lnTo>
                <a:lnTo>
                  <a:pt x="1599551" y="52657"/>
                </a:lnTo>
                <a:lnTo>
                  <a:pt x="1601106" y="53130"/>
                </a:lnTo>
                <a:lnTo>
                  <a:pt x="1602323" y="53941"/>
                </a:lnTo>
                <a:lnTo>
                  <a:pt x="1603539" y="54753"/>
                </a:lnTo>
                <a:lnTo>
                  <a:pt x="1604148" y="56037"/>
                </a:lnTo>
                <a:lnTo>
                  <a:pt x="1604148" y="58470"/>
                </a:lnTo>
                <a:lnTo>
                  <a:pt x="1603928" y="59755"/>
                </a:lnTo>
                <a:lnTo>
                  <a:pt x="1603488" y="61647"/>
                </a:lnTo>
                <a:lnTo>
                  <a:pt x="1603049" y="63540"/>
                </a:lnTo>
                <a:lnTo>
                  <a:pt x="1602728" y="64757"/>
                </a:lnTo>
                <a:lnTo>
                  <a:pt x="1602526" y="65298"/>
                </a:lnTo>
                <a:lnTo>
                  <a:pt x="1583465" y="118327"/>
                </a:lnTo>
                <a:lnTo>
                  <a:pt x="1559741" y="65703"/>
                </a:lnTo>
                <a:lnTo>
                  <a:pt x="1558254" y="62273"/>
                </a:lnTo>
                <a:lnTo>
                  <a:pt x="1557409" y="58403"/>
                </a:lnTo>
                <a:lnTo>
                  <a:pt x="1557409" y="55834"/>
                </a:lnTo>
                <a:lnTo>
                  <a:pt x="1558964" y="54110"/>
                </a:lnTo>
                <a:lnTo>
                  <a:pt x="1562073" y="53232"/>
                </a:lnTo>
                <a:lnTo>
                  <a:pt x="1563695" y="52691"/>
                </a:lnTo>
                <a:lnTo>
                  <a:pt x="1566196" y="52387"/>
                </a:lnTo>
                <a:lnTo>
                  <a:pt x="1569575" y="52319"/>
                </a:lnTo>
                <a:lnTo>
                  <a:pt x="1569575" y="49176"/>
                </a:lnTo>
                <a:lnTo>
                  <a:pt x="1526791" y="49176"/>
                </a:lnTo>
                <a:lnTo>
                  <a:pt x="1526791" y="52015"/>
                </a:lnTo>
                <a:lnTo>
                  <a:pt x="1530171" y="52488"/>
                </a:lnTo>
                <a:lnTo>
                  <a:pt x="1532722" y="53519"/>
                </a:lnTo>
                <a:lnTo>
                  <a:pt x="1534445" y="55107"/>
                </a:lnTo>
                <a:lnTo>
                  <a:pt x="1536169" y="56696"/>
                </a:lnTo>
                <a:lnTo>
                  <a:pt x="1538180" y="59991"/>
                </a:lnTo>
                <a:lnTo>
                  <a:pt x="1540477" y="64993"/>
                </a:lnTo>
                <a:lnTo>
                  <a:pt x="1572921" y="135158"/>
                </a:lnTo>
                <a:lnTo>
                  <a:pt x="1573428" y="136611"/>
                </a:lnTo>
                <a:lnTo>
                  <a:pt x="1573833" y="138369"/>
                </a:lnTo>
                <a:lnTo>
                  <a:pt x="1573935" y="139721"/>
                </a:lnTo>
                <a:lnTo>
                  <a:pt x="1573935" y="142695"/>
                </a:lnTo>
                <a:lnTo>
                  <a:pt x="1571840" y="148576"/>
                </a:lnTo>
                <a:lnTo>
                  <a:pt x="1567649" y="157363"/>
                </a:lnTo>
                <a:lnTo>
                  <a:pt x="1563458" y="166151"/>
                </a:lnTo>
                <a:lnTo>
                  <a:pt x="1559471" y="170545"/>
                </a:lnTo>
                <a:lnTo>
                  <a:pt x="1554199" y="170545"/>
                </a:lnTo>
                <a:lnTo>
                  <a:pt x="1551714" y="169902"/>
                </a:lnTo>
                <a:lnTo>
                  <a:pt x="1548234" y="168618"/>
                </a:lnTo>
                <a:lnTo>
                  <a:pt x="1544753" y="167334"/>
                </a:lnTo>
                <a:lnTo>
                  <a:pt x="1542134" y="166691"/>
                </a:lnTo>
                <a:lnTo>
                  <a:pt x="1537335" y="166691"/>
                </a:lnTo>
                <a:lnTo>
                  <a:pt x="1534817" y="167553"/>
                </a:lnTo>
                <a:lnTo>
                  <a:pt x="1532823" y="169277"/>
                </a:lnTo>
                <a:lnTo>
                  <a:pt x="1530829" y="171001"/>
                </a:lnTo>
                <a:close/>
              </a:path>
              <a:path w="1723579" h="187781">
                <a:moveTo>
                  <a:pt x="1723579" y="11457"/>
                </a:moveTo>
                <a:lnTo>
                  <a:pt x="1723579" y="8551"/>
                </a:lnTo>
                <a:lnTo>
                  <a:pt x="1722548" y="6050"/>
                </a:lnTo>
                <a:lnTo>
                  <a:pt x="1720487" y="3954"/>
                </a:lnTo>
                <a:lnTo>
                  <a:pt x="1718425" y="1859"/>
                </a:lnTo>
                <a:lnTo>
                  <a:pt x="1715941" y="811"/>
                </a:lnTo>
                <a:lnTo>
                  <a:pt x="1710061" y="811"/>
                </a:lnTo>
                <a:lnTo>
                  <a:pt x="1707560" y="1859"/>
                </a:lnTo>
                <a:lnTo>
                  <a:pt x="1705533" y="3954"/>
                </a:lnTo>
                <a:lnTo>
                  <a:pt x="1703505" y="6050"/>
                </a:lnTo>
                <a:lnTo>
                  <a:pt x="1702491" y="8551"/>
                </a:lnTo>
                <a:lnTo>
                  <a:pt x="1702491" y="14364"/>
                </a:lnTo>
                <a:lnTo>
                  <a:pt x="1703505" y="16848"/>
                </a:lnTo>
                <a:lnTo>
                  <a:pt x="1705533" y="18910"/>
                </a:lnTo>
                <a:lnTo>
                  <a:pt x="1707560" y="20971"/>
                </a:lnTo>
                <a:lnTo>
                  <a:pt x="1710061" y="22002"/>
                </a:lnTo>
                <a:lnTo>
                  <a:pt x="1715941" y="22002"/>
                </a:lnTo>
                <a:lnTo>
                  <a:pt x="1718425" y="20971"/>
                </a:lnTo>
                <a:lnTo>
                  <a:pt x="1720487" y="18910"/>
                </a:lnTo>
                <a:lnTo>
                  <a:pt x="1722548" y="16848"/>
                </a:lnTo>
                <a:lnTo>
                  <a:pt x="1723579" y="14364"/>
                </a:lnTo>
                <a:lnTo>
                  <a:pt x="1723579" y="11457"/>
                </a:lnTo>
                <a:close/>
              </a:path>
              <a:path w="1723579" h="187781">
                <a:moveTo>
                  <a:pt x="1673546" y="184740"/>
                </a:moveTo>
                <a:lnTo>
                  <a:pt x="1677432" y="186768"/>
                </a:lnTo>
                <a:lnTo>
                  <a:pt x="1681876" y="187781"/>
                </a:lnTo>
                <a:lnTo>
                  <a:pt x="1686878" y="187781"/>
                </a:lnTo>
                <a:lnTo>
                  <a:pt x="1699008" y="186239"/>
                </a:lnTo>
                <a:lnTo>
                  <a:pt x="1710308" y="180246"/>
                </a:lnTo>
                <a:lnTo>
                  <a:pt x="1717902" y="169733"/>
                </a:lnTo>
                <a:lnTo>
                  <a:pt x="1721427" y="156804"/>
                </a:lnTo>
                <a:lnTo>
                  <a:pt x="1722363" y="142357"/>
                </a:lnTo>
                <a:lnTo>
                  <a:pt x="1722363" y="48669"/>
                </a:lnTo>
                <a:lnTo>
                  <a:pt x="1721957" y="47249"/>
                </a:lnTo>
                <a:lnTo>
                  <a:pt x="1715874" y="49379"/>
                </a:lnTo>
                <a:lnTo>
                  <a:pt x="1712832" y="50528"/>
                </a:lnTo>
                <a:lnTo>
                  <a:pt x="1709638" y="51694"/>
                </a:lnTo>
                <a:lnTo>
                  <a:pt x="1706293" y="52877"/>
                </a:lnTo>
                <a:lnTo>
                  <a:pt x="1702947" y="54060"/>
                </a:lnTo>
                <a:lnTo>
                  <a:pt x="1700227" y="54989"/>
                </a:lnTo>
                <a:lnTo>
                  <a:pt x="1698132" y="55665"/>
                </a:lnTo>
                <a:lnTo>
                  <a:pt x="1689514" y="58504"/>
                </a:lnTo>
                <a:lnTo>
                  <a:pt x="1689514" y="61647"/>
                </a:lnTo>
                <a:lnTo>
                  <a:pt x="1691136" y="61174"/>
                </a:lnTo>
                <a:lnTo>
                  <a:pt x="1692708" y="60769"/>
                </a:lnTo>
                <a:lnTo>
                  <a:pt x="1694228" y="60431"/>
                </a:lnTo>
                <a:lnTo>
                  <a:pt x="1695749" y="60093"/>
                </a:lnTo>
                <a:lnTo>
                  <a:pt x="1696983" y="59924"/>
                </a:lnTo>
                <a:lnTo>
                  <a:pt x="1701106" y="59924"/>
                </a:lnTo>
                <a:lnTo>
                  <a:pt x="1703133" y="61022"/>
                </a:lnTo>
                <a:lnTo>
                  <a:pt x="1704012" y="63219"/>
                </a:lnTo>
                <a:lnTo>
                  <a:pt x="1704890" y="65416"/>
                </a:lnTo>
                <a:lnTo>
                  <a:pt x="1705330" y="68812"/>
                </a:lnTo>
                <a:lnTo>
                  <a:pt x="1705296" y="156079"/>
                </a:lnTo>
                <a:lnTo>
                  <a:pt x="1705229" y="158580"/>
                </a:lnTo>
                <a:lnTo>
                  <a:pt x="1705161" y="165542"/>
                </a:lnTo>
                <a:lnTo>
                  <a:pt x="1704688" y="170511"/>
                </a:lnTo>
                <a:lnTo>
                  <a:pt x="1703809" y="173485"/>
                </a:lnTo>
                <a:lnTo>
                  <a:pt x="1702322" y="178419"/>
                </a:lnTo>
                <a:lnTo>
                  <a:pt x="1699449" y="180887"/>
                </a:lnTo>
                <a:lnTo>
                  <a:pt x="1692623" y="180887"/>
                </a:lnTo>
                <a:lnTo>
                  <a:pt x="1689666" y="178757"/>
                </a:lnTo>
                <a:lnTo>
                  <a:pt x="1686320" y="174499"/>
                </a:lnTo>
                <a:lnTo>
                  <a:pt x="1682975" y="170240"/>
                </a:lnTo>
                <a:lnTo>
                  <a:pt x="1679544" y="168111"/>
                </a:lnTo>
                <a:lnTo>
                  <a:pt x="1673596" y="168111"/>
                </a:lnTo>
                <a:lnTo>
                  <a:pt x="1671603" y="168973"/>
                </a:lnTo>
                <a:lnTo>
                  <a:pt x="1670048" y="170697"/>
                </a:lnTo>
                <a:lnTo>
                  <a:pt x="1668493" y="172420"/>
                </a:lnTo>
                <a:lnTo>
                  <a:pt x="1667716" y="174397"/>
                </a:lnTo>
                <a:lnTo>
                  <a:pt x="1667716" y="180008"/>
                </a:lnTo>
                <a:lnTo>
                  <a:pt x="1669659" y="182712"/>
                </a:lnTo>
                <a:lnTo>
                  <a:pt x="1673546" y="184740"/>
                </a:lnTo>
                <a:close/>
              </a:path>
              <a:path w="1723579" h="187781">
                <a:moveTo>
                  <a:pt x="1211720" y="73645"/>
                </a:moveTo>
                <a:lnTo>
                  <a:pt x="1210672" y="65737"/>
                </a:lnTo>
                <a:lnTo>
                  <a:pt x="1208577" y="60735"/>
                </a:lnTo>
                <a:lnTo>
                  <a:pt x="1208523" y="60604"/>
                </a:lnTo>
                <a:lnTo>
                  <a:pt x="1200336" y="50740"/>
                </a:lnTo>
                <a:lnTo>
                  <a:pt x="1186779" y="47452"/>
                </a:lnTo>
                <a:lnTo>
                  <a:pt x="1180088" y="47452"/>
                </a:lnTo>
                <a:lnTo>
                  <a:pt x="1173532" y="49548"/>
                </a:lnTo>
                <a:lnTo>
                  <a:pt x="1167111" y="53738"/>
                </a:lnTo>
                <a:lnTo>
                  <a:pt x="1163393" y="56172"/>
                </a:lnTo>
                <a:lnTo>
                  <a:pt x="1159033" y="59924"/>
                </a:lnTo>
                <a:lnTo>
                  <a:pt x="1154032" y="64993"/>
                </a:lnTo>
                <a:lnTo>
                  <a:pt x="1152612" y="60599"/>
                </a:lnTo>
                <a:lnTo>
                  <a:pt x="1150821" y="57118"/>
                </a:lnTo>
                <a:lnTo>
                  <a:pt x="1148658" y="54550"/>
                </a:lnTo>
                <a:lnTo>
                  <a:pt x="1144535" y="49818"/>
                </a:lnTo>
                <a:lnTo>
                  <a:pt x="1138993" y="47452"/>
                </a:lnTo>
                <a:lnTo>
                  <a:pt x="1126894" y="47452"/>
                </a:lnTo>
                <a:lnTo>
                  <a:pt x="1121893" y="48618"/>
                </a:lnTo>
                <a:lnTo>
                  <a:pt x="1117026" y="50950"/>
                </a:lnTo>
                <a:lnTo>
                  <a:pt x="1112160" y="53282"/>
                </a:lnTo>
                <a:lnTo>
                  <a:pt x="1106381" y="57490"/>
                </a:lnTo>
                <a:lnTo>
                  <a:pt x="1099689" y="63574"/>
                </a:lnTo>
                <a:lnTo>
                  <a:pt x="1099689" y="48939"/>
                </a:lnTo>
                <a:lnTo>
                  <a:pt x="1098642" y="47452"/>
                </a:lnTo>
                <a:lnTo>
                  <a:pt x="1095465" y="48601"/>
                </a:lnTo>
                <a:lnTo>
                  <a:pt x="1089449" y="50899"/>
                </a:lnTo>
                <a:lnTo>
                  <a:pt x="1083434" y="53198"/>
                </a:lnTo>
                <a:lnTo>
                  <a:pt x="1079108" y="54786"/>
                </a:lnTo>
                <a:lnTo>
                  <a:pt x="1076472" y="55665"/>
                </a:lnTo>
                <a:lnTo>
                  <a:pt x="1069173" y="58098"/>
                </a:lnTo>
                <a:lnTo>
                  <a:pt x="1069173" y="61647"/>
                </a:lnTo>
                <a:lnTo>
                  <a:pt x="1070119" y="61309"/>
                </a:lnTo>
                <a:lnTo>
                  <a:pt x="1071656" y="60937"/>
                </a:lnTo>
                <a:lnTo>
                  <a:pt x="1073431" y="60735"/>
                </a:lnTo>
                <a:lnTo>
                  <a:pt x="1077892" y="60735"/>
                </a:lnTo>
                <a:lnTo>
                  <a:pt x="1080072" y="61512"/>
                </a:lnTo>
                <a:lnTo>
                  <a:pt x="1081389" y="63067"/>
                </a:lnTo>
                <a:lnTo>
                  <a:pt x="1082707" y="64621"/>
                </a:lnTo>
                <a:lnTo>
                  <a:pt x="1083367" y="67900"/>
                </a:lnTo>
                <a:lnTo>
                  <a:pt x="1083367" y="131204"/>
                </a:lnTo>
                <a:lnTo>
                  <a:pt x="1082015" y="135124"/>
                </a:lnTo>
                <a:lnTo>
                  <a:pt x="1079311" y="137084"/>
                </a:lnTo>
                <a:lnTo>
                  <a:pt x="1077554" y="138369"/>
                </a:lnTo>
                <a:lnTo>
                  <a:pt x="1074039" y="139247"/>
                </a:lnTo>
                <a:lnTo>
                  <a:pt x="1068767" y="139721"/>
                </a:lnTo>
                <a:lnTo>
                  <a:pt x="1068767" y="142357"/>
                </a:lnTo>
                <a:lnTo>
                  <a:pt x="1114897" y="142357"/>
                </a:lnTo>
                <a:lnTo>
                  <a:pt x="1114897" y="139721"/>
                </a:lnTo>
                <a:lnTo>
                  <a:pt x="1108882" y="139653"/>
                </a:lnTo>
                <a:lnTo>
                  <a:pt x="1104978" y="138639"/>
                </a:lnTo>
                <a:lnTo>
                  <a:pt x="1103187" y="136679"/>
                </a:lnTo>
                <a:lnTo>
                  <a:pt x="1101396" y="134719"/>
                </a:lnTo>
                <a:lnTo>
                  <a:pt x="1100501" y="131170"/>
                </a:lnTo>
                <a:lnTo>
                  <a:pt x="1100501" y="70570"/>
                </a:lnTo>
                <a:lnTo>
                  <a:pt x="1103542" y="66920"/>
                </a:lnTo>
                <a:lnTo>
                  <a:pt x="1107057" y="63962"/>
                </a:lnTo>
                <a:lnTo>
                  <a:pt x="1111045" y="61698"/>
                </a:lnTo>
                <a:lnTo>
                  <a:pt x="1115032" y="59433"/>
                </a:lnTo>
                <a:lnTo>
                  <a:pt x="1119088" y="58301"/>
                </a:lnTo>
                <a:lnTo>
                  <a:pt x="1130443" y="58301"/>
                </a:lnTo>
                <a:lnTo>
                  <a:pt x="1135174" y="61613"/>
                </a:lnTo>
                <a:lnTo>
                  <a:pt x="1137405" y="68238"/>
                </a:lnTo>
                <a:lnTo>
                  <a:pt x="1138757" y="72158"/>
                </a:lnTo>
                <a:lnTo>
                  <a:pt x="1139432" y="79324"/>
                </a:lnTo>
                <a:lnTo>
                  <a:pt x="1139432" y="127114"/>
                </a:lnTo>
                <a:lnTo>
                  <a:pt x="1138554" y="132758"/>
                </a:lnTo>
                <a:lnTo>
                  <a:pt x="1136796" y="135057"/>
                </a:lnTo>
                <a:lnTo>
                  <a:pt x="1135039" y="137355"/>
                </a:lnTo>
                <a:lnTo>
                  <a:pt x="1130950" y="138909"/>
                </a:lnTo>
                <a:lnTo>
                  <a:pt x="1124529" y="139721"/>
                </a:lnTo>
                <a:lnTo>
                  <a:pt x="1124529" y="142357"/>
                </a:lnTo>
                <a:lnTo>
                  <a:pt x="1171065" y="142357"/>
                </a:lnTo>
                <a:lnTo>
                  <a:pt x="1171065" y="139721"/>
                </a:lnTo>
                <a:lnTo>
                  <a:pt x="1164846" y="139518"/>
                </a:lnTo>
                <a:lnTo>
                  <a:pt x="1160774" y="137997"/>
                </a:lnTo>
                <a:lnTo>
                  <a:pt x="1158848" y="135158"/>
                </a:lnTo>
                <a:lnTo>
                  <a:pt x="1156921" y="132319"/>
                </a:lnTo>
                <a:lnTo>
                  <a:pt x="1155958" y="128162"/>
                </a:lnTo>
                <a:lnTo>
                  <a:pt x="1155958" y="70773"/>
                </a:lnTo>
                <a:lnTo>
                  <a:pt x="1159608" y="67055"/>
                </a:lnTo>
                <a:lnTo>
                  <a:pt x="1162683" y="64351"/>
                </a:lnTo>
                <a:lnTo>
                  <a:pt x="1165184" y="62661"/>
                </a:lnTo>
                <a:lnTo>
                  <a:pt x="1169510" y="59755"/>
                </a:lnTo>
                <a:lnTo>
                  <a:pt x="1173869" y="58301"/>
                </a:lnTo>
                <a:lnTo>
                  <a:pt x="1185563" y="58301"/>
                </a:lnTo>
                <a:lnTo>
                  <a:pt x="1190463" y="61073"/>
                </a:lnTo>
                <a:lnTo>
                  <a:pt x="1192964" y="66616"/>
                </a:lnTo>
                <a:lnTo>
                  <a:pt x="1194383" y="69725"/>
                </a:lnTo>
                <a:lnTo>
                  <a:pt x="1195093" y="74558"/>
                </a:lnTo>
                <a:lnTo>
                  <a:pt x="1195093" y="130426"/>
                </a:lnTo>
                <a:lnTo>
                  <a:pt x="1194163" y="134144"/>
                </a:lnTo>
                <a:lnTo>
                  <a:pt x="1192305" y="135969"/>
                </a:lnTo>
                <a:lnTo>
                  <a:pt x="1190446" y="137794"/>
                </a:lnTo>
                <a:lnTo>
                  <a:pt x="1186577" y="138977"/>
                </a:lnTo>
                <a:lnTo>
                  <a:pt x="1180696" y="139518"/>
                </a:lnTo>
                <a:lnTo>
                  <a:pt x="1180696" y="142357"/>
                </a:lnTo>
                <a:lnTo>
                  <a:pt x="1226421" y="142357"/>
                </a:lnTo>
                <a:lnTo>
                  <a:pt x="1226421" y="139721"/>
                </a:lnTo>
                <a:lnTo>
                  <a:pt x="1220878" y="139180"/>
                </a:lnTo>
                <a:lnTo>
                  <a:pt x="1217043" y="138048"/>
                </a:lnTo>
                <a:lnTo>
                  <a:pt x="1214914" y="136324"/>
                </a:lnTo>
                <a:lnTo>
                  <a:pt x="1212785" y="134600"/>
                </a:lnTo>
                <a:lnTo>
                  <a:pt x="1211720" y="131339"/>
                </a:lnTo>
                <a:lnTo>
                  <a:pt x="1211720" y="73645"/>
                </a:lnTo>
                <a:close/>
              </a:path>
              <a:path w="1723579" h="187781">
                <a:moveTo>
                  <a:pt x="966875" y="95583"/>
                </a:moveTo>
                <a:lnTo>
                  <a:pt x="968411" y="109059"/>
                </a:lnTo>
                <a:lnTo>
                  <a:pt x="972906" y="120932"/>
                </a:lnTo>
                <a:lnTo>
                  <a:pt x="980359" y="131204"/>
                </a:lnTo>
                <a:lnTo>
                  <a:pt x="988770" y="138351"/>
                </a:lnTo>
                <a:lnTo>
                  <a:pt x="1000292" y="143713"/>
                </a:lnTo>
                <a:lnTo>
                  <a:pt x="993996" y="124106"/>
                </a:lnTo>
                <a:lnTo>
                  <a:pt x="990223" y="115604"/>
                </a:lnTo>
                <a:lnTo>
                  <a:pt x="986931" y="103351"/>
                </a:lnTo>
                <a:lnTo>
                  <a:pt x="985834" y="90443"/>
                </a:lnTo>
                <a:lnTo>
                  <a:pt x="986417" y="80368"/>
                </a:lnTo>
                <a:lnTo>
                  <a:pt x="989730" y="67553"/>
                </a:lnTo>
                <a:lnTo>
                  <a:pt x="995972" y="58605"/>
                </a:lnTo>
                <a:lnTo>
                  <a:pt x="999893" y="55090"/>
                </a:lnTo>
                <a:lnTo>
                  <a:pt x="1004523" y="53333"/>
                </a:lnTo>
                <a:lnTo>
                  <a:pt x="1009862" y="53333"/>
                </a:lnTo>
                <a:lnTo>
                  <a:pt x="1023739" y="57803"/>
                </a:lnTo>
                <a:lnTo>
                  <a:pt x="1032471" y="68846"/>
                </a:lnTo>
                <a:lnTo>
                  <a:pt x="1035912" y="76798"/>
                </a:lnTo>
                <a:lnTo>
                  <a:pt x="1039186" y="89066"/>
                </a:lnTo>
                <a:lnTo>
                  <a:pt x="1040278" y="101901"/>
                </a:lnTo>
                <a:lnTo>
                  <a:pt x="1040223" y="105048"/>
                </a:lnTo>
                <a:lnTo>
                  <a:pt x="1038440" y="118492"/>
                </a:lnTo>
                <a:lnTo>
                  <a:pt x="1034144" y="129277"/>
                </a:lnTo>
                <a:lnTo>
                  <a:pt x="1030055" y="136239"/>
                </a:lnTo>
                <a:lnTo>
                  <a:pt x="1024225" y="139721"/>
                </a:lnTo>
                <a:lnTo>
                  <a:pt x="1016655" y="139721"/>
                </a:lnTo>
                <a:lnTo>
                  <a:pt x="1014460" y="139628"/>
                </a:lnTo>
                <a:lnTo>
                  <a:pt x="1013310" y="145500"/>
                </a:lnTo>
                <a:lnTo>
                  <a:pt x="1024780" y="144164"/>
                </a:lnTo>
                <a:lnTo>
                  <a:pt x="1036491" y="139208"/>
                </a:lnTo>
                <a:lnTo>
                  <a:pt x="1046361" y="130595"/>
                </a:lnTo>
                <a:lnTo>
                  <a:pt x="1053223" y="120526"/>
                </a:lnTo>
                <a:lnTo>
                  <a:pt x="1057657" y="108630"/>
                </a:lnTo>
                <a:lnTo>
                  <a:pt x="1059135" y="95513"/>
                </a:lnTo>
                <a:lnTo>
                  <a:pt x="1057767" y="82303"/>
                </a:lnTo>
                <a:lnTo>
                  <a:pt x="1053375" y="70366"/>
                </a:lnTo>
                <a:lnTo>
                  <a:pt x="1045955" y="60430"/>
                </a:lnTo>
                <a:lnTo>
                  <a:pt x="1037733" y="53895"/>
                </a:lnTo>
                <a:lnTo>
                  <a:pt x="1026086" y="48911"/>
                </a:lnTo>
                <a:lnTo>
                  <a:pt x="1012701" y="47249"/>
                </a:lnTo>
                <a:lnTo>
                  <a:pt x="1001581" y="48430"/>
                </a:lnTo>
                <a:lnTo>
                  <a:pt x="989717" y="53058"/>
                </a:lnTo>
                <a:lnTo>
                  <a:pt x="979700" y="61191"/>
                </a:lnTo>
                <a:lnTo>
                  <a:pt x="973103" y="70217"/>
                </a:lnTo>
                <a:lnTo>
                  <a:pt x="968432" y="82006"/>
                </a:lnTo>
                <a:lnTo>
                  <a:pt x="966875" y="95310"/>
                </a:lnTo>
                <a:lnTo>
                  <a:pt x="966875" y="95583"/>
                </a:lnTo>
                <a:close/>
              </a:path>
              <a:path w="1723579" h="187781">
                <a:moveTo>
                  <a:pt x="605674" y="95583"/>
                </a:moveTo>
                <a:lnTo>
                  <a:pt x="607210" y="109058"/>
                </a:lnTo>
                <a:lnTo>
                  <a:pt x="611705" y="120932"/>
                </a:lnTo>
                <a:lnTo>
                  <a:pt x="619158" y="131203"/>
                </a:lnTo>
                <a:lnTo>
                  <a:pt x="627568" y="138351"/>
                </a:lnTo>
                <a:lnTo>
                  <a:pt x="639090" y="143713"/>
                </a:lnTo>
                <a:lnTo>
                  <a:pt x="632794" y="124106"/>
                </a:lnTo>
                <a:lnTo>
                  <a:pt x="629022" y="115604"/>
                </a:lnTo>
                <a:lnTo>
                  <a:pt x="625730" y="103351"/>
                </a:lnTo>
                <a:lnTo>
                  <a:pt x="624633" y="90443"/>
                </a:lnTo>
                <a:lnTo>
                  <a:pt x="625216" y="80368"/>
                </a:lnTo>
                <a:lnTo>
                  <a:pt x="628529" y="67553"/>
                </a:lnTo>
                <a:lnTo>
                  <a:pt x="634771" y="58605"/>
                </a:lnTo>
                <a:lnTo>
                  <a:pt x="638692" y="55090"/>
                </a:lnTo>
                <a:lnTo>
                  <a:pt x="643321" y="53333"/>
                </a:lnTo>
                <a:lnTo>
                  <a:pt x="648661" y="53333"/>
                </a:lnTo>
                <a:lnTo>
                  <a:pt x="662537" y="57803"/>
                </a:lnTo>
                <a:lnTo>
                  <a:pt x="671270" y="68846"/>
                </a:lnTo>
                <a:lnTo>
                  <a:pt x="674711" y="76798"/>
                </a:lnTo>
                <a:lnTo>
                  <a:pt x="677985" y="89066"/>
                </a:lnTo>
                <a:lnTo>
                  <a:pt x="679077" y="101901"/>
                </a:lnTo>
                <a:lnTo>
                  <a:pt x="679022" y="105048"/>
                </a:lnTo>
                <a:lnTo>
                  <a:pt x="677239" y="118492"/>
                </a:lnTo>
                <a:lnTo>
                  <a:pt x="672943" y="129277"/>
                </a:lnTo>
                <a:lnTo>
                  <a:pt x="668854" y="136239"/>
                </a:lnTo>
                <a:lnTo>
                  <a:pt x="663024" y="139721"/>
                </a:lnTo>
                <a:lnTo>
                  <a:pt x="655454" y="139721"/>
                </a:lnTo>
                <a:lnTo>
                  <a:pt x="653259" y="139628"/>
                </a:lnTo>
                <a:lnTo>
                  <a:pt x="652108" y="145500"/>
                </a:lnTo>
                <a:lnTo>
                  <a:pt x="663579" y="144164"/>
                </a:lnTo>
                <a:lnTo>
                  <a:pt x="675290" y="139208"/>
                </a:lnTo>
                <a:lnTo>
                  <a:pt x="685160" y="130595"/>
                </a:lnTo>
                <a:lnTo>
                  <a:pt x="692022" y="120526"/>
                </a:lnTo>
                <a:lnTo>
                  <a:pt x="696456" y="108630"/>
                </a:lnTo>
                <a:lnTo>
                  <a:pt x="697934" y="95513"/>
                </a:lnTo>
                <a:lnTo>
                  <a:pt x="696566" y="82303"/>
                </a:lnTo>
                <a:lnTo>
                  <a:pt x="692174" y="70365"/>
                </a:lnTo>
                <a:lnTo>
                  <a:pt x="684754" y="60430"/>
                </a:lnTo>
                <a:lnTo>
                  <a:pt x="676532" y="53895"/>
                </a:lnTo>
                <a:lnTo>
                  <a:pt x="664885" y="48911"/>
                </a:lnTo>
                <a:lnTo>
                  <a:pt x="651500" y="47249"/>
                </a:lnTo>
                <a:lnTo>
                  <a:pt x="640380" y="48430"/>
                </a:lnTo>
                <a:lnTo>
                  <a:pt x="628516" y="53058"/>
                </a:lnTo>
                <a:lnTo>
                  <a:pt x="618499" y="61191"/>
                </a:lnTo>
                <a:lnTo>
                  <a:pt x="611902" y="70217"/>
                </a:lnTo>
                <a:lnTo>
                  <a:pt x="607231" y="82006"/>
                </a:lnTo>
                <a:lnTo>
                  <a:pt x="605674" y="95310"/>
                </a:lnTo>
                <a:lnTo>
                  <a:pt x="605674" y="95583"/>
                </a:lnTo>
                <a:close/>
              </a:path>
              <a:path w="1723579" h="187781">
                <a:moveTo>
                  <a:pt x="22710" y="131102"/>
                </a:moveTo>
                <a:lnTo>
                  <a:pt x="21583" y="126524"/>
                </a:lnTo>
                <a:lnTo>
                  <a:pt x="19618" y="115106"/>
                </a:lnTo>
                <a:lnTo>
                  <a:pt x="18439" y="102133"/>
                </a:lnTo>
                <a:lnTo>
                  <a:pt x="18046" y="87604"/>
                </a:lnTo>
                <a:lnTo>
                  <a:pt x="18249" y="78693"/>
                </a:lnTo>
                <a:lnTo>
                  <a:pt x="19518" y="64653"/>
                </a:lnTo>
                <a:lnTo>
                  <a:pt x="21952" y="51961"/>
                </a:lnTo>
                <a:lnTo>
                  <a:pt x="25550" y="40617"/>
                </a:lnTo>
                <a:lnTo>
                  <a:pt x="30314" y="30620"/>
                </a:lnTo>
                <a:lnTo>
                  <a:pt x="34600" y="24169"/>
                </a:lnTo>
                <a:lnTo>
                  <a:pt x="42842" y="14868"/>
                </a:lnTo>
                <a:lnTo>
                  <a:pt x="53632" y="5373"/>
                </a:lnTo>
                <a:lnTo>
                  <a:pt x="51706" y="2027"/>
                </a:lnTo>
                <a:lnTo>
                  <a:pt x="39280" y="10263"/>
                </a:lnTo>
                <a:lnTo>
                  <a:pt x="29722" y="18642"/>
                </a:lnTo>
                <a:lnTo>
                  <a:pt x="21088" y="28288"/>
                </a:lnTo>
                <a:lnTo>
                  <a:pt x="12707" y="40653"/>
                </a:lnTo>
                <a:lnTo>
                  <a:pt x="7147" y="52076"/>
                </a:lnTo>
                <a:lnTo>
                  <a:pt x="3176" y="64148"/>
                </a:lnTo>
                <a:lnTo>
                  <a:pt x="794" y="76870"/>
                </a:lnTo>
                <a:lnTo>
                  <a:pt x="0" y="90240"/>
                </a:lnTo>
                <a:lnTo>
                  <a:pt x="204" y="96969"/>
                </a:lnTo>
                <a:lnTo>
                  <a:pt x="1802" y="109807"/>
                </a:lnTo>
                <a:lnTo>
                  <a:pt x="4983" y="122123"/>
                </a:lnTo>
                <a:lnTo>
                  <a:pt x="9747" y="133918"/>
                </a:lnTo>
                <a:lnTo>
                  <a:pt x="16096" y="145191"/>
                </a:lnTo>
                <a:lnTo>
                  <a:pt x="24028" y="155943"/>
                </a:lnTo>
                <a:lnTo>
                  <a:pt x="32236" y="165064"/>
                </a:lnTo>
                <a:lnTo>
                  <a:pt x="41872" y="173663"/>
                </a:lnTo>
                <a:lnTo>
                  <a:pt x="50996" y="179366"/>
                </a:lnTo>
                <a:lnTo>
                  <a:pt x="53632" y="176020"/>
                </a:lnTo>
                <a:lnTo>
                  <a:pt x="50591" y="173908"/>
                </a:lnTo>
                <a:lnTo>
                  <a:pt x="41262" y="165665"/>
                </a:lnTo>
                <a:lnTo>
                  <a:pt x="33505" y="155783"/>
                </a:lnTo>
                <a:lnTo>
                  <a:pt x="27321" y="144262"/>
                </a:lnTo>
                <a:lnTo>
                  <a:pt x="22710" y="131102"/>
                </a:lnTo>
                <a:close/>
              </a:path>
              <a:path w="1723579" h="187781">
                <a:moveTo>
                  <a:pt x="182932" y="27984"/>
                </a:moveTo>
                <a:lnTo>
                  <a:pt x="186041" y="20008"/>
                </a:lnTo>
                <a:lnTo>
                  <a:pt x="189184" y="14702"/>
                </a:lnTo>
                <a:lnTo>
                  <a:pt x="192361" y="12065"/>
                </a:lnTo>
                <a:lnTo>
                  <a:pt x="194456" y="10308"/>
                </a:lnTo>
                <a:lnTo>
                  <a:pt x="197700" y="9125"/>
                </a:lnTo>
                <a:lnTo>
                  <a:pt x="202094" y="8517"/>
                </a:lnTo>
                <a:lnTo>
                  <a:pt x="202094" y="4968"/>
                </a:lnTo>
                <a:lnTo>
                  <a:pt x="159613" y="4968"/>
                </a:lnTo>
                <a:lnTo>
                  <a:pt x="159613" y="8821"/>
                </a:lnTo>
                <a:lnTo>
                  <a:pt x="164277" y="8956"/>
                </a:lnTo>
                <a:lnTo>
                  <a:pt x="167623" y="9429"/>
                </a:lnTo>
                <a:lnTo>
                  <a:pt x="169651" y="10240"/>
                </a:lnTo>
                <a:lnTo>
                  <a:pt x="173098" y="11660"/>
                </a:lnTo>
                <a:lnTo>
                  <a:pt x="174821" y="14364"/>
                </a:lnTo>
                <a:lnTo>
                  <a:pt x="174821" y="19839"/>
                </a:lnTo>
                <a:lnTo>
                  <a:pt x="174483" y="21765"/>
                </a:lnTo>
                <a:lnTo>
                  <a:pt x="173807" y="24131"/>
                </a:lnTo>
                <a:lnTo>
                  <a:pt x="173132" y="26497"/>
                </a:lnTo>
                <a:lnTo>
                  <a:pt x="172151" y="29404"/>
                </a:lnTo>
                <a:lnTo>
                  <a:pt x="170867" y="32851"/>
                </a:lnTo>
                <a:lnTo>
                  <a:pt x="141364" y="111127"/>
                </a:lnTo>
                <a:lnTo>
                  <a:pt x="108921" y="38833"/>
                </a:lnTo>
                <a:lnTo>
                  <a:pt x="105676" y="31668"/>
                </a:lnTo>
                <a:lnTo>
                  <a:pt x="103463" y="26565"/>
                </a:lnTo>
                <a:lnTo>
                  <a:pt x="102280" y="23523"/>
                </a:lnTo>
                <a:lnTo>
                  <a:pt x="101097" y="20481"/>
                </a:lnTo>
                <a:lnTo>
                  <a:pt x="100506" y="18115"/>
                </a:lnTo>
                <a:lnTo>
                  <a:pt x="100506" y="13113"/>
                </a:lnTo>
                <a:lnTo>
                  <a:pt x="102162" y="10916"/>
                </a:lnTo>
                <a:lnTo>
                  <a:pt x="105474" y="9835"/>
                </a:lnTo>
                <a:lnTo>
                  <a:pt x="107366" y="9226"/>
                </a:lnTo>
                <a:lnTo>
                  <a:pt x="110915" y="8888"/>
                </a:lnTo>
                <a:lnTo>
                  <a:pt x="116119" y="8821"/>
                </a:lnTo>
                <a:lnTo>
                  <a:pt x="116119" y="4968"/>
                </a:lnTo>
                <a:lnTo>
                  <a:pt x="60865" y="4968"/>
                </a:lnTo>
                <a:lnTo>
                  <a:pt x="60865" y="8517"/>
                </a:lnTo>
                <a:lnTo>
                  <a:pt x="65866" y="8855"/>
                </a:lnTo>
                <a:lnTo>
                  <a:pt x="69668" y="10206"/>
                </a:lnTo>
                <a:lnTo>
                  <a:pt x="72270" y="12572"/>
                </a:lnTo>
                <a:lnTo>
                  <a:pt x="74872" y="14938"/>
                </a:lnTo>
                <a:lnTo>
                  <a:pt x="78336" y="20954"/>
                </a:lnTo>
                <a:lnTo>
                  <a:pt x="82662" y="30620"/>
                </a:lnTo>
                <a:lnTo>
                  <a:pt x="133861" y="144790"/>
                </a:lnTo>
                <a:lnTo>
                  <a:pt x="137005" y="144790"/>
                </a:lnTo>
                <a:lnTo>
                  <a:pt x="182932" y="27984"/>
                </a:lnTo>
                <a:close/>
              </a:path>
              <a:path w="1723579" h="187781">
                <a:moveTo>
                  <a:pt x="279958" y="143573"/>
                </a:moveTo>
                <a:lnTo>
                  <a:pt x="283878" y="143573"/>
                </a:lnTo>
                <a:lnTo>
                  <a:pt x="287730" y="142289"/>
                </a:lnTo>
                <a:lnTo>
                  <a:pt x="291515" y="139721"/>
                </a:lnTo>
                <a:lnTo>
                  <a:pt x="294016" y="138031"/>
                </a:lnTo>
                <a:lnTo>
                  <a:pt x="296348" y="135868"/>
                </a:lnTo>
                <a:lnTo>
                  <a:pt x="298511" y="133231"/>
                </a:lnTo>
                <a:lnTo>
                  <a:pt x="298511" y="127959"/>
                </a:lnTo>
                <a:lnTo>
                  <a:pt x="296010" y="129784"/>
                </a:lnTo>
                <a:lnTo>
                  <a:pt x="294253" y="130933"/>
                </a:lnTo>
                <a:lnTo>
                  <a:pt x="292225" y="131879"/>
                </a:lnTo>
                <a:lnTo>
                  <a:pt x="290941" y="132116"/>
                </a:lnTo>
                <a:lnTo>
                  <a:pt x="286615" y="132116"/>
                </a:lnTo>
                <a:lnTo>
                  <a:pt x="284790" y="130798"/>
                </a:lnTo>
                <a:lnTo>
                  <a:pt x="283911" y="128162"/>
                </a:lnTo>
                <a:lnTo>
                  <a:pt x="283371" y="126674"/>
                </a:lnTo>
                <a:lnTo>
                  <a:pt x="283101" y="123971"/>
                </a:lnTo>
                <a:lnTo>
                  <a:pt x="283101" y="70468"/>
                </a:lnTo>
                <a:lnTo>
                  <a:pt x="281850" y="63675"/>
                </a:lnTo>
                <a:lnTo>
                  <a:pt x="279349" y="59011"/>
                </a:lnTo>
                <a:lnTo>
                  <a:pt x="277126" y="55664"/>
                </a:lnTo>
                <a:lnTo>
                  <a:pt x="267244" y="48592"/>
                </a:lnTo>
                <a:lnTo>
                  <a:pt x="252685" y="46235"/>
                </a:lnTo>
                <a:lnTo>
                  <a:pt x="250885" y="46258"/>
                </a:lnTo>
                <a:lnTo>
                  <a:pt x="237108" y="48389"/>
                </a:lnTo>
                <a:lnTo>
                  <a:pt x="226984" y="53992"/>
                </a:lnTo>
                <a:lnTo>
                  <a:pt x="221137" y="59163"/>
                </a:lnTo>
                <a:lnTo>
                  <a:pt x="218214" y="64114"/>
                </a:lnTo>
                <a:lnTo>
                  <a:pt x="218214" y="71280"/>
                </a:lnTo>
                <a:lnTo>
                  <a:pt x="219025" y="73493"/>
                </a:lnTo>
                <a:lnTo>
                  <a:pt x="220647" y="75487"/>
                </a:lnTo>
                <a:lnTo>
                  <a:pt x="222269" y="77481"/>
                </a:lnTo>
                <a:lnTo>
                  <a:pt x="224601" y="78478"/>
                </a:lnTo>
                <a:lnTo>
                  <a:pt x="229603" y="78478"/>
                </a:lnTo>
                <a:lnTo>
                  <a:pt x="231293" y="78039"/>
                </a:lnTo>
                <a:lnTo>
                  <a:pt x="232712" y="77160"/>
                </a:lnTo>
                <a:lnTo>
                  <a:pt x="235213" y="75673"/>
                </a:lnTo>
                <a:lnTo>
                  <a:pt x="236463" y="73037"/>
                </a:lnTo>
                <a:lnTo>
                  <a:pt x="236463" y="68711"/>
                </a:lnTo>
                <a:lnTo>
                  <a:pt x="236294" y="67477"/>
                </a:lnTo>
                <a:lnTo>
                  <a:pt x="235956" y="65551"/>
                </a:lnTo>
                <a:lnTo>
                  <a:pt x="235618" y="63624"/>
                </a:lnTo>
                <a:lnTo>
                  <a:pt x="235449" y="62255"/>
                </a:lnTo>
                <a:lnTo>
                  <a:pt x="235449" y="58267"/>
                </a:lnTo>
                <a:lnTo>
                  <a:pt x="237004" y="55766"/>
                </a:lnTo>
                <a:lnTo>
                  <a:pt x="240113" y="53941"/>
                </a:lnTo>
                <a:lnTo>
                  <a:pt x="243222" y="52184"/>
                </a:lnTo>
                <a:lnTo>
                  <a:pt x="246501" y="51305"/>
                </a:lnTo>
                <a:lnTo>
                  <a:pt x="257180" y="51305"/>
                </a:lnTo>
                <a:lnTo>
                  <a:pt x="261945" y="53569"/>
                </a:lnTo>
                <a:lnTo>
                  <a:pt x="264243" y="58098"/>
                </a:lnTo>
                <a:lnTo>
                  <a:pt x="265595" y="60802"/>
                </a:lnTo>
                <a:lnTo>
                  <a:pt x="266271" y="65601"/>
                </a:lnTo>
                <a:lnTo>
                  <a:pt x="266271" y="81115"/>
                </a:lnTo>
                <a:lnTo>
                  <a:pt x="262767" y="82438"/>
                </a:lnTo>
                <a:lnTo>
                  <a:pt x="247922" y="88354"/>
                </a:lnTo>
                <a:lnTo>
                  <a:pt x="236687" y="93422"/>
                </a:lnTo>
                <a:lnTo>
                  <a:pt x="229062" y="97642"/>
                </a:lnTo>
                <a:lnTo>
                  <a:pt x="225953" y="99906"/>
                </a:lnTo>
                <a:lnTo>
                  <a:pt x="217259" y="110083"/>
                </a:lnTo>
                <a:lnTo>
                  <a:pt x="214361" y="122179"/>
                </a:lnTo>
                <a:lnTo>
                  <a:pt x="214361" y="128466"/>
                </a:lnTo>
                <a:lnTo>
                  <a:pt x="216491" y="133654"/>
                </a:lnTo>
                <a:lnTo>
                  <a:pt x="220749" y="137743"/>
                </a:lnTo>
                <a:lnTo>
                  <a:pt x="225007" y="141833"/>
                </a:lnTo>
                <a:lnTo>
                  <a:pt x="230042" y="143878"/>
                </a:lnTo>
                <a:lnTo>
                  <a:pt x="235855" y="143878"/>
                </a:lnTo>
                <a:lnTo>
                  <a:pt x="234436" y="125863"/>
                </a:lnTo>
                <a:lnTo>
                  <a:pt x="232408" y="121334"/>
                </a:lnTo>
                <a:lnTo>
                  <a:pt x="232408" y="107545"/>
                </a:lnTo>
                <a:lnTo>
                  <a:pt x="237274" y="100718"/>
                </a:lnTo>
                <a:lnTo>
                  <a:pt x="247007" y="94702"/>
                </a:lnTo>
                <a:lnTo>
                  <a:pt x="252077" y="91592"/>
                </a:lnTo>
                <a:lnTo>
                  <a:pt x="258498" y="88753"/>
                </a:lnTo>
                <a:lnTo>
                  <a:pt x="266271" y="86184"/>
                </a:lnTo>
                <a:lnTo>
                  <a:pt x="266271" y="122179"/>
                </a:lnTo>
                <a:lnTo>
                  <a:pt x="264226" y="125356"/>
                </a:lnTo>
                <a:lnTo>
                  <a:pt x="260137" y="127857"/>
                </a:lnTo>
                <a:lnTo>
                  <a:pt x="256048" y="130358"/>
                </a:lnTo>
                <a:lnTo>
                  <a:pt x="251773" y="131609"/>
                </a:lnTo>
                <a:lnTo>
                  <a:pt x="244067" y="131609"/>
                </a:lnTo>
                <a:lnTo>
                  <a:pt x="241127" y="130663"/>
                </a:lnTo>
                <a:lnTo>
                  <a:pt x="241397" y="143878"/>
                </a:lnTo>
                <a:lnTo>
                  <a:pt x="247244" y="142053"/>
                </a:lnTo>
                <a:lnTo>
                  <a:pt x="253395" y="138402"/>
                </a:lnTo>
                <a:lnTo>
                  <a:pt x="257045" y="136239"/>
                </a:lnTo>
                <a:lnTo>
                  <a:pt x="261438" y="132927"/>
                </a:lnTo>
                <a:lnTo>
                  <a:pt x="266575" y="128466"/>
                </a:lnTo>
                <a:lnTo>
                  <a:pt x="266777" y="132589"/>
                </a:lnTo>
                <a:lnTo>
                  <a:pt x="267910" y="136138"/>
                </a:lnTo>
                <a:lnTo>
                  <a:pt x="269971" y="139112"/>
                </a:lnTo>
                <a:lnTo>
                  <a:pt x="272032" y="142086"/>
                </a:lnTo>
                <a:lnTo>
                  <a:pt x="275362" y="143573"/>
                </a:lnTo>
                <a:lnTo>
                  <a:pt x="279958" y="143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1184" y="5269573"/>
            <a:ext cx="44355" cy="91903"/>
          </a:xfrm>
          <a:custGeom>
            <a:avLst/>
            <a:gdLst/>
            <a:ahLst/>
            <a:cxnLst/>
            <a:rect l="l" t="t" r="r" b="b"/>
            <a:pathLst>
              <a:path w="48791" h="104157">
                <a:moveTo>
                  <a:pt x="48791" y="6210"/>
                </a:moveTo>
                <a:lnTo>
                  <a:pt x="48791" y="4593"/>
                </a:lnTo>
                <a:lnTo>
                  <a:pt x="48229" y="3154"/>
                </a:lnTo>
                <a:lnTo>
                  <a:pt x="47106" y="1892"/>
                </a:lnTo>
                <a:lnTo>
                  <a:pt x="45982" y="630"/>
                </a:lnTo>
                <a:lnTo>
                  <a:pt x="44592" y="0"/>
                </a:lnTo>
                <a:lnTo>
                  <a:pt x="41320" y="0"/>
                </a:lnTo>
                <a:lnTo>
                  <a:pt x="39930" y="611"/>
                </a:lnTo>
                <a:lnTo>
                  <a:pt x="38767" y="1833"/>
                </a:lnTo>
                <a:lnTo>
                  <a:pt x="37603" y="3055"/>
                </a:lnTo>
                <a:lnTo>
                  <a:pt x="37022" y="4593"/>
                </a:lnTo>
                <a:lnTo>
                  <a:pt x="37022" y="8221"/>
                </a:lnTo>
                <a:lnTo>
                  <a:pt x="37603" y="9739"/>
                </a:lnTo>
                <a:lnTo>
                  <a:pt x="38767" y="11001"/>
                </a:lnTo>
                <a:lnTo>
                  <a:pt x="39930" y="12263"/>
                </a:lnTo>
                <a:lnTo>
                  <a:pt x="41320" y="12893"/>
                </a:lnTo>
                <a:lnTo>
                  <a:pt x="44474" y="12893"/>
                </a:lnTo>
                <a:lnTo>
                  <a:pt x="45834" y="12272"/>
                </a:lnTo>
                <a:lnTo>
                  <a:pt x="47017" y="11030"/>
                </a:lnTo>
                <a:lnTo>
                  <a:pt x="48200" y="9788"/>
                </a:lnTo>
                <a:lnTo>
                  <a:pt x="48791" y="8181"/>
                </a:lnTo>
                <a:lnTo>
                  <a:pt x="48791" y="6210"/>
                </a:lnTo>
                <a:close/>
              </a:path>
              <a:path w="48791" h="104157">
                <a:moveTo>
                  <a:pt x="0" y="97118"/>
                </a:moveTo>
                <a:lnTo>
                  <a:pt x="0" y="99090"/>
                </a:lnTo>
                <a:lnTo>
                  <a:pt x="926" y="100756"/>
                </a:lnTo>
                <a:lnTo>
                  <a:pt x="2779" y="102116"/>
                </a:lnTo>
                <a:lnTo>
                  <a:pt x="4632" y="103476"/>
                </a:lnTo>
                <a:lnTo>
                  <a:pt x="7018" y="104157"/>
                </a:lnTo>
                <a:lnTo>
                  <a:pt x="15297" y="104157"/>
                </a:lnTo>
                <a:lnTo>
                  <a:pt x="19832" y="101781"/>
                </a:lnTo>
                <a:lnTo>
                  <a:pt x="23538" y="97029"/>
                </a:lnTo>
                <a:lnTo>
                  <a:pt x="27244" y="92278"/>
                </a:lnTo>
                <a:lnTo>
                  <a:pt x="30300" y="85131"/>
                </a:lnTo>
                <a:lnTo>
                  <a:pt x="32705" y="75589"/>
                </a:lnTo>
                <a:lnTo>
                  <a:pt x="45124" y="26201"/>
                </a:lnTo>
                <a:lnTo>
                  <a:pt x="43981" y="25314"/>
                </a:lnTo>
                <a:lnTo>
                  <a:pt x="42167" y="25640"/>
                </a:lnTo>
                <a:lnTo>
                  <a:pt x="39210" y="26290"/>
                </a:lnTo>
                <a:lnTo>
                  <a:pt x="36253" y="26941"/>
                </a:lnTo>
                <a:lnTo>
                  <a:pt x="34518" y="27306"/>
                </a:lnTo>
                <a:lnTo>
                  <a:pt x="33217" y="27503"/>
                </a:lnTo>
                <a:lnTo>
                  <a:pt x="31926" y="27680"/>
                </a:lnTo>
                <a:lnTo>
                  <a:pt x="30132" y="27917"/>
                </a:lnTo>
                <a:lnTo>
                  <a:pt x="28338" y="28153"/>
                </a:lnTo>
                <a:lnTo>
                  <a:pt x="26436" y="28390"/>
                </a:lnTo>
                <a:lnTo>
                  <a:pt x="24425" y="28626"/>
                </a:lnTo>
                <a:lnTo>
                  <a:pt x="24425" y="30697"/>
                </a:lnTo>
                <a:lnTo>
                  <a:pt x="26110" y="30559"/>
                </a:lnTo>
                <a:lnTo>
                  <a:pt x="27411" y="30480"/>
                </a:lnTo>
                <a:lnTo>
                  <a:pt x="30319" y="30460"/>
                </a:lnTo>
                <a:lnTo>
                  <a:pt x="32261" y="31081"/>
                </a:lnTo>
                <a:lnTo>
                  <a:pt x="33533" y="32392"/>
                </a:lnTo>
                <a:lnTo>
                  <a:pt x="33533" y="33772"/>
                </a:lnTo>
                <a:lnTo>
                  <a:pt x="33385" y="34985"/>
                </a:lnTo>
                <a:lnTo>
                  <a:pt x="33119" y="36315"/>
                </a:lnTo>
                <a:lnTo>
                  <a:pt x="22591" y="79492"/>
                </a:lnTo>
                <a:lnTo>
                  <a:pt x="20699" y="87260"/>
                </a:lnTo>
                <a:lnTo>
                  <a:pt x="18935" y="92860"/>
                </a:lnTo>
                <a:lnTo>
                  <a:pt x="17298" y="96290"/>
                </a:lnTo>
                <a:lnTo>
                  <a:pt x="15662" y="99721"/>
                </a:lnTo>
                <a:lnTo>
                  <a:pt x="13543" y="101436"/>
                </a:lnTo>
                <a:lnTo>
                  <a:pt x="10389" y="101436"/>
                </a:lnTo>
                <a:lnTo>
                  <a:pt x="8831" y="100992"/>
                </a:lnTo>
                <a:lnTo>
                  <a:pt x="8575" y="99780"/>
                </a:lnTo>
                <a:lnTo>
                  <a:pt x="9344" y="98242"/>
                </a:lnTo>
                <a:lnTo>
                  <a:pt x="10113" y="96468"/>
                </a:lnTo>
                <a:lnTo>
                  <a:pt x="10113" y="94575"/>
                </a:lnTo>
                <a:lnTo>
                  <a:pt x="8693" y="92771"/>
                </a:lnTo>
                <a:lnTo>
                  <a:pt x="6584" y="91558"/>
                </a:lnTo>
                <a:lnTo>
                  <a:pt x="3785" y="91558"/>
                </a:lnTo>
                <a:lnTo>
                  <a:pt x="2562" y="92091"/>
                </a:lnTo>
                <a:lnTo>
                  <a:pt x="512" y="94220"/>
                </a:lnTo>
                <a:lnTo>
                  <a:pt x="0" y="95541"/>
                </a:lnTo>
                <a:lnTo>
                  <a:pt x="0" y="97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7767" y="5303547"/>
            <a:ext cx="51076" cy="21344"/>
          </a:xfrm>
          <a:custGeom>
            <a:avLst/>
            <a:gdLst/>
            <a:ahLst/>
            <a:cxnLst/>
            <a:rect l="l" t="t" r="r" b="b"/>
            <a:pathLst>
              <a:path w="56184" h="24190">
                <a:moveTo>
                  <a:pt x="0" y="15969"/>
                </a:moveTo>
                <a:lnTo>
                  <a:pt x="0" y="24190"/>
                </a:lnTo>
                <a:lnTo>
                  <a:pt x="56184" y="24190"/>
                </a:lnTo>
                <a:lnTo>
                  <a:pt x="56184" y="15969"/>
                </a:lnTo>
                <a:lnTo>
                  <a:pt x="0" y="15969"/>
                </a:lnTo>
                <a:close/>
              </a:path>
              <a:path w="56184" h="24190">
                <a:moveTo>
                  <a:pt x="0" y="0"/>
                </a:moveTo>
                <a:lnTo>
                  <a:pt x="0" y="8221"/>
                </a:lnTo>
                <a:lnTo>
                  <a:pt x="56184" y="8221"/>
                </a:lnTo>
                <a:lnTo>
                  <a:pt x="56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7767" y="5321265"/>
            <a:ext cx="51076" cy="0"/>
          </a:xfrm>
          <a:custGeom>
            <a:avLst/>
            <a:gdLst/>
            <a:ahLst/>
            <a:cxnLst/>
            <a:rect l="l" t="t" r="r" b="b"/>
            <a:pathLst>
              <a:path w="56184">
                <a:moveTo>
                  <a:pt x="0" y="0"/>
                </a:moveTo>
                <a:lnTo>
                  <a:pt x="56184" y="0"/>
                </a:lnTo>
              </a:path>
            </a:pathLst>
          </a:custGeom>
          <a:ln w="94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7767" y="5307174"/>
            <a:ext cx="51076" cy="0"/>
          </a:xfrm>
          <a:custGeom>
            <a:avLst/>
            <a:gdLst/>
            <a:ahLst/>
            <a:cxnLst/>
            <a:rect l="l" t="t" r="r" b="b"/>
            <a:pathLst>
              <a:path w="56184">
                <a:moveTo>
                  <a:pt x="0" y="0"/>
                </a:moveTo>
                <a:lnTo>
                  <a:pt x="56184" y="0"/>
                </a:lnTo>
              </a:path>
            </a:pathLst>
          </a:custGeom>
          <a:ln w="94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8162" y="5267746"/>
            <a:ext cx="31075" cy="71706"/>
          </a:xfrm>
          <a:custGeom>
            <a:avLst/>
            <a:gdLst/>
            <a:ahLst/>
            <a:cxnLst/>
            <a:rect l="l" t="t" r="r" b="b"/>
            <a:pathLst>
              <a:path w="34183" h="81267">
                <a:moveTo>
                  <a:pt x="21704" y="0"/>
                </a:moveTo>
                <a:lnTo>
                  <a:pt x="0" y="11060"/>
                </a:lnTo>
                <a:lnTo>
                  <a:pt x="0" y="12716"/>
                </a:lnTo>
                <a:lnTo>
                  <a:pt x="1419" y="12085"/>
                </a:lnTo>
                <a:lnTo>
                  <a:pt x="2947" y="11484"/>
                </a:lnTo>
                <a:lnTo>
                  <a:pt x="4583" y="10912"/>
                </a:lnTo>
                <a:lnTo>
                  <a:pt x="6219" y="10340"/>
                </a:lnTo>
                <a:lnTo>
                  <a:pt x="7550" y="10054"/>
                </a:lnTo>
                <a:lnTo>
                  <a:pt x="10152" y="10054"/>
                </a:lnTo>
                <a:lnTo>
                  <a:pt x="11177" y="10547"/>
                </a:lnTo>
                <a:lnTo>
                  <a:pt x="12123" y="12519"/>
                </a:lnTo>
                <a:lnTo>
                  <a:pt x="12360" y="13958"/>
                </a:lnTo>
                <a:lnTo>
                  <a:pt x="12360" y="74169"/>
                </a:lnTo>
                <a:lnTo>
                  <a:pt x="11631" y="76476"/>
                </a:lnTo>
                <a:lnTo>
                  <a:pt x="8713" y="78605"/>
                </a:lnTo>
                <a:lnTo>
                  <a:pt x="5598" y="79256"/>
                </a:lnTo>
                <a:lnTo>
                  <a:pt x="827" y="79492"/>
                </a:lnTo>
                <a:lnTo>
                  <a:pt x="827" y="81267"/>
                </a:lnTo>
                <a:lnTo>
                  <a:pt x="34183" y="81267"/>
                </a:lnTo>
                <a:lnTo>
                  <a:pt x="34183" y="79611"/>
                </a:lnTo>
                <a:lnTo>
                  <a:pt x="29767" y="79453"/>
                </a:lnTo>
                <a:lnTo>
                  <a:pt x="26751" y="78960"/>
                </a:lnTo>
                <a:lnTo>
                  <a:pt x="25135" y="78132"/>
                </a:lnTo>
                <a:lnTo>
                  <a:pt x="23518" y="77304"/>
                </a:lnTo>
                <a:lnTo>
                  <a:pt x="22710" y="75372"/>
                </a:lnTo>
                <a:lnTo>
                  <a:pt x="22710" y="1123"/>
                </a:lnTo>
                <a:lnTo>
                  <a:pt x="22414" y="0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3657" y="4857316"/>
            <a:ext cx="44355" cy="91903"/>
          </a:xfrm>
          <a:custGeom>
            <a:avLst/>
            <a:gdLst/>
            <a:ahLst/>
            <a:cxnLst/>
            <a:rect l="l" t="t" r="r" b="b"/>
            <a:pathLst>
              <a:path w="48791" h="104157">
                <a:moveTo>
                  <a:pt x="48791" y="6210"/>
                </a:moveTo>
                <a:lnTo>
                  <a:pt x="48791" y="4593"/>
                </a:lnTo>
                <a:lnTo>
                  <a:pt x="48229" y="3154"/>
                </a:lnTo>
                <a:lnTo>
                  <a:pt x="47106" y="1892"/>
                </a:lnTo>
                <a:lnTo>
                  <a:pt x="45982" y="630"/>
                </a:lnTo>
                <a:lnTo>
                  <a:pt x="44592" y="0"/>
                </a:lnTo>
                <a:lnTo>
                  <a:pt x="41320" y="0"/>
                </a:lnTo>
                <a:lnTo>
                  <a:pt x="39930" y="611"/>
                </a:lnTo>
                <a:lnTo>
                  <a:pt x="38767" y="1833"/>
                </a:lnTo>
                <a:lnTo>
                  <a:pt x="37604" y="3055"/>
                </a:lnTo>
                <a:lnTo>
                  <a:pt x="37022" y="4593"/>
                </a:lnTo>
                <a:lnTo>
                  <a:pt x="37022" y="8221"/>
                </a:lnTo>
                <a:lnTo>
                  <a:pt x="37604" y="9739"/>
                </a:lnTo>
                <a:lnTo>
                  <a:pt x="38767" y="11001"/>
                </a:lnTo>
                <a:lnTo>
                  <a:pt x="39930" y="12263"/>
                </a:lnTo>
                <a:lnTo>
                  <a:pt x="41320" y="12893"/>
                </a:lnTo>
                <a:lnTo>
                  <a:pt x="44474" y="12893"/>
                </a:lnTo>
                <a:lnTo>
                  <a:pt x="45834" y="12272"/>
                </a:lnTo>
                <a:lnTo>
                  <a:pt x="47017" y="11030"/>
                </a:lnTo>
                <a:lnTo>
                  <a:pt x="48200" y="9788"/>
                </a:lnTo>
                <a:lnTo>
                  <a:pt x="48791" y="8181"/>
                </a:lnTo>
                <a:lnTo>
                  <a:pt x="48791" y="6210"/>
                </a:lnTo>
                <a:close/>
              </a:path>
              <a:path w="48791" h="104157">
                <a:moveTo>
                  <a:pt x="0" y="97118"/>
                </a:moveTo>
                <a:lnTo>
                  <a:pt x="0" y="99090"/>
                </a:lnTo>
                <a:lnTo>
                  <a:pt x="926" y="100756"/>
                </a:lnTo>
                <a:lnTo>
                  <a:pt x="2779" y="102116"/>
                </a:lnTo>
                <a:lnTo>
                  <a:pt x="4632" y="103476"/>
                </a:lnTo>
                <a:lnTo>
                  <a:pt x="7018" y="104157"/>
                </a:lnTo>
                <a:lnTo>
                  <a:pt x="15297" y="104157"/>
                </a:lnTo>
                <a:lnTo>
                  <a:pt x="19832" y="101781"/>
                </a:lnTo>
                <a:lnTo>
                  <a:pt x="23538" y="97029"/>
                </a:lnTo>
                <a:lnTo>
                  <a:pt x="27244" y="92278"/>
                </a:lnTo>
                <a:lnTo>
                  <a:pt x="30300" y="85131"/>
                </a:lnTo>
                <a:lnTo>
                  <a:pt x="32705" y="75589"/>
                </a:lnTo>
                <a:lnTo>
                  <a:pt x="45124" y="26201"/>
                </a:lnTo>
                <a:lnTo>
                  <a:pt x="43981" y="25314"/>
                </a:lnTo>
                <a:lnTo>
                  <a:pt x="42167" y="25639"/>
                </a:lnTo>
                <a:lnTo>
                  <a:pt x="39210" y="26290"/>
                </a:lnTo>
                <a:lnTo>
                  <a:pt x="36253" y="26941"/>
                </a:lnTo>
                <a:lnTo>
                  <a:pt x="34518" y="27305"/>
                </a:lnTo>
                <a:lnTo>
                  <a:pt x="33217" y="27503"/>
                </a:lnTo>
                <a:lnTo>
                  <a:pt x="31926" y="27680"/>
                </a:lnTo>
                <a:lnTo>
                  <a:pt x="30132" y="27917"/>
                </a:lnTo>
                <a:lnTo>
                  <a:pt x="28338" y="28153"/>
                </a:lnTo>
                <a:lnTo>
                  <a:pt x="26436" y="28390"/>
                </a:lnTo>
                <a:lnTo>
                  <a:pt x="24425" y="28626"/>
                </a:lnTo>
                <a:lnTo>
                  <a:pt x="24425" y="30697"/>
                </a:lnTo>
                <a:lnTo>
                  <a:pt x="26110" y="30559"/>
                </a:lnTo>
                <a:lnTo>
                  <a:pt x="27411" y="30480"/>
                </a:lnTo>
                <a:lnTo>
                  <a:pt x="30319" y="30460"/>
                </a:lnTo>
                <a:lnTo>
                  <a:pt x="32261" y="31081"/>
                </a:lnTo>
                <a:lnTo>
                  <a:pt x="33533" y="32392"/>
                </a:lnTo>
                <a:lnTo>
                  <a:pt x="33533" y="33772"/>
                </a:lnTo>
                <a:lnTo>
                  <a:pt x="33385" y="34985"/>
                </a:lnTo>
                <a:lnTo>
                  <a:pt x="33119" y="36315"/>
                </a:lnTo>
                <a:lnTo>
                  <a:pt x="22591" y="79492"/>
                </a:lnTo>
                <a:lnTo>
                  <a:pt x="20699" y="87260"/>
                </a:lnTo>
                <a:lnTo>
                  <a:pt x="18935" y="92860"/>
                </a:lnTo>
                <a:lnTo>
                  <a:pt x="17298" y="96290"/>
                </a:lnTo>
                <a:lnTo>
                  <a:pt x="15662" y="99721"/>
                </a:lnTo>
                <a:lnTo>
                  <a:pt x="13543" y="101436"/>
                </a:lnTo>
                <a:lnTo>
                  <a:pt x="10389" y="101436"/>
                </a:lnTo>
                <a:lnTo>
                  <a:pt x="8831" y="100992"/>
                </a:lnTo>
                <a:lnTo>
                  <a:pt x="8575" y="99780"/>
                </a:lnTo>
                <a:lnTo>
                  <a:pt x="9344" y="98242"/>
                </a:lnTo>
                <a:lnTo>
                  <a:pt x="10113" y="96467"/>
                </a:lnTo>
                <a:lnTo>
                  <a:pt x="10113" y="94575"/>
                </a:lnTo>
                <a:lnTo>
                  <a:pt x="8693" y="92771"/>
                </a:lnTo>
                <a:lnTo>
                  <a:pt x="6584" y="91558"/>
                </a:lnTo>
                <a:lnTo>
                  <a:pt x="3785" y="91558"/>
                </a:lnTo>
                <a:lnTo>
                  <a:pt x="2562" y="92091"/>
                </a:lnTo>
                <a:lnTo>
                  <a:pt x="512" y="94220"/>
                </a:lnTo>
                <a:lnTo>
                  <a:pt x="0" y="95541"/>
                </a:lnTo>
                <a:lnTo>
                  <a:pt x="0" y="97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0240" y="4891291"/>
            <a:ext cx="51076" cy="21344"/>
          </a:xfrm>
          <a:custGeom>
            <a:avLst/>
            <a:gdLst/>
            <a:ahLst/>
            <a:cxnLst/>
            <a:rect l="l" t="t" r="r" b="b"/>
            <a:pathLst>
              <a:path w="56184" h="24190">
                <a:moveTo>
                  <a:pt x="0" y="15969"/>
                </a:moveTo>
                <a:lnTo>
                  <a:pt x="0" y="24190"/>
                </a:lnTo>
                <a:lnTo>
                  <a:pt x="56184" y="24190"/>
                </a:lnTo>
                <a:lnTo>
                  <a:pt x="56184" y="15969"/>
                </a:lnTo>
                <a:lnTo>
                  <a:pt x="0" y="15969"/>
                </a:lnTo>
                <a:close/>
              </a:path>
              <a:path w="56184" h="24190">
                <a:moveTo>
                  <a:pt x="0" y="0"/>
                </a:moveTo>
                <a:lnTo>
                  <a:pt x="0" y="8221"/>
                </a:lnTo>
                <a:lnTo>
                  <a:pt x="56184" y="8221"/>
                </a:lnTo>
                <a:lnTo>
                  <a:pt x="56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0240" y="4909009"/>
            <a:ext cx="51076" cy="0"/>
          </a:xfrm>
          <a:custGeom>
            <a:avLst/>
            <a:gdLst/>
            <a:ahLst/>
            <a:cxnLst/>
            <a:rect l="l" t="t" r="r" b="b"/>
            <a:pathLst>
              <a:path w="56184">
                <a:moveTo>
                  <a:pt x="0" y="0"/>
                </a:moveTo>
                <a:lnTo>
                  <a:pt x="56184" y="0"/>
                </a:lnTo>
              </a:path>
            </a:pathLst>
          </a:custGeom>
          <a:ln w="94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0240" y="4894917"/>
            <a:ext cx="51076" cy="0"/>
          </a:xfrm>
          <a:custGeom>
            <a:avLst/>
            <a:gdLst/>
            <a:ahLst/>
            <a:cxnLst/>
            <a:rect l="l" t="t" r="r" b="b"/>
            <a:pathLst>
              <a:path w="56184">
                <a:moveTo>
                  <a:pt x="0" y="0"/>
                </a:moveTo>
                <a:lnTo>
                  <a:pt x="56184" y="0"/>
                </a:lnTo>
              </a:path>
            </a:pathLst>
          </a:custGeom>
          <a:ln w="94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1848" y="4857473"/>
            <a:ext cx="82314" cy="71497"/>
          </a:xfrm>
          <a:custGeom>
            <a:avLst/>
            <a:gdLst/>
            <a:ahLst/>
            <a:cxnLst/>
            <a:rect l="l" t="t" r="r" b="b"/>
            <a:pathLst>
              <a:path w="90545" h="81030">
                <a:moveTo>
                  <a:pt x="8752" y="71409"/>
                </a:moveTo>
                <a:lnTo>
                  <a:pt x="7333" y="73341"/>
                </a:lnTo>
                <a:lnTo>
                  <a:pt x="5914" y="75273"/>
                </a:lnTo>
                <a:lnTo>
                  <a:pt x="3469" y="76515"/>
                </a:lnTo>
                <a:lnTo>
                  <a:pt x="0" y="77067"/>
                </a:lnTo>
                <a:lnTo>
                  <a:pt x="0" y="79019"/>
                </a:lnTo>
                <a:lnTo>
                  <a:pt x="24129" y="79019"/>
                </a:lnTo>
                <a:lnTo>
                  <a:pt x="24129" y="77067"/>
                </a:lnTo>
                <a:lnTo>
                  <a:pt x="21645" y="76989"/>
                </a:lnTo>
                <a:lnTo>
                  <a:pt x="19812" y="76693"/>
                </a:lnTo>
                <a:lnTo>
                  <a:pt x="18629" y="76180"/>
                </a:lnTo>
                <a:lnTo>
                  <a:pt x="16579" y="75352"/>
                </a:lnTo>
                <a:lnTo>
                  <a:pt x="15554" y="73814"/>
                </a:lnTo>
                <a:lnTo>
                  <a:pt x="15554" y="71567"/>
                </a:lnTo>
                <a:lnTo>
                  <a:pt x="15682" y="69812"/>
                </a:lnTo>
                <a:lnTo>
                  <a:pt x="15938" y="68550"/>
                </a:lnTo>
                <a:lnTo>
                  <a:pt x="16194" y="67289"/>
                </a:lnTo>
                <a:lnTo>
                  <a:pt x="16677" y="65297"/>
                </a:lnTo>
                <a:lnTo>
                  <a:pt x="30102" y="14964"/>
                </a:lnTo>
                <a:lnTo>
                  <a:pt x="30694" y="14964"/>
                </a:lnTo>
                <a:lnTo>
                  <a:pt x="58313" y="81030"/>
                </a:lnTo>
                <a:lnTo>
                  <a:pt x="60560" y="81030"/>
                </a:lnTo>
                <a:lnTo>
                  <a:pt x="61349" y="77994"/>
                </a:lnTo>
                <a:lnTo>
                  <a:pt x="61851" y="76092"/>
                </a:lnTo>
                <a:lnTo>
                  <a:pt x="62285" y="74554"/>
                </a:lnTo>
                <a:lnTo>
                  <a:pt x="62630" y="73322"/>
                </a:lnTo>
                <a:lnTo>
                  <a:pt x="63103" y="71626"/>
                </a:lnTo>
                <a:lnTo>
                  <a:pt x="77948" y="19873"/>
                </a:lnTo>
                <a:lnTo>
                  <a:pt x="80116" y="12262"/>
                </a:lnTo>
                <a:lnTo>
                  <a:pt x="81841" y="7570"/>
                </a:lnTo>
                <a:lnTo>
                  <a:pt x="83123" y="5796"/>
                </a:lnTo>
                <a:lnTo>
                  <a:pt x="84404" y="4021"/>
                </a:lnTo>
                <a:lnTo>
                  <a:pt x="86878" y="2740"/>
                </a:lnTo>
                <a:lnTo>
                  <a:pt x="90545" y="1951"/>
                </a:lnTo>
                <a:lnTo>
                  <a:pt x="90545" y="0"/>
                </a:lnTo>
                <a:lnTo>
                  <a:pt x="66415" y="0"/>
                </a:lnTo>
                <a:lnTo>
                  <a:pt x="66415" y="1951"/>
                </a:lnTo>
                <a:lnTo>
                  <a:pt x="69096" y="2109"/>
                </a:lnTo>
                <a:lnTo>
                  <a:pt x="71008" y="2444"/>
                </a:lnTo>
                <a:lnTo>
                  <a:pt x="72152" y="2957"/>
                </a:lnTo>
                <a:lnTo>
                  <a:pt x="74044" y="3785"/>
                </a:lnTo>
                <a:lnTo>
                  <a:pt x="74991" y="5303"/>
                </a:lnTo>
                <a:lnTo>
                  <a:pt x="74991" y="7511"/>
                </a:lnTo>
                <a:lnTo>
                  <a:pt x="74892" y="8891"/>
                </a:lnTo>
                <a:lnTo>
                  <a:pt x="74498" y="11099"/>
                </a:lnTo>
                <a:lnTo>
                  <a:pt x="74222" y="12341"/>
                </a:lnTo>
                <a:lnTo>
                  <a:pt x="73867" y="13722"/>
                </a:lnTo>
                <a:lnTo>
                  <a:pt x="61388" y="59856"/>
                </a:lnTo>
                <a:lnTo>
                  <a:pt x="60974" y="59856"/>
                </a:lnTo>
                <a:lnTo>
                  <a:pt x="36017" y="0"/>
                </a:lnTo>
                <a:lnTo>
                  <a:pt x="16559" y="0"/>
                </a:lnTo>
                <a:lnTo>
                  <a:pt x="16559" y="1951"/>
                </a:lnTo>
                <a:lnTo>
                  <a:pt x="18373" y="2188"/>
                </a:lnTo>
                <a:lnTo>
                  <a:pt x="19782" y="2424"/>
                </a:lnTo>
                <a:lnTo>
                  <a:pt x="22670" y="3272"/>
                </a:lnTo>
                <a:lnTo>
                  <a:pt x="25637" y="6299"/>
                </a:lnTo>
                <a:lnTo>
                  <a:pt x="26613" y="8398"/>
                </a:lnTo>
                <a:lnTo>
                  <a:pt x="12597" y="59146"/>
                </a:lnTo>
                <a:lnTo>
                  <a:pt x="10507" y="66677"/>
                </a:lnTo>
                <a:lnTo>
                  <a:pt x="8752" y="71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4617" y="4966979"/>
            <a:ext cx="176963" cy="263833"/>
          </a:xfrm>
          <a:custGeom>
            <a:avLst/>
            <a:gdLst/>
            <a:ahLst/>
            <a:cxnLst/>
            <a:rect l="l" t="t" r="r" b="b"/>
            <a:pathLst>
              <a:path w="194659" h="299011">
                <a:moveTo>
                  <a:pt x="52010" y="14752"/>
                </a:moveTo>
                <a:lnTo>
                  <a:pt x="97242" y="14794"/>
                </a:lnTo>
                <a:lnTo>
                  <a:pt x="112587" y="15792"/>
                </a:lnTo>
                <a:lnTo>
                  <a:pt x="125777" y="18120"/>
                </a:lnTo>
                <a:lnTo>
                  <a:pt x="136811" y="21778"/>
                </a:lnTo>
                <a:lnTo>
                  <a:pt x="145690" y="26768"/>
                </a:lnTo>
                <a:lnTo>
                  <a:pt x="154111" y="34724"/>
                </a:lnTo>
                <a:lnTo>
                  <a:pt x="160920" y="44550"/>
                </a:lnTo>
                <a:lnTo>
                  <a:pt x="166933" y="56854"/>
                </a:lnTo>
                <a:lnTo>
                  <a:pt x="172151" y="71634"/>
                </a:lnTo>
                <a:lnTo>
                  <a:pt x="185838" y="71634"/>
                </a:lnTo>
                <a:lnTo>
                  <a:pt x="181276" y="31482"/>
                </a:lnTo>
                <a:lnTo>
                  <a:pt x="177515" y="12202"/>
                </a:lnTo>
                <a:lnTo>
                  <a:pt x="173292" y="4486"/>
                </a:lnTo>
                <a:lnTo>
                  <a:pt x="163844" y="1057"/>
                </a:lnTo>
                <a:lnTo>
                  <a:pt x="147515" y="0"/>
                </a:lnTo>
                <a:lnTo>
                  <a:pt x="4258" y="0"/>
                </a:lnTo>
                <a:lnTo>
                  <a:pt x="121053" y="160151"/>
                </a:lnTo>
                <a:lnTo>
                  <a:pt x="0" y="299011"/>
                </a:lnTo>
                <a:lnTo>
                  <a:pt x="150100" y="299011"/>
                </a:lnTo>
                <a:lnTo>
                  <a:pt x="159132" y="298064"/>
                </a:lnTo>
                <a:lnTo>
                  <a:pt x="170730" y="292779"/>
                </a:lnTo>
                <a:lnTo>
                  <a:pt x="179226" y="282854"/>
                </a:lnTo>
                <a:lnTo>
                  <a:pt x="184622" y="268288"/>
                </a:lnTo>
                <a:lnTo>
                  <a:pt x="194659" y="225551"/>
                </a:lnTo>
                <a:lnTo>
                  <a:pt x="180668" y="225551"/>
                </a:lnTo>
                <a:lnTo>
                  <a:pt x="177538" y="233037"/>
                </a:lnTo>
                <a:lnTo>
                  <a:pt x="170822" y="245384"/>
                </a:lnTo>
                <a:lnTo>
                  <a:pt x="163196" y="255006"/>
                </a:lnTo>
                <a:lnTo>
                  <a:pt x="154662" y="261900"/>
                </a:lnTo>
                <a:lnTo>
                  <a:pt x="143213" y="266861"/>
                </a:lnTo>
                <a:lnTo>
                  <a:pt x="131572" y="269513"/>
                </a:lnTo>
                <a:lnTo>
                  <a:pt x="117545" y="271104"/>
                </a:lnTo>
                <a:lnTo>
                  <a:pt x="101131" y="271634"/>
                </a:lnTo>
                <a:lnTo>
                  <a:pt x="42885" y="271634"/>
                </a:lnTo>
                <a:lnTo>
                  <a:pt x="150100" y="148897"/>
                </a:lnTo>
                <a:lnTo>
                  <a:pt x="52010" y="14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8540" y="5103443"/>
            <a:ext cx="46360" cy="0"/>
          </a:xfrm>
          <a:custGeom>
            <a:avLst/>
            <a:gdLst/>
            <a:ahLst/>
            <a:cxnLst/>
            <a:rect l="l" t="t" r="r" b="b"/>
            <a:pathLst>
              <a:path w="50996">
                <a:moveTo>
                  <a:pt x="0" y="0"/>
                </a:moveTo>
                <a:lnTo>
                  <a:pt x="50996" y="0"/>
                </a:lnTo>
              </a:path>
            </a:pathLst>
          </a:custGeom>
          <a:ln w="142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3643" y="5019704"/>
            <a:ext cx="1493924" cy="165153"/>
          </a:xfrm>
          <a:custGeom>
            <a:avLst/>
            <a:gdLst/>
            <a:ahLst/>
            <a:cxnLst/>
            <a:rect l="l" t="t" r="r" b="b"/>
            <a:pathLst>
              <a:path w="1643316" h="187173">
                <a:moveTo>
                  <a:pt x="275869" y="134499"/>
                </a:moveTo>
                <a:lnTo>
                  <a:pt x="271205" y="132978"/>
                </a:lnTo>
                <a:lnTo>
                  <a:pt x="268569" y="130460"/>
                </a:lnTo>
                <a:lnTo>
                  <a:pt x="269211" y="142188"/>
                </a:lnTo>
                <a:lnTo>
                  <a:pt x="276579" y="143675"/>
                </a:lnTo>
                <a:lnTo>
                  <a:pt x="285230" y="143665"/>
                </a:lnTo>
                <a:lnTo>
                  <a:pt x="288136" y="136780"/>
                </a:lnTo>
                <a:lnTo>
                  <a:pt x="284622" y="136780"/>
                </a:lnTo>
                <a:lnTo>
                  <a:pt x="280532" y="136020"/>
                </a:lnTo>
                <a:lnTo>
                  <a:pt x="275869" y="134499"/>
                </a:lnTo>
                <a:close/>
              </a:path>
              <a:path w="1643316" h="187173">
                <a:moveTo>
                  <a:pt x="489971" y="134584"/>
                </a:moveTo>
                <a:lnTo>
                  <a:pt x="481089" y="123497"/>
                </a:lnTo>
                <a:lnTo>
                  <a:pt x="487385" y="143104"/>
                </a:lnTo>
                <a:lnTo>
                  <a:pt x="500403" y="144892"/>
                </a:lnTo>
                <a:lnTo>
                  <a:pt x="501554" y="139020"/>
                </a:lnTo>
                <a:lnTo>
                  <a:pt x="489971" y="134584"/>
                </a:lnTo>
                <a:close/>
              </a:path>
              <a:path w="1643316" h="187173">
                <a:moveTo>
                  <a:pt x="591143" y="19839"/>
                </a:moveTo>
                <a:lnTo>
                  <a:pt x="591649" y="16290"/>
                </a:lnTo>
                <a:lnTo>
                  <a:pt x="592663" y="13586"/>
                </a:lnTo>
                <a:lnTo>
                  <a:pt x="594488" y="8517"/>
                </a:lnTo>
                <a:lnTo>
                  <a:pt x="597969" y="5982"/>
                </a:lnTo>
                <a:lnTo>
                  <a:pt x="605404" y="5982"/>
                </a:lnTo>
                <a:lnTo>
                  <a:pt x="607195" y="6472"/>
                </a:lnTo>
                <a:lnTo>
                  <a:pt x="608479" y="7452"/>
                </a:lnTo>
                <a:lnTo>
                  <a:pt x="609763" y="8432"/>
                </a:lnTo>
                <a:lnTo>
                  <a:pt x="610878" y="9632"/>
                </a:lnTo>
                <a:lnTo>
                  <a:pt x="611825" y="11051"/>
                </a:lnTo>
                <a:lnTo>
                  <a:pt x="613548" y="13688"/>
                </a:lnTo>
                <a:lnTo>
                  <a:pt x="615508" y="16662"/>
                </a:lnTo>
                <a:lnTo>
                  <a:pt x="617198" y="18740"/>
                </a:lnTo>
                <a:lnTo>
                  <a:pt x="618617" y="19923"/>
                </a:lnTo>
                <a:lnTo>
                  <a:pt x="620037" y="21106"/>
                </a:lnTo>
                <a:lnTo>
                  <a:pt x="621727" y="21698"/>
                </a:lnTo>
                <a:lnTo>
                  <a:pt x="625985" y="21698"/>
                </a:lnTo>
                <a:lnTo>
                  <a:pt x="627945" y="20819"/>
                </a:lnTo>
                <a:lnTo>
                  <a:pt x="629567" y="19062"/>
                </a:lnTo>
                <a:lnTo>
                  <a:pt x="631189" y="17304"/>
                </a:lnTo>
                <a:lnTo>
                  <a:pt x="632000" y="15310"/>
                </a:lnTo>
                <a:lnTo>
                  <a:pt x="632000" y="9091"/>
                </a:lnTo>
                <a:lnTo>
                  <a:pt x="629652" y="5914"/>
                </a:lnTo>
                <a:lnTo>
                  <a:pt x="624954" y="3548"/>
                </a:lnTo>
                <a:lnTo>
                  <a:pt x="620257" y="1182"/>
                </a:lnTo>
                <a:lnTo>
                  <a:pt x="614934" y="0"/>
                </a:lnTo>
                <a:lnTo>
                  <a:pt x="608986" y="0"/>
                </a:lnTo>
                <a:lnTo>
                  <a:pt x="596328" y="2120"/>
                </a:lnTo>
                <a:lnTo>
                  <a:pt x="585776" y="9179"/>
                </a:lnTo>
                <a:lnTo>
                  <a:pt x="578469" y="21191"/>
                </a:lnTo>
                <a:lnTo>
                  <a:pt x="577850" y="22847"/>
                </a:lnTo>
                <a:lnTo>
                  <a:pt x="575045" y="34489"/>
                </a:lnTo>
                <a:lnTo>
                  <a:pt x="574110" y="48263"/>
                </a:lnTo>
                <a:lnTo>
                  <a:pt x="556773" y="48263"/>
                </a:lnTo>
                <a:lnTo>
                  <a:pt x="556773" y="55056"/>
                </a:lnTo>
                <a:lnTo>
                  <a:pt x="574110" y="55056"/>
                </a:lnTo>
                <a:lnTo>
                  <a:pt x="574110" y="127655"/>
                </a:lnTo>
                <a:lnTo>
                  <a:pt x="572978" y="132572"/>
                </a:lnTo>
                <a:lnTo>
                  <a:pt x="570713" y="134904"/>
                </a:lnTo>
                <a:lnTo>
                  <a:pt x="568449" y="137236"/>
                </a:lnTo>
                <a:lnTo>
                  <a:pt x="563734" y="138571"/>
                </a:lnTo>
                <a:lnTo>
                  <a:pt x="556570" y="138909"/>
                </a:lnTo>
                <a:lnTo>
                  <a:pt x="556570" y="141748"/>
                </a:lnTo>
                <a:lnTo>
                  <a:pt x="610608" y="141748"/>
                </a:lnTo>
                <a:lnTo>
                  <a:pt x="610608" y="138909"/>
                </a:lnTo>
                <a:lnTo>
                  <a:pt x="601889" y="138301"/>
                </a:lnTo>
                <a:lnTo>
                  <a:pt x="596499" y="136932"/>
                </a:lnTo>
                <a:lnTo>
                  <a:pt x="594437" y="134803"/>
                </a:lnTo>
                <a:lnTo>
                  <a:pt x="592375" y="132674"/>
                </a:lnTo>
                <a:lnTo>
                  <a:pt x="591345" y="127790"/>
                </a:lnTo>
                <a:lnTo>
                  <a:pt x="591345" y="55056"/>
                </a:lnTo>
                <a:lnTo>
                  <a:pt x="616590" y="55056"/>
                </a:lnTo>
                <a:lnTo>
                  <a:pt x="616590" y="48263"/>
                </a:lnTo>
                <a:lnTo>
                  <a:pt x="591143" y="48263"/>
                </a:lnTo>
                <a:lnTo>
                  <a:pt x="591143" y="19839"/>
                </a:lnTo>
                <a:close/>
              </a:path>
              <a:path w="1643316" h="187173">
                <a:moveTo>
                  <a:pt x="676643" y="74423"/>
                </a:moveTo>
                <a:lnTo>
                  <a:pt x="678023" y="90005"/>
                </a:lnTo>
                <a:lnTo>
                  <a:pt x="681497" y="102417"/>
                </a:lnTo>
                <a:lnTo>
                  <a:pt x="687087" y="113682"/>
                </a:lnTo>
                <a:lnTo>
                  <a:pt x="694791" y="123802"/>
                </a:lnTo>
                <a:lnTo>
                  <a:pt x="699413" y="128364"/>
                </a:lnTo>
                <a:lnTo>
                  <a:pt x="709505" y="135728"/>
                </a:lnTo>
                <a:lnTo>
                  <a:pt x="720953" y="140988"/>
                </a:lnTo>
                <a:lnTo>
                  <a:pt x="733757" y="144144"/>
                </a:lnTo>
                <a:lnTo>
                  <a:pt x="747917" y="145196"/>
                </a:lnTo>
                <a:lnTo>
                  <a:pt x="749285" y="145183"/>
                </a:lnTo>
                <a:lnTo>
                  <a:pt x="762045" y="143784"/>
                </a:lnTo>
                <a:lnTo>
                  <a:pt x="774195" y="140071"/>
                </a:lnTo>
                <a:lnTo>
                  <a:pt x="785734" y="134042"/>
                </a:lnTo>
                <a:lnTo>
                  <a:pt x="792561" y="129649"/>
                </a:lnTo>
                <a:lnTo>
                  <a:pt x="798271" y="124545"/>
                </a:lnTo>
                <a:lnTo>
                  <a:pt x="802868" y="118732"/>
                </a:lnTo>
                <a:lnTo>
                  <a:pt x="799015" y="114879"/>
                </a:lnTo>
                <a:lnTo>
                  <a:pt x="792797" y="120760"/>
                </a:lnTo>
                <a:lnTo>
                  <a:pt x="787086" y="125154"/>
                </a:lnTo>
                <a:lnTo>
                  <a:pt x="781881" y="128060"/>
                </a:lnTo>
                <a:lnTo>
                  <a:pt x="777123" y="130488"/>
                </a:lnTo>
                <a:lnTo>
                  <a:pt x="765083" y="134447"/>
                </a:lnTo>
                <a:lnTo>
                  <a:pt x="752175" y="135766"/>
                </a:lnTo>
                <a:lnTo>
                  <a:pt x="749650" y="135712"/>
                </a:lnTo>
                <a:lnTo>
                  <a:pt x="736676" y="133479"/>
                </a:lnTo>
                <a:lnTo>
                  <a:pt x="725233" y="127971"/>
                </a:lnTo>
                <a:lnTo>
                  <a:pt x="715322" y="119188"/>
                </a:lnTo>
                <a:lnTo>
                  <a:pt x="710463" y="112712"/>
                </a:lnTo>
                <a:lnTo>
                  <a:pt x="705080" y="101743"/>
                </a:lnTo>
                <a:lnTo>
                  <a:pt x="701850" y="89115"/>
                </a:lnTo>
                <a:lnTo>
                  <a:pt x="700773" y="74828"/>
                </a:lnTo>
                <a:lnTo>
                  <a:pt x="701500" y="61659"/>
                </a:lnTo>
                <a:lnTo>
                  <a:pt x="704044" y="48518"/>
                </a:lnTo>
                <a:lnTo>
                  <a:pt x="708415" y="37090"/>
                </a:lnTo>
                <a:lnTo>
                  <a:pt x="714612" y="27376"/>
                </a:lnTo>
                <a:lnTo>
                  <a:pt x="725553" y="17235"/>
                </a:lnTo>
                <a:lnTo>
                  <a:pt x="737082" y="11913"/>
                </a:lnTo>
                <a:lnTo>
                  <a:pt x="750249" y="10139"/>
                </a:lnTo>
                <a:lnTo>
                  <a:pt x="763547" y="11885"/>
                </a:lnTo>
                <a:lnTo>
                  <a:pt x="775072" y="17225"/>
                </a:lnTo>
                <a:lnTo>
                  <a:pt x="784618" y="26159"/>
                </a:lnTo>
                <a:lnTo>
                  <a:pt x="789080" y="31837"/>
                </a:lnTo>
                <a:lnTo>
                  <a:pt x="792696" y="39307"/>
                </a:lnTo>
                <a:lnTo>
                  <a:pt x="795467" y="48567"/>
                </a:lnTo>
                <a:lnTo>
                  <a:pt x="800232" y="48567"/>
                </a:lnTo>
                <a:lnTo>
                  <a:pt x="798306" y="1926"/>
                </a:lnTo>
                <a:lnTo>
                  <a:pt x="793946" y="1926"/>
                </a:lnTo>
                <a:lnTo>
                  <a:pt x="793270" y="4224"/>
                </a:lnTo>
                <a:lnTo>
                  <a:pt x="792054" y="5914"/>
                </a:lnTo>
                <a:lnTo>
                  <a:pt x="790296" y="6996"/>
                </a:lnTo>
                <a:lnTo>
                  <a:pt x="788538" y="8077"/>
                </a:lnTo>
                <a:lnTo>
                  <a:pt x="786680" y="8618"/>
                </a:lnTo>
                <a:lnTo>
                  <a:pt x="783774" y="8618"/>
                </a:lnTo>
                <a:lnTo>
                  <a:pt x="779346" y="7503"/>
                </a:lnTo>
                <a:lnTo>
                  <a:pt x="771439" y="5272"/>
                </a:lnTo>
                <a:lnTo>
                  <a:pt x="763531" y="3041"/>
                </a:lnTo>
                <a:lnTo>
                  <a:pt x="755826" y="1926"/>
                </a:lnTo>
                <a:lnTo>
                  <a:pt x="748323" y="1926"/>
                </a:lnTo>
                <a:lnTo>
                  <a:pt x="741640" y="2166"/>
                </a:lnTo>
                <a:lnTo>
                  <a:pt x="728356" y="4264"/>
                </a:lnTo>
                <a:lnTo>
                  <a:pt x="716289" y="8523"/>
                </a:lnTo>
                <a:lnTo>
                  <a:pt x="705438" y="14943"/>
                </a:lnTo>
                <a:lnTo>
                  <a:pt x="695805" y="23523"/>
                </a:lnTo>
                <a:lnTo>
                  <a:pt x="693361" y="26280"/>
                </a:lnTo>
                <a:lnTo>
                  <a:pt x="686047" y="36724"/>
                </a:lnTo>
                <a:lnTo>
                  <a:pt x="680823" y="48229"/>
                </a:lnTo>
                <a:lnTo>
                  <a:pt x="677688" y="60795"/>
                </a:lnTo>
                <a:lnTo>
                  <a:pt x="676643" y="74423"/>
                </a:lnTo>
                <a:close/>
              </a:path>
              <a:path w="1643316" h="187173">
                <a:moveTo>
                  <a:pt x="851173" y="134584"/>
                </a:moveTo>
                <a:lnTo>
                  <a:pt x="842290" y="123498"/>
                </a:lnTo>
                <a:lnTo>
                  <a:pt x="848586" y="143104"/>
                </a:lnTo>
                <a:lnTo>
                  <a:pt x="861604" y="144892"/>
                </a:lnTo>
                <a:lnTo>
                  <a:pt x="862755" y="139020"/>
                </a:lnTo>
                <a:lnTo>
                  <a:pt x="851173" y="134584"/>
                </a:lnTo>
                <a:close/>
              </a:path>
              <a:path w="1643316" h="187173">
                <a:moveTo>
                  <a:pt x="1124867" y="186970"/>
                </a:moveTo>
                <a:lnTo>
                  <a:pt x="1124867" y="183421"/>
                </a:lnTo>
                <a:lnTo>
                  <a:pt x="1117364" y="182881"/>
                </a:lnTo>
                <a:lnTo>
                  <a:pt x="1112498" y="181833"/>
                </a:lnTo>
                <a:lnTo>
                  <a:pt x="1110267" y="180278"/>
                </a:lnTo>
                <a:lnTo>
                  <a:pt x="1108037" y="178724"/>
                </a:lnTo>
                <a:lnTo>
                  <a:pt x="1106921" y="174533"/>
                </a:lnTo>
                <a:lnTo>
                  <a:pt x="1106921" y="134549"/>
                </a:lnTo>
                <a:lnTo>
                  <a:pt x="1110572" y="138335"/>
                </a:lnTo>
                <a:lnTo>
                  <a:pt x="1114559" y="140937"/>
                </a:lnTo>
                <a:lnTo>
                  <a:pt x="1118885" y="142357"/>
                </a:lnTo>
                <a:lnTo>
                  <a:pt x="1122366" y="136780"/>
                </a:lnTo>
                <a:lnTo>
                  <a:pt x="1118260" y="135648"/>
                </a:lnTo>
                <a:lnTo>
                  <a:pt x="1114779" y="133383"/>
                </a:lnTo>
                <a:lnTo>
                  <a:pt x="1111298" y="131119"/>
                </a:lnTo>
                <a:lnTo>
                  <a:pt x="1108679" y="127689"/>
                </a:lnTo>
                <a:lnTo>
                  <a:pt x="1106921" y="123092"/>
                </a:lnTo>
                <a:lnTo>
                  <a:pt x="1106921" y="69117"/>
                </a:lnTo>
                <a:lnTo>
                  <a:pt x="1108983" y="66092"/>
                </a:lnTo>
                <a:lnTo>
                  <a:pt x="1113106" y="63016"/>
                </a:lnTo>
                <a:lnTo>
                  <a:pt x="1111078" y="57084"/>
                </a:lnTo>
                <a:lnTo>
                  <a:pt x="1106618" y="61546"/>
                </a:lnTo>
                <a:lnTo>
                  <a:pt x="1106618" y="47858"/>
                </a:lnTo>
                <a:lnTo>
                  <a:pt x="1105604" y="46337"/>
                </a:lnTo>
                <a:lnTo>
                  <a:pt x="1092356" y="50933"/>
                </a:lnTo>
                <a:lnTo>
                  <a:pt x="1085563" y="53265"/>
                </a:lnTo>
                <a:lnTo>
                  <a:pt x="1085226" y="53333"/>
                </a:lnTo>
                <a:lnTo>
                  <a:pt x="1075594" y="56476"/>
                </a:lnTo>
                <a:lnTo>
                  <a:pt x="1075594" y="59822"/>
                </a:lnTo>
                <a:lnTo>
                  <a:pt x="1076810" y="59619"/>
                </a:lnTo>
                <a:lnTo>
                  <a:pt x="1077740" y="59484"/>
                </a:lnTo>
                <a:lnTo>
                  <a:pt x="1079024" y="59349"/>
                </a:lnTo>
                <a:lnTo>
                  <a:pt x="1083907" y="59315"/>
                </a:lnTo>
                <a:lnTo>
                  <a:pt x="1086256" y="60042"/>
                </a:lnTo>
                <a:lnTo>
                  <a:pt x="1087507" y="61495"/>
                </a:lnTo>
                <a:lnTo>
                  <a:pt x="1088757" y="62948"/>
                </a:lnTo>
                <a:lnTo>
                  <a:pt x="1089382" y="66244"/>
                </a:lnTo>
                <a:lnTo>
                  <a:pt x="1089382" y="173654"/>
                </a:lnTo>
                <a:lnTo>
                  <a:pt x="1086797" y="179568"/>
                </a:lnTo>
                <a:lnTo>
                  <a:pt x="1081035" y="183219"/>
                </a:lnTo>
                <a:lnTo>
                  <a:pt x="1074681" y="183624"/>
                </a:lnTo>
                <a:lnTo>
                  <a:pt x="1074681" y="186970"/>
                </a:lnTo>
                <a:lnTo>
                  <a:pt x="1124867" y="186970"/>
                </a:lnTo>
                <a:close/>
              </a:path>
              <a:path w="1643316" h="187173">
                <a:moveTo>
                  <a:pt x="1153559" y="95513"/>
                </a:moveTo>
                <a:lnTo>
                  <a:pt x="1153280" y="102587"/>
                </a:lnTo>
                <a:lnTo>
                  <a:pt x="1150815" y="115640"/>
                </a:lnTo>
                <a:lnTo>
                  <a:pt x="1145803" y="125880"/>
                </a:lnTo>
                <a:lnTo>
                  <a:pt x="1140632" y="133147"/>
                </a:lnTo>
                <a:lnTo>
                  <a:pt x="1134397" y="136780"/>
                </a:lnTo>
                <a:lnTo>
                  <a:pt x="1122366" y="136780"/>
                </a:lnTo>
                <a:lnTo>
                  <a:pt x="1118885" y="142357"/>
                </a:lnTo>
                <a:lnTo>
                  <a:pt x="1121657" y="143303"/>
                </a:lnTo>
                <a:lnTo>
                  <a:pt x="1124934" y="143776"/>
                </a:lnTo>
                <a:lnTo>
                  <a:pt x="1128720" y="143776"/>
                </a:lnTo>
                <a:lnTo>
                  <a:pt x="1138080" y="142597"/>
                </a:lnTo>
                <a:lnTo>
                  <a:pt x="1149470" y="137142"/>
                </a:lnTo>
                <a:lnTo>
                  <a:pt x="1159186" y="127249"/>
                </a:lnTo>
                <a:lnTo>
                  <a:pt x="1166096" y="115417"/>
                </a:lnTo>
                <a:lnTo>
                  <a:pt x="1170000" y="103333"/>
                </a:lnTo>
                <a:lnTo>
                  <a:pt x="1171301" y="90443"/>
                </a:lnTo>
                <a:lnTo>
                  <a:pt x="1170642" y="80441"/>
                </a:lnTo>
                <a:lnTo>
                  <a:pt x="1167325" y="67928"/>
                </a:lnTo>
                <a:lnTo>
                  <a:pt x="1161214" y="57845"/>
                </a:lnTo>
                <a:lnTo>
                  <a:pt x="1149490" y="48594"/>
                </a:lnTo>
                <a:lnTo>
                  <a:pt x="1137135" y="45931"/>
                </a:lnTo>
                <a:lnTo>
                  <a:pt x="1130714" y="45931"/>
                </a:lnTo>
                <a:lnTo>
                  <a:pt x="1124461" y="47824"/>
                </a:lnTo>
                <a:lnTo>
                  <a:pt x="1118378" y="51609"/>
                </a:lnTo>
                <a:lnTo>
                  <a:pt x="1114998" y="53772"/>
                </a:lnTo>
                <a:lnTo>
                  <a:pt x="1111078" y="57084"/>
                </a:lnTo>
                <a:lnTo>
                  <a:pt x="1113106" y="63016"/>
                </a:lnTo>
                <a:lnTo>
                  <a:pt x="1117229" y="59940"/>
                </a:lnTo>
                <a:lnTo>
                  <a:pt x="1121792" y="58403"/>
                </a:lnTo>
                <a:lnTo>
                  <a:pt x="1133890" y="58403"/>
                </a:lnTo>
                <a:lnTo>
                  <a:pt x="1140125" y="61478"/>
                </a:lnTo>
                <a:lnTo>
                  <a:pt x="1145499" y="67629"/>
                </a:lnTo>
                <a:lnTo>
                  <a:pt x="1147386" y="70081"/>
                </a:lnTo>
                <a:lnTo>
                  <a:pt x="1152016" y="80992"/>
                </a:lnTo>
                <a:lnTo>
                  <a:pt x="1153559" y="95513"/>
                </a:lnTo>
                <a:close/>
              </a:path>
              <a:path w="1643316" h="187173">
                <a:moveTo>
                  <a:pt x="1250787" y="142965"/>
                </a:moveTo>
                <a:lnTo>
                  <a:pt x="1254708" y="142965"/>
                </a:lnTo>
                <a:lnTo>
                  <a:pt x="1258560" y="141681"/>
                </a:lnTo>
                <a:lnTo>
                  <a:pt x="1262345" y="139112"/>
                </a:lnTo>
                <a:lnTo>
                  <a:pt x="1264846" y="137422"/>
                </a:lnTo>
                <a:lnTo>
                  <a:pt x="1267178" y="135259"/>
                </a:lnTo>
                <a:lnTo>
                  <a:pt x="1269340" y="132623"/>
                </a:lnTo>
                <a:lnTo>
                  <a:pt x="1269340" y="127351"/>
                </a:lnTo>
                <a:lnTo>
                  <a:pt x="1266840" y="129176"/>
                </a:lnTo>
                <a:lnTo>
                  <a:pt x="1265082" y="130325"/>
                </a:lnTo>
                <a:lnTo>
                  <a:pt x="1263054" y="131271"/>
                </a:lnTo>
                <a:lnTo>
                  <a:pt x="1261771" y="131508"/>
                </a:lnTo>
                <a:lnTo>
                  <a:pt x="1257445" y="131508"/>
                </a:lnTo>
                <a:lnTo>
                  <a:pt x="1255620" y="130190"/>
                </a:lnTo>
                <a:lnTo>
                  <a:pt x="1254741" y="127553"/>
                </a:lnTo>
                <a:lnTo>
                  <a:pt x="1254200" y="126066"/>
                </a:lnTo>
                <a:lnTo>
                  <a:pt x="1253930" y="123362"/>
                </a:lnTo>
                <a:lnTo>
                  <a:pt x="1253930" y="69860"/>
                </a:lnTo>
                <a:lnTo>
                  <a:pt x="1252680" y="63067"/>
                </a:lnTo>
                <a:lnTo>
                  <a:pt x="1250179" y="58403"/>
                </a:lnTo>
                <a:lnTo>
                  <a:pt x="1247955" y="55055"/>
                </a:lnTo>
                <a:lnTo>
                  <a:pt x="1238073" y="47984"/>
                </a:lnTo>
                <a:lnTo>
                  <a:pt x="1223514" y="45627"/>
                </a:lnTo>
                <a:lnTo>
                  <a:pt x="1221714" y="45649"/>
                </a:lnTo>
                <a:lnTo>
                  <a:pt x="1207937" y="47781"/>
                </a:lnTo>
                <a:lnTo>
                  <a:pt x="1197813" y="53384"/>
                </a:lnTo>
                <a:lnTo>
                  <a:pt x="1191967" y="58555"/>
                </a:lnTo>
                <a:lnTo>
                  <a:pt x="1189043" y="63506"/>
                </a:lnTo>
                <a:lnTo>
                  <a:pt x="1189043" y="70671"/>
                </a:lnTo>
                <a:lnTo>
                  <a:pt x="1189855" y="72885"/>
                </a:lnTo>
                <a:lnTo>
                  <a:pt x="1191477" y="74879"/>
                </a:lnTo>
                <a:lnTo>
                  <a:pt x="1193099" y="76873"/>
                </a:lnTo>
                <a:lnTo>
                  <a:pt x="1195430" y="77870"/>
                </a:lnTo>
                <a:lnTo>
                  <a:pt x="1200433" y="77870"/>
                </a:lnTo>
                <a:lnTo>
                  <a:pt x="1202122" y="77431"/>
                </a:lnTo>
                <a:lnTo>
                  <a:pt x="1203542" y="76552"/>
                </a:lnTo>
                <a:lnTo>
                  <a:pt x="1206043" y="75065"/>
                </a:lnTo>
                <a:lnTo>
                  <a:pt x="1207293" y="72429"/>
                </a:lnTo>
                <a:lnTo>
                  <a:pt x="1207293" y="68103"/>
                </a:lnTo>
                <a:lnTo>
                  <a:pt x="1207124" y="66869"/>
                </a:lnTo>
                <a:lnTo>
                  <a:pt x="1206786" y="64942"/>
                </a:lnTo>
                <a:lnTo>
                  <a:pt x="1206448" y="63016"/>
                </a:lnTo>
                <a:lnTo>
                  <a:pt x="1206279" y="61647"/>
                </a:lnTo>
                <a:lnTo>
                  <a:pt x="1206279" y="57659"/>
                </a:lnTo>
                <a:lnTo>
                  <a:pt x="1207833" y="55158"/>
                </a:lnTo>
                <a:lnTo>
                  <a:pt x="1210943" y="53333"/>
                </a:lnTo>
                <a:lnTo>
                  <a:pt x="1214052" y="51575"/>
                </a:lnTo>
                <a:lnTo>
                  <a:pt x="1217330" y="50697"/>
                </a:lnTo>
                <a:lnTo>
                  <a:pt x="1228009" y="50697"/>
                </a:lnTo>
                <a:lnTo>
                  <a:pt x="1232775" y="52961"/>
                </a:lnTo>
                <a:lnTo>
                  <a:pt x="1235072" y="57490"/>
                </a:lnTo>
                <a:lnTo>
                  <a:pt x="1236424" y="60194"/>
                </a:lnTo>
                <a:lnTo>
                  <a:pt x="1237100" y="64993"/>
                </a:lnTo>
                <a:lnTo>
                  <a:pt x="1237100" y="80507"/>
                </a:lnTo>
                <a:lnTo>
                  <a:pt x="1233596" y="81830"/>
                </a:lnTo>
                <a:lnTo>
                  <a:pt x="1218751" y="87746"/>
                </a:lnTo>
                <a:lnTo>
                  <a:pt x="1207516" y="92814"/>
                </a:lnTo>
                <a:lnTo>
                  <a:pt x="1199891" y="97034"/>
                </a:lnTo>
                <a:lnTo>
                  <a:pt x="1196783" y="99298"/>
                </a:lnTo>
                <a:lnTo>
                  <a:pt x="1188089" y="109475"/>
                </a:lnTo>
                <a:lnTo>
                  <a:pt x="1185191" y="121571"/>
                </a:lnTo>
                <a:lnTo>
                  <a:pt x="1185191" y="127858"/>
                </a:lnTo>
                <a:lnTo>
                  <a:pt x="1187320" y="133045"/>
                </a:lnTo>
                <a:lnTo>
                  <a:pt x="1191578" y="137135"/>
                </a:lnTo>
                <a:lnTo>
                  <a:pt x="1195837" y="141225"/>
                </a:lnTo>
                <a:lnTo>
                  <a:pt x="1200872" y="143269"/>
                </a:lnTo>
                <a:lnTo>
                  <a:pt x="1206685" y="143269"/>
                </a:lnTo>
                <a:lnTo>
                  <a:pt x="1205265" y="125255"/>
                </a:lnTo>
                <a:lnTo>
                  <a:pt x="1203238" y="120726"/>
                </a:lnTo>
                <a:lnTo>
                  <a:pt x="1203238" y="106937"/>
                </a:lnTo>
                <a:lnTo>
                  <a:pt x="1208104" y="100109"/>
                </a:lnTo>
                <a:lnTo>
                  <a:pt x="1217837" y="94093"/>
                </a:lnTo>
                <a:lnTo>
                  <a:pt x="1222906" y="90984"/>
                </a:lnTo>
                <a:lnTo>
                  <a:pt x="1229328" y="88145"/>
                </a:lnTo>
                <a:lnTo>
                  <a:pt x="1237100" y="85576"/>
                </a:lnTo>
                <a:lnTo>
                  <a:pt x="1237100" y="121571"/>
                </a:lnTo>
                <a:lnTo>
                  <a:pt x="1235055" y="124748"/>
                </a:lnTo>
                <a:lnTo>
                  <a:pt x="1230966" y="127249"/>
                </a:lnTo>
                <a:lnTo>
                  <a:pt x="1226877" y="129750"/>
                </a:lnTo>
                <a:lnTo>
                  <a:pt x="1222602" y="131001"/>
                </a:lnTo>
                <a:lnTo>
                  <a:pt x="1214897" y="131001"/>
                </a:lnTo>
                <a:lnTo>
                  <a:pt x="1211957" y="130054"/>
                </a:lnTo>
                <a:lnTo>
                  <a:pt x="1212227" y="143269"/>
                </a:lnTo>
                <a:lnTo>
                  <a:pt x="1218073" y="141444"/>
                </a:lnTo>
                <a:lnTo>
                  <a:pt x="1224224" y="137794"/>
                </a:lnTo>
                <a:lnTo>
                  <a:pt x="1227874" y="135631"/>
                </a:lnTo>
                <a:lnTo>
                  <a:pt x="1232267" y="132319"/>
                </a:lnTo>
                <a:lnTo>
                  <a:pt x="1237405" y="127858"/>
                </a:lnTo>
                <a:lnTo>
                  <a:pt x="1237607" y="131981"/>
                </a:lnTo>
                <a:lnTo>
                  <a:pt x="1238739" y="135530"/>
                </a:lnTo>
                <a:lnTo>
                  <a:pt x="1240800" y="138504"/>
                </a:lnTo>
                <a:lnTo>
                  <a:pt x="1242862" y="141478"/>
                </a:lnTo>
                <a:lnTo>
                  <a:pt x="1246191" y="142965"/>
                </a:lnTo>
                <a:lnTo>
                  <a:pt x="1250787" y="142965"/>
                </a:lnTo>
                <a:close/>
              </a:path>
              <a:path w="1643316" h="187173">
                <a:moveTo>
                  <a:pt x="1209321" y="128162"/>
                </a:moveTo>
                <a:lnTo>
                  <a:pt x="1205265" y="125255"/>
                </a:lnTo>
                <a:lnTo>
                  <a:pt x="1206685" y="143269"/>
                </a:lnTo>
                <a:lnTo>
                  <a:pt x="1212227" y="143269"/>
                </a:lnTo>
                <a:lnTo>
                  <a:pt x="1211957" y="130054"/>
                </a:lnTo>
                <a:lnTo>
                  <a:pt x="1209321" y="128162"/>
                </a:lnTo>
                <a:close/>
              </a:path>
              <a:path w="1643316" h="187173">
                <a:moveTo>
                  <a:pt x="1369306" y="141749"/>
                </a:moveTo>
                <a:lnTo>
                  <a:pt x="1369306" y="138910"/>
                </a:lnTo>
                <a:lnTo>
                  <a:pt x="1364710" y="138842"/>
                </a:lnTo>
                <a:lnTo>
                  <a:pt x="1361432" y="137727"/>
                </a:lnTo>
                <a:lnTo>
                  <a:pt x="1359472" y="135564"/>
                </a:lnTo>
                <a:lnTo>
                  <a:pt x="1357512" y="133400"/>
                </a:lnTo>
                <a:lnTo>
                  <a:pt x="1356532" y="129885"/>
                </a:lnTo>
                <a:lnTo>
                  <a:pt x="1356532" y="77668"/>
                </a:lnTo>
                <a:lnTo>
                  <a:pt x="1356313" y="72321"/>
                </a:lnTo>
                <a:lnTo>
                  <a:pt x="1352966" y="59031"/>
                </a:lnTo>
                <a:lnTo>
                  <a:pt x="1345582" y="50190"/>
                </a:lnTo>
                <a:lnTo>
                  <a:pt x="1341797" y="47553"/>
                </a:lnTo>
                <a:lnTo>
                  <a:pt x="1337607" y="46235"/>
                </a:lnTo>
                <a:lnTo>
                  <a:pt x="1327333" y="46235"/>
                </a:lnTo>
                <a:lnTo>
                  <a:pt x="1321858" y="47891"/>
                </a:lnTo>
                <a:lnTo>
                  <a:pt x="1316586" y="51204"/>
                </a:lnTo>
                <a:lnTo>
                  <a:pt x="1313072" y="53367"/>
                </a:lnTo>
                <a:lnTo>
                  <a:pt x="1308204" y="57355"/>
                </a:lnTo>
                <a:lnTo>
                  <a:pt x="1301986" y="63168"/>
                </a:lnTo>
                <a:lnTo>
                  <a:pt x="1301986" y="47655"/>
                </a:lnTo>
                <a:lnTo>
                  <a:pt x="1300973" y="46337"/>
                </a:lnTo>
                <a:lnTo>
                  <a:pt x="1291442" y="49480"/>
                </a:lnTo>
                <a:lnTo>
                  <a:pt x="1281101" y="52860"/>
                </a:lnTo>
                <a:lnTo>
                  <a:pt x="1274545" y="54955"/>
                </a:lnTo>
                <a:lnTo>
                  <a:pt x="1271774" y="55766"/>
                </a:lnTo>
                <a:lnTo>
                  <a:pt x="1271774" y="59315"/>
                </a:lnTo>
                <a:lnTo>
                  <a:pt x="1273514" y="59079"/>
                </a:lnTo>
                <a:lnTo>
                  <a:pt x="1274798" y="58943"/>
                </a:lnTo>
                <a:lnTo>
                  <a:pt x="1280020" y="58910"/>
                </a:lnTo>
                <a:lnTo>
                  <a:pt x="1282656" y="60194"/>
                </a:lnTo>
                <a:lnTo>
                  <a:pt x="1283940" y="62763"/>
                </a:lnTo>
                <a:lnTo>
                  <a:pt x="1284751" y="64520"/>
                </a:lnTo>
                <a:lnTo>
                  <a:pt x="1285156" y="67562"/>
                </a:lnTo>
                <a:lnTo>
                  <a:pt x="1285156" y="129514"/>
                </a:lnTo>
                <a:lnTo>
                  <a:pt x="1284194" y="133519"/>
                </a:lnTo>
                <a:lnTo>
                  <a:pt x="1280340" y="137101"/>
                </a:lnTo>
                <a:lnTo>
                  <a:pt x="1276978" y="138301"/>
                </a:lnTo>
                <a:lnTo>
                  <a:pt x="1272179" y="138909"/>
                </a:lnTo>
                <a:lnTo>
                  <a:pt x="1272179" y="141749"/>
                </a:lnTo>
                <a:lnTo>
                  <a:pt x="1316485" y="141749"/>
                </a:lnTo>
                <a:lnTo>
                  <a:pt x="1316485" y="138909"/>
                </a:lnTo>
                <a:lnTo>
                  <a:pt x="1311821" y="138774"/>
                </a:lnTo>
                <a:lnTo>
                  <a:pt x="1308408" y="137879"/>
                </a:lnTo>
                <a:lnTo>
                  <a:pt x="1306245" y="136223"/>
                </a:lnTo>
                <a:lnTo>
                  <a:pt x="1304082" y="134566"/>
                </a:lnTo>
                <a:lnTo>
                  <a:pt x="1303001" y="131305"/>
                </a:lnTo>
                <a:lnTo>
                  <a:pt x="1303001" y="69657"/>
                </a:lnTo>
                <a:lnTo>
                  <a:pt x="1306650" y="66075"/>
                </a:lnTo>
                <a:lnTo>
                  <a:pt x="1309624" y="63506"/>
                </a:lnTo>
                <a:lnTo>
                  <a:pt x="1311922" y="61951"/>
                </a:lnTo>
                <a:lnTo>
                  <a:pt x="1316046" y="59248"/>
                </a:lnTo>
                <a:lnTo>
                  <a:pt x="1320100" y="57896"/>
                </a:lnTo>
                <a:lnTo>
                  <a:pt x="1329901" y="57896"/>
                </a:lnTo>
                <a:lnTo>
                  <a:pt x="1333889" y="59805"/>
                </a:lnTo>
                <a:lnTo>
                  <a:pt x="1336052" y="63624"/>
                </a:lnTo>
                <a:lnTo>
                  <a:pt x="1338215" y="67444"/>
                </a:lnTo>
                <a:lnTo>
                  <a:pt x="1339296" y="72260"/>
                </a:lnTo>
                <a:lnTo>
                  <a:pt x="1339296" y="128263"/>
                </a:lnTo>
                <a:lnTo>
                  <a:pt x="1338316" y="132741"/>
                </a:lnTo>
                <a:lnTo>
                  <a:pt x="1336356" y="134803"/>
                </a:lnTo>
                <a:lnTo>
                  <a:pt x="1334396" y="136865"/>
                </a:lnTo>
                <a:lnTo>
                  <a:pt x="1330949" y="138234"/>
                </a:lnTo>
                <a:lnTo>
                  <a:pt x="1326015" y="138909"/>
                </a:lnTo>
                <a:lnTo>
                  <a:pt x="1326015" y="141749"/>
                </a:lnTo>
                <a:lnTo>
                  <a:pt x="1369306" y="141749"/>
                </a:lnTo>
                <a:close/>
              </a:path>
              <a:path w="1643316" h="187173">
                <a:moveTo>
                  <a:pt x="1379124" y="170392"/>
                </a:moveTo>
                <a:lnTo>
                  <a:pt x="1378127" y="172606"/>
                </a:lnTo>
                <a:lnTo>
                  <a:pt x="1378127" y="179433"/>
                </a:lnTo>
                <a:lnTo>
                  <a:pt x="1379783" y="182441"/>
                </a:lnTo>
                <a:lnTo>
                  <a:pt x="1383095" y="184334"/>
                </a:lnTo>
                <a:lnTo>
                  <a:pt x="1386407" y="186227"/>
                </a:lnTo>
                <a:lnTo>
                  <a:pt x="1389955" y="187173"/>
                </a:lnTo>
                <a:lnTo>
                  <a:pt x="1401513" y="187173"/>
                </a:lnTo>
                <a:lnTo>
                  <a:pt x="1407934" y="183895"/>
                </a:lnTo>
                <a:lnTo>
                  <a:pt x="1413003" y="177338"/>
                </a:lnTo>
                <a:lnTo>
                  <a:pt x="1417389" y="170762"/>
                </a:lnTo>
                <a:lnTo>
                  <a:pt x="1423064" y="159726"/>
                </a:lnTo>
                <a:lnTo>
                  <a:pt x="1428921" y="145602"/>
                </a:lnTo>
                <a:lnTo>
                  <a:pt x="1460857" y="61039"/>
                </a:lnTo>
                <a:lnTo>
                  <a:pt x="1461871" y="58267"/>
                </a:lnTo>
                <a:lnTo>
                  <a:pt x="1463070" y="56104"/>
                </a:lnTo>
                <a:lnTo>
                  <a:pt x="1464456" y="54550"/>
                </a:lnTo>
                <a:lnTo>
                  <a:pt x="1465841" y="52995"/>
                </a:lnTo>
                <a:lnTo>
                  <a:pt x="1467920" y="52049"/>
                </a:lnTo>
                <a:lnTo>
                  <a:pt x="1470691" y="51711"/>
                </a:lnTo>
                <a:lnTo>
                  <a:pt x="1470691" y="48567"/>
                </a:lnTo>
                <a:lnTo>
                  <a:pt x="1442810" y="48567"/>
                </a:lnTo>
                <a:lnTo>
                  <a:pt x="1442810" y="51711"/>
                </a:lnTo>
                <a:lnTo>
                  <a:pt x="1445954" y="51913"/>
                </a:lnTo>
                <a:lnTo>
                  <a:pt x="1447846" y="52049"/>
                </a:lnTo>
                <a:lnTo>
                  <a:pt x="1449400" y="52522"/>
                </a:lnTo>
                <a:lnTo>
                  <a:pt x="1450617" y="53333"/>
                </a:lnTo>
                <a:lnTo>
                  <a:pt x="1451833" y="54144"/>
                </a:lnTo>
                <a:lnTo>
                  <a:pt x="1452442" y="55428"/>
                </a:lnTo>
                <a:lnTo>
                  <a:pt x="1452442" y="57862"/>
                </a:lnTo>
                <a:lnTo>
                  <a:pt x="1452222" y="59146"/>
                </a:lnTo>
                <a:lnTo>
                  <a:pt x="1451783" y="61039"/>
                </a:lnTo>
                <a:lnTo>
                  <a:pt x="1451344" y="62932"/>
                </a:lnTo>
                <a:lnTo>
                  <a:pt x="1451023" y="64148"/>
                </a:lnTo>
                <a:lnTo>
                  <a:pt x="1450820" y="64689"/>
                </a:lnTo>
                <a:lnTo>
                  <a:pt x="1431760" y="117718"/>
                </a:lnTo>
                <a:lnTo>
                  <a:pt x="1408035" y="65095"/>
                </a:lnTo>
                <a:lnTo>
                  <a:pt x="1406549" y="61664"/>
                </a:lnTo>
                <a:lnTo>
                  <a:pt x="1405703" y="57794"/>
                </a:lnTo>
                <a:lnTo>
                  <a:pt x="1405703" y="55226"/>
                </a:lnTo>
                <a:lnTo>
                  <a:pt x="1407258" y="53502"/>
                </a:lnTo>
                <a:lnTo>
                  <a:pt x="1410367" y="52623"/>
                </a:lnTo>
                <a:lnTo>
                  <a:pt x="1411990" y="52082"/>
                </a:lnTo>
                <a:lnTo>
                  <a:pt x="1414490" y="51778"/>
                </a:lnTo>
                <a:lnTo>
                  <a:pt x="1417870" y="51711"/>
                </a:lnTo>
                <a:lnTo>
                  <a:pt x="1417870" y="48567"/>
                </a:lnTo>
                <a:lnTo>
                  <a:pt x="1375085" y="48567"/>
                </a:lnTo>
                <a:lnTo>
                  <a:pt x="1375085" y="51406"/>
                </a:lnTo>
                <a:lnTo>
                  <a:pt x="1378464" y="51880"/>
                </a:lnTo>
                <a:lnTo>
                  <a:pt x="1381016" y="52910"/>
                </a:lnTo>
                <a:lnTo>
                  <a:pt x="1382740" y="54499"/>
                </a:lnTo>
                <a:lnTo>
                  <a:pt x="1384464" y="56087"/>
                </a:lnTo>
                <a:lnTo>
                  <a:pt x="1386474" y="59383"/>
                </a:lnTo>
                <a:lnTo>
                  <a:pt x="1388772" y="64385"/>
                </a:lnTo>
                <a:lnTo>
                  <a:pt x="1421215" y="134550"/>
                </a:lnTo>
                <a:lnTo>
                  <a:pt x="1421722" y="136003"/>
                </a:lnTo>
                <a:lnTo>
                  <a:pt x="1422128" y="137760"/>
                </a:lnTo>
                <a:lnTo>
                  <a:pt x="1422229" y="139112"/>
                </a:lnTo>
                <a:lnTo>
                  <a:pt x="1422229" y="142087"/>
                </a:lnTo>
                <a:lnTo>
                  <a:pt x="1420134" y="147967"/>
                </a:lnTo>
                <a:lnTo>
                  <a:pt x="1415943" y="156755"/>
                </a:lnTo>
                <a:lnTo>
                  <a:pt x="1411753" y="165542"/>
                </a:lnTo>
                <a:lnTo>
                  <a:pt x="1407765" y="169936"/>
                </a:lnTo>
                <a:lnTo>
                  <a:pt x="1402493" y="169936"/>
                </a:lnTo>
                <a:lnTo>
                  <a:pt x="1400009" y="169294"/>
                </a:lnTo>
                <a:lnTo>
                  <a:pt x="1396528" y="168010"/>
                </a:lnTo>
                <a:lnTo>
                  <a:pt x="1393047" y="166725"/>
                </a:lnTo>
                <a:lnTo>
                  <a:pt x="1390428" y="166083"/>
                </a:lnTo>
                <a:lnTo>
                  <a:pt x="1385629" y="166083"/>
                </a:lnTo>
                <a:lnTo>
                  <a:pt x="1383112" y="166945"/>
                </a:lnTo>
                <a:lnTo>
                  <a:pt x="1381118" y="168669"/>
                </a:lnTo>
                <a:lnTo>
                  <a:pt x="1379124" y="170392"/>
                </a:lnTo>
                <a:close/>
              </a:path>
              <a:path w="1643316" h="187173">
                <a:moveTo>
                  <a:pt x="1571874" y="10849"/>
                </a:moveTo>
                <a:lnTo>
                  <a:pt x="1571874" y="7942"/>
                </a:lnTo>
                <a:lnTo>
                  <a:pt x="1570843" y="5441"/>
                </a:lnTo>
                <a:lnTo>
                  <a:pt x="1568782" y="3346"/>
                </a:lnTo>
                <a:lnTo>
                  <a:pt x="1566720" y="1250"/>
                </a:lnTo>
                <a:lnTo>
                  <a:pt x="1564235" y="202"/>
                </a:lnTo>
                <a:lnTo>
                  <a:pt x="1558356" y="202"/>
                </a:lnTo>
                <a:lnTo>
                  <a:pt x="1555855" y="1250"/>
                </a:lnTo>
                <a:lnTo>
                  <a:pt x="1553827" y="3346"/>
                </a:lnTo>
                <a:lnTo>
                  <a:pt x="1551800" y="5441"/>
                </a:lnTo>
                <a:lnTo>
                  <a:pt x="1550786" y="7942"/>
                </a:lnTo>
                <a:lnTo>
                  <a:pt x="1550786" y="13755"/>
                </a:lnTo>
                <a:lnTo>
                  <a:pt x="1551800" y="16240"/>
                </a:lnTo>
                <a:lnTo>
                  <a:pt x="1553827" y="18301"/>
                </a:lnTo>
                <a:lnTo>
                  <a:pt x="1555855" y="20363"/>
                </a:lnTo>
                <a:lnTo>
                  <a:pt x="1558356" y="21394"/>
                </a:lnTo>
                <a:lnTo>
                  <a:pt x="1564235" y="21394"/>
                </a:lnTo>
                <a:lnTo>
                  <a:pt x="1566720" y="20363"/>
                </a:lnTo>
                <a:lnTo>
                  <a:pt x="1568782" y="18301"/>
                </a:lnTo>
                <a:lnTo>
                  <a:pt x="1570843" y="16240"/>
                </a:lnTo>
                <a:lnTo>
                  <a:pt x="1571874" y="13755"/>
                </a:lnTo>
                <a:lnTo>
                  <a:pt x="1571874" y="10849"/>
                </a:lnTo>
                <a:close/>
              </a:path>
              <a:path w="1643316" h="187173">
                <a:moveTo>
                  <a:pt x="1521840" y="184131"/>
                </a:moveTo>
                <a:lnTo>
                  <a:pt x="1525727" y="186159"/>
                </a:lnTo>
                <a:lnTo>
                  <a:pt x="1530170" y="187173"/>
                </a:lnTo>
                <a:lnTo>
                  <a:pt x="1535173" y="187173"/>
                </a:lnTo>
                <a:lnTo>
                  <a:pt x="1547303" y="185631"/>
                </a:lnTo>
                <a:lnTo>
                  <a:pt x="1558603" y="179638"/>
                </a:lnTo>
                <a:lnTo>
                  <a:pt x="1566196" y="169125"/>
                </a:lnTo>
                <a:lnTo>
                  <a:pt x="1569722" y="156196"/>
                </a:lnTo>
                <a:lnTo>
                  <a:pt x="1570657" y="141749"/>
                </a:lnTo>
                <a:lnTo>
                  <a:pt x="1570657" y="48060"/>
                </a:lnTo>
                <a:lnTo>
                  <a:pt x="1570252" y="46641"/>
                </a:lnTo>
                <a:lnTo>
                  <a:pt x="1564168" y="48770"/>
                </a:lnTo>
                <a:lnTo>
                  <a:pt x="1561127" y="49919"/>
                </a:lnTo>
                <a:lnTo>
                  <a:pt x="1557933" y="51085"/>
                </a:lnTo>
                <a:lnTo>
                  <a:pt x="1554587" y="52268"/>
                </a:lnTo>
                <a:lnTo>
                  <a:pt x="1551242" y="53451"/>
                </a:lnTo>
                <a:lnTo>
                  <a:pt x="1548521" y="54381"/>
                </a:lnTo>
                <a:lnTo>
                  <a:pt x="1546426" y="55057"/>
                </a:lnTo>
                <a:lnTo>
                  <a:pt x="1537808" y="57896"/>
                </a:lnTo>
                <a:lnTo>
                  <a:pt x="1537808" y="61039"/>
                </a:lnTo>
                <a:lnTo>
                  <a:pt x="1539431" y="60566"/>
                </a:lnTo>
                <a:lnTo>
                  <a:pt x="1541002" y="60160"/>
                </a:lnTo>
                <a:lnTo>
                  <a:pt x="1542523" y="59822"/>
                </a:lnTo>
                <a:lnTo>
                  <a:pt x="1544044" y="59484"/>
                </a:lnTo>
                <a:lnTo>
                  <a:pt x="1545277" y="59315"/>
                </a:lnTo>
                <a:lnTo>
                  <a:pt x="1549400" y="59315"/>
                </a:lnTo>
                <a:lnTo>
                  <a:pt x="1551428" y="60414"/>
                </a:lnTo>
                <a:lnTo>
                  <a:pt x="1552307" y="62610"/>
                </a:lnTo>
                <a:lnTo>
                  <a:pt x="1553185" y="64807"/>
                </a:lnTo>
                <a:lnTo>
                  <a:pt x="1553625" y="68204"/>
                </a:lnTo>
                <a:lnTo>
                  <a:pt x="1553590" y="155471"/>
                </a:lnTo>
                <a:lnTo>
                  <a:pt x="1553523" y="157972"/>
                </a:lnTo>
                <a:lnTo>
                  <a:pt x="1553455" y="164934"/>
                </a:lnTo>
                <a:lnTo>
                  <a:pt x="1552982" y="169902"/>
                </a:lnTo>
                <a:lnTo>
                  <a:pt x="1552104" y="172877"/>
                </a:lnTo>
                <a:lnTo>
                  <a:pt x="1550616" y="177811"/>
                </a:lnTo>
                <a:lnTo>
                  <a:pt x="1547744" y="180278"/>
                </a:lnTo>
                <a:lnTo>
                  <a:pt x="1540918" y="180278"/>
                </a:lnTo>
                <a:lnTo>
                  <a:pt x="1537960" y="178149"/>
                </a:lnTo>
                <a:lnTo>
                  <a:pt x="1534615" y="173890"/>
                </a:lnTo>
                <a:lnTo>
                  <a:pt x="1531269" y="169632"/>
                </a:lnTo>
                <a:lnTo>
                  <a:pt x="1527839" y="167503"/>
                </a:lnTo>
                <a:lnTo>
                  <a:pt x="1521891" y="167503"/>
                </a:lnTo>
                <a:lnTo>
                  <a:pt x="1519897" y="168364"/>
                </a:lnTo>
                <a:lnTo>
                  <a:pt x="1518342" y="170088"/>
                </a:lnTo>
                <a:lnTo>
                  <a:pt x="1516788" y="171812"/>
                </a:lnTo>
                <a:lnTo>
                  <a:pt x="1516011" y="173789"/>
                </a:lnTo>
                <a:lnTo>
                  <a:pt x="1516011" y="179400"/>
                </a:lnTo>
                <a:lnTo>
                  <a:pt x="1517953" y="182103"/>
                </a:lnTo>
                <a:lnTo>
                  <a:pt x="1521840" y="184131"/>
                </a:lnTo>
                <a:close/>
              </a:path>
              <a:path w="1643316" h="187173">
                <a:moveTo>
                  <a:pt x="1599493" y="12810"/>
                </a:moveTo>
                <a:lnTo>
                  <a:pt x="1607798" y="22378"/>
                </a:lnTo>
                <a:lnTo>
                  <a:pt x="1614430" y="33350"/>
                </a:lnTo>
                <a:lnTo>
                  <a:pt x="1619389" y="45728"/>
                </a:lnTo>
                <a:lnTo>
                  <a:pt x="1621552" y="53736"/>
                </a:lnTo>
                <a:lnTo>
                  <a:pt x="1623617" y="65422"/>
                </a:lnTo>
                <a:lnTo>
                  <a:pt x="1624857" y="78604"/>
                </a:lnTo>
                <a:lnTo>
                  <a:pt x="1625270" y="93282"/>
                </a:lnTo>
                <a:lnTo>
                  <a:pt x="1625008" y="103300"/>
                </a:lnTo>
                <a:lnTo>
                  <a:pt x="1623638" y="117210"/>
                </a:lnTo>
                <a:lnTo>
                  <a:pt x="1621096" y="129826"/>
                </a:lnTo>
                <a:lnTo>
                  <a:pt x="1617382" y="141149"/>
                </a:lnTo>
                <a:lnTo>
                  <a:pt x="1612495" y="151178"/>
                </a:lnTo>
                <a:lnTo>
                  <a:pt x="1608615" y="157008"/>
                </a:lnTo>
                <a:lnTo>
                  <a:pt x="1600374" y="166284"/>
                </a:lnTo>
                <a:lnTo>
                  <a:pt x="1589684" y="175411"/>
                </a:lnTo>
                <a:lnTo>
                  <a:pt x="1591610" y="178757"/>
                </a:lnTo>
                <a:lnTo>
                  <a:pt x="1600531" y="173384"/>
                </a:lnTo>
                <a:lnTo>
                  <a:pt x="1606412" y="168517"/>
                </a:lnTo>
                <a:lnTo>
                  <a:pt x="1611717" y="163872"/>
                </a:lnTo>
                <a:lnTo>
                  <a:pt x="1620606" y="154552"/>
                </a:lnTo>
                <a:lnTo>
                  <a:pt x="1627804" y="144689"/>
                </a:lnTo>
                <a:lnTo>
                  <a:pt x="1635016" y="131180"/>
                </a:lnTo>
                <a:lnTo>
                  <a:pt x="1639362" y="119239"/>
                </a:lnTo>
                <a:lnTo>
                  <a:pt x="1642551" y="103626"/>
                </a:lnTo>
                <a:lnTo>
                  <a:pt x="1643316" y="90646"/>
                </a:lnTo>
                <a:lnTo>
                  <a:pt x="1643291" y="88281"/>
                </a:lnTo>
                <a:lnTo>
                  <a:pt x="1642219" y="75305"/>
                </a:lnTo>
                <a:lnTo>
                  <a:pt x="1639567" y="62827"/>
                </a:lnTo>
                <a:lnTo>
                  <a:pt x="1635334" y="50849"/>
                </a:lnTo>
                <a:lnTo>
                  <a:pt x="1629520" y="39370"/>
                </a:lnTo>
                <a:lnTo>
                  <a:pt x="1622127" y="28390"/>
                </a:lnTo>
                <a:lnTo>
                  <a:pt x="1611673" y="16339"/>
                </a:lnTo>
                <a:lnTo>
                  <a:pt x="1602219" y="7968"/>
                </a:lnTo>
                <a:lnTo>
                  <a:pt x="1592320" y="1419"/>
                </a:lnTo>
                <a:lnTo>
                  <a:pt x="1589684" y="4765"/>
                </a:lnTo>
                <a:lnTo>
                  <a:pt x="1599493" y="12810"/>
                </a:lnTo>
                <a:close/>
              </a:path>
              <a:path w="1643316" h="187173">
                <a:moveTo>
                  <a:pt x="1060014" y="73037"/>
                </a:moveTo>
                <a:lnTo>
                  <a:pt x="1058966" y="65128"/>
                </a:lnTo>
                <a:lnTo>
                  <a:pt x="1056871" y="60126"/>
                </a:lnTo>
                <a:lnTo>
                  <a:pt x="1056817" y="59996"/>
                </a:lnTo>
                <a:lnTo>
                  <a:pt x="1048631" y="50132"/>
                </a:lnTo>
                <a:lnTo>
                  <a:pt x="1035074" y="46844"/>
                </a:lnTo>
                <a:lnTo>
                  <a:pt x="1028382" y="46844"/>
                </a:lnTo>
                <a:lnTo>
                  <a:pt x="1021826" y="48939"/>
                </a:lnTo>
                <a:lnTo>
                  <a:pt x="1015405" y="53130"/>
                </a:lnTo>
                <a:lnTo>
                  <a:pt x="1011688" y="55564"/>
                </a:lnTo>
                <a:lnTo>
                  <a:pt x="1007327" y="59315"/>
                </a:lnTo>
                <a:lnTo>
                  <a:pt x="1002326" y="64385"/>
                </a:lnTo>
                <a:lnTo>
                  <a:pt x="1000907" y="59991"/>
                </a:lnTo>
                <a:lnTo>
                  <a:pt x="999116" y="56510"/>
                </a:lnTo>
                <a:lnTo>
                  <a:pt x="996953" y="53941"/>
                </a:lnTo>
                <a:lnTo>
                  <a:pt x="992830" y="49210"/>
                </a:lnTo>
                <a:lnTo>
                  <a:pt x="987287" y="46844"/>
                </a:lnTo>
                <a:lnTo>
                  <a:pt x="975189" y="46844"/>
                </a:lnTo>
                <a:lnTo>
                  <a:pt x="970187" y="48010"/>
                </a:lnTo>
                <a:lnTo>
                  <a:pt x="965320" y="50342"/>
                </a:lnTo>
                <a:lnTo>
                  <a:pt x="960454" y="52674"/>
                </a:lnTo>
                <a:lnTo>
                  <a:pt x="954676" y="56882"/>
                </a:lnTo>
                <a:lnTo>
                  <a:pt x="947984" y="62965"/>
                </a:lnTo>
                <a:lnTo>
                  <a:pt x="947984" y="48331"/>
                </a:lnTo>
                <a:lnTo>
                  <a:pt x="946936" y="46844"/>
                </a:lnTo>
                <a:lnTo>
                  <a:pt x="943759" y="47993"/>
                </a:lnTo>
                <a:lnTo>
                  <a:pt x="937744" y="50291"/>
                </a:lnTo>
                <a:lnTo>
                  <a:pt x="931728" y="52589"/>
                </a:lnTo>
                <a:lnTo>
                  <a:pt x="927403" y="54178"/>
                </a:lnTo>
                <a:lnTo>
                  <a:pt x="924766" y="55057"/>
                </a:lnTo>
                <a:lnTo>
                  <a:pt x="917467" y="57490"/>
                </a:lnTo>
                <a:lnTo>
                  <a:pt x="917467" y="61039"/>
                </a:lnTo>
                <a:lnTo>
                  <a:pt x="918413" y="60701"/>
                </a:lnTo>
                <a:lnTo>
                  <a:pt x="919951" y="60329"/>
                </a:lnTo>
                <a:lnTo>
                  <a:pt x="921725" y="60126"/>
                </a:lnTo>
                <a:lnTo>
                  <a:pt x="926186" y="60126"/>
                </a:lnTo>
                <a:lnTo>
                  <a:pt x="928366" y="60904"/>
                </a:lnTo>
                <a:lnTo>
                  <a:pt x="929684" y="62458"/>
                </a:lnTo>
                <a:lnTo>
                  <a:pt x="931002" y="64013"/>
                </a:lnTo>
                <a:lnTo>
                  <a:pt x="931661" y="67291"/>
                </a:lnTo>
                <a:lnTo>
                  <a:pt x="931661" y="130595"/>
                </a:lnTo>
                <a:lnTo>
                  <a:pt x="930309" y="134516"/>
                </a:lnTo>
                <a:lnTo>
                  <a:pt x="927605" y="136476"/>
                </a:lnTo>
                <a:lnTo>
                  <a:pt x="925848" y="137760"/>
                </a:lnTo>
                <a:lnTo>
                  <a:pt x="922333" y="138639"/>
                </a:lnTo>
                <a:lnTo>
                  <a:pt x="917061" y="139112"/>
                </a:lnTo>
                <a:lnTo>
                  <a:pt x="917061" y="141748"/>
                </a:lnTo>
                <a:lnTo>
                  <a:pt x="963191" y="141748"/>
                </a:lnTo>
                <a:lnTo>
                  <a:pt x="963191" y="139112"/>
                </a:lnTo>
                <a:lnTo>
                  <a:pt x="957176" y="139045"/>
                </a:lnTo>
                <a:lnTo>
                  <a:pt x="953273" y="138031"/>
                </a:lnTo>
                <a:lnTo>
                  <a:pt x="951482" y="136070"/>
                </a:lnTo>
                <a:lnTo>
                  <a:pt x="949691" y="134110"/>
                </a:lnTo>
                <a:lnTo>
                  <a:pt x="948795" y="130561"/>
                </a:lnTo>
                <a:lnTo>
                  <a:pt x="948795" y="69961"/>
                </a:lnTo>
                <a:lnTo>
                  <a:pt x="951837" y="66311"/>
                </a:lnTo>
                <a:lnTo>
                  <a:pt x="955351" y="63354"/>
                </a:lnTo>
                <a:lnTo>
                  <a:pt x="959339" y="61090"/>
                </a:lnTo>
                <a:lnTo>
                  <a:pt x="963327" y="58825"/>
                </a:lnTo>
                <a:lnTo>
                  <a:pt x="967382" y="57693"/>
                </a:lnTo>
                <a:lnTo>
                  <a:pt x="978737" y="57693"/>
                </a:lnTo>
                <a:lnTo>
                  <a:pt x="983468" y="61005"/>
                </a:lnTo>
                <a:lnTo>
                  <a:pt x="985699" y="67629"/>
                </a:lnTo>
                <a:lnTo>
                  <a:pt x="987051" y="71550"/>
                </a:lnTo>
                <a:lnTo>
                  <a:pt x="987727" y="78715"/>
                </a:lnTo>
                <a:lnTo>
                  <a:pt x="987727" y="126506"/>
                </a:lnTo>
                <a:lnTo>
                  <a:pt x="986848" y="132150"/>
                </a:lnTo>
                <a:lnTo>
                  <a:pt x="985091" y="134448"/>
                </a:lnTo>
                <a:lnTo>
                  <a:pt x="983334" y="136746"/>
                </a:lnTo>
                <a:lnTo>
                  <a:pt x="979244" y="138301"/>
                </a:lnTo>
                <a:lnTo>
                  <a:pt x="972823" y="139112"/>
                </a:lnTo>
                <a:lnTo>
                  <a:pt x="972823" y="141748"/>
                </a:lnTo>
                <a:lnTo>
                  <a:pt x="1019359" y="141748"/>
                </a:lnTo>
                <a:lnTo>
                  <a:pt x="1019359" y="139112"/>
                </a:lnTo>
                <a:lnTo>
                  <a:pt x="1013141" y="138909"/>
                </a:lnTo>
                <a:lnTo>
                  <a:pt x="1009068" y="137389"/>
                </a:lnTo>
                <a:lnTo>
                  <a:pt x="1007142" y="134549"/>
                </a:lnTo>
                <a:lnTo>
                  <a:pt x="1005215" y="131710"/>
                </a:lnTo>
                <a:lnTo>
                  <a:pt x="1004253" y="127553"/>
                </a:lnTo>
                <a:lnTo>
                  <a:pt x="1004253" y="70164"/>
                </a:lnTo>
                <a:lnTo>
                  <a:pt x="1007902" y="66446"/>
                </a:lnTo>
                <a:lnTo>
                  <a:pt x="1010978" y="63743"/>
                </a:lnTo>
                <a:lnTo>
                  <a:pt x="1013478" y="62053"/>
                </a:lnTo>
                <a:lnTo>
                  <a:pt x="1017804" y="59146"/>
                </a:lnTo>
                <a:lnTo>
                  <a:pt x="1022164" y="57693"/>
                </a:lnTo>
                <a:lnTo>
                  <a:pt x="1033857" y="57693"/>
                </a:lnTo>
                <a:lnTo>
                  <a:pt x="1038757" y="60464"/>
                </a:lnTo>
                <a:lnTo>
                  <a:pt x="1041258" y="66007"/>
                </a:lnTo>
                <a:lnTo>
                  <a:pt x="1042678" y="69117"/>
                </a:lnTo>
                <a:lnTo>
                  <a:pt x="1043387" y="73950"/>
                </a:lnTo>
                <a:lnTo>
                  <a:pt x="1043387" y="129818"/>
                </a:lnTo>
                <a:lnTo>
                  <a:pt x="1042458" y="133536"/>
                </a:lnTo>
                <a:lnTo>
                  <a:pt x="1040599" y="135361"/>
                </a:lnTo>
                <a:lnTo>
                  <a:pt x="1038740" y="137186"/>
                </a:lnTo>
                <a:lnTo>
                  <a:pt x="1034871" y="138369"/>
                </a:lnTo>
                <a:lnTo>
                  <a:pt x="1028991" y="138909"/>
                </a:lnTo>
                <a:lnTo>
                  <a:pt x="1028991" y="141748"/>
                </a:lnTo>
                <a:lnTo>
                  <a:pt x="1074715" y="141748"/>
                </a:lnTo>
                <a:lnTo>
                  <a:pt x="1074715" y="139112"/>
                </a:lnTo>
                <a:lnTo>
                  <a:pt x="1069173" y="138572"/>
                </a:lnTo>
                <a:lnTo>
                  <a:pt x="1065337" y="137439"/>
                </a:lnTo>
                <a:lnTo>
                  <a:pt x="1063207" y="135716"/>
                </a:lnTo>
                <a:lnTo>
                  <a:pt x="1061079" y="133992"/>
                </a:lnTo>
                <a:lnTo>
                  <a:pt x="1060014" y="130730"/>
                </a:lnTo>
                <a:lnTo>
                  <a:pt x="1060014" y="73037"/>
                </a:lnTo>
                <a:close/>
              </a:path>
              <a:path w="1643316" h="187173">
                <a:moveTo>
                  <a:pt x="815170" y="94975"/>
                </a:moveTo>
                <a:lnTo>
                  <a:pt x="816706" y="108450"/>
                </a:lnTo>
                <a:lnTo>
                  <a:pt x="821200" y="120323"/>
                </a:lnTo>
                <a:lnTo>
                  <a:pt x="828653" y="130595"/>
                </a:lnTo>
                <a:lnTo>
                  <a:pt x="837064" y="137742"/>
                </a:lnTo>
                <a:lnTo>
                  <a:pt x="848586" y="143104"/>
                </a:lnTo>
                <a:lnTo>
                  <a:pt x="842290" y="123498"/>
                </a:lnTo>
                <a:lnTo>
                  <a:pt x="838517" y="114995"/>
                </a:lnTo>
                <a:lnTo>
                  <a:pt x="835225" y="102742"/>
                </a:lnTo>
                <a:lnTo>
                  <a:pt x="834128" y="89835"/>
                </a:lnTo>
                <a:lnTo>
                  <a:pt x="834711" y="79759"/>
                </a:lnTo>
                <a:lnTo>
                  <a:pt x="838024" y="66945"/>
                </a:lnTo>
                <a:lnTo>
                  <a:pt x="844267" y="57997"/>
                </a:lnTo>
                <a:lnTo>
                  <a:pt x="848187" y="54482"/>
                </a:lnTo>
                <a:lnTo>
                  <a:pt x="852817" y="52724"/>
                </a:lnTo>
                <a:lnTo>
                  <a:pt x="858157" y="52724"/>
                </a:lnTo>
                <a:lnTo>
                  <a:pt x="872033" y="57195"/>
                </a:lnTo>
                <a:lnTo>
                  <a:pt x="880765" y="68238"/>
                </a:lnTo>
                <a:lnTo>
                  <a:pt x="884206" y="76190"/>
                </a:lnTo>
                <a:lnTo>
                  <a:pt x="887480" y="88457"/>
                </a:lnTo>
                <a:lnTo>
                  <a:pt x="888572" y="101292"/>
                </a:lnTo>
                <a:lnTo>
                  <a:pt x="888517" y="104439"/>
                </a:lnTo>
                <a:lnTo>
                  <a:pt x="886735" y="117884"/>
                </a:lnTo>
                <a:lnTo>
                  <a:pt x="882438" y="128669"/>
                </a:lnTo>
                <a:lnTo>
                  <a:pt x="878349" y="135631"/>
                </a:lnTo>
                <a:lnTo>
                  <a:pt x="872519" y="139112"/>
                </a:lnTo>
                <a:lnTo>
                  <a:pt x="864949" y="139112"/>
                </a:lnTo>
                <a:lnTo>
                  <a:pt x="862755" y="139020"/>
                </a:lnTo>
                <a:lnTo>
                  <a:pt x="861604" y="144892"/>
                </a:lnTo>
                <a:lnTo>
                  <a:pt x="873074" y="143555"/>
                </a:lnTo>
                <a:lnTo>
                  <a:pt x="884785" y="138600"/>
                </a:lnTo>
                <a:lnTo>
                  <a:pt x="894655" y="129987"/>
                </a:lnTo>
                <a:lnTo>
                  <a:pt x="901517" y="119918"/>
                </a:lnTo>
                <a:lnTo>
                  <a:pt x="905952" y="108021"/>
                </a:lnTo>
                <a:lnTo>
                  <a:pt x="907430" y="94904"/>
                </a:lnTo>
                <a:lnTo>
                  <a:pt x="906061" y="81695"/>
                </a:lnTo>
                <a:lnTo>
                  <a:pt x="901669" y="69757"/>
                </a:lnTo>
                <a:lnTo>
                  <a:pt x="894250" y="59822"/>
                </a:lnTo>
                <a:lnTo>
                  <a:pt x="886027" y="53287"/>
                </a:lnTo>
                <a:lnTo>
                  <a:pt x="874380" y="48302"/>
                </a:lnTo>
                <a:lnTo>
                  <a:pt x="860995" y="46641"/>
                </a:lnTo>
                <a:lnTo>
                  <a:pt x="849876" y="47821"/>
                </a:lnTo>
                <a:lnTo>
                  <a:pt x="838011" y="52450"/>
                </a:lnTo>
                <a:lnTo>
                  <a:pt x="827994" y="60582"/>
                </a:lnTo>
                <a:lnTo>
                  <a:pt x="821397" y="69608"/>
                </a:lnTo>
                <a:lnTo>
                  <a:pt x="816726" y="81398"/>
                </a:lnTo>
                <a:lnTo>
                  <a:pt x="815170" y="94702"/>
                </a:lnTo>
                <a:lnTo>
                  <a:pt x="815170" y="94975"/>
                </a:lnTo>
                <a:close/>
              </a:path>
              <a:path w="1643316" h="187173">
                <a:moveTo>
                  <a:pt x="372894" y="48263"/>
                </a:moveTo>
                <a:lnTo>
                  <a:pt x="372894" y="23320"/>
                </a:lnTo>
                <a:lnTo>
                  <a:pt x="372472" y="21664"/>
                </a:lnTo>
                <a:lnTo>
                  <a:pt x="371069" y="21596"/>
                </a:lnTo>
                <a:lnTo>
                  <a:pt x="363431" y="31871"/>
                </a:lnTo>
                <a:lnTo>
                  <a:pt x="358582" y="38208"/>
                </a:lnTo>
                <a:lnTo>
                  <a:pt x="356520" y="40608"/>
                </a:lnTo>
                <a:lnTo>
                  <a:pt x="354459" y="43007"/>
                </a:lnTo>
                <a:lnTo>
                  <a:pt x="351096" y="46134"/>
                </a:lnTo>
                <a:lnTo>
                  <a:pt x="346433" y="49987"/>
                </a:lnTo>
                <a:lnTo>
                  <a:pt x="344810" y="51339"/>
                </a:lnTo>
                <a:lnTo>
                  <a:pt x="343543" y="52572"/>
                </a:lnTo>
                <a:lnTo>
                  <a:pt x="343087" y="54144"/>
                </a:lnTo>
                <a:lnTo>
                  <a:pt x="344101" y="55563"/>
                </a:lnTo>
                <a:lnTo>
                  <a:pt x="355152" y="55563"/>
                </a:lnTo>
                <a:lnTo>
                  <a:pt x="355152" y="123835"/>
                </a:lnTo>
                <a:lnTo>
                  <a:pt x="355929" y="129175"/>
                </a:lnTo>
                <a:lnTo>
                  <a:pt x="357483" y="133028"/>
                </a:lnTo>
                <a:lnTo>
                  <a:pt x="360322" y="140126"/>
                </a:lnTo>
                <a:lnTo>
                  <a:pt x="365730" y="143675"/>
                </a:lnTo>
                <a:lnTo>
                  <a:pt x="377355" y="143675"/>
                </a:lnTo>
                <a:lnTo>
                  <a:pt x="381140" y="142695"/>
                </a:lnTo>
                <a:lnTo>
                  <a:pt x="385060" y="140734"/>
                </a:lnTo>
                <a:lnTo>
                  <a:pt x="388980" y="138774"/>
                </a:lnTo>
                <a:lnTo>
                  <a:pt x="392698" y="135428"/>
                </a:lnTo>
                <a:lnTo>
                  <a:pt x="396213" y="130696"/>
                </a:lnTo>
                <a:lnTo>
                  <a:pt x="398443" y="127655"/>
                </a:lnTo>
                <a:lnTo>
                  <a:pt x="395807" y="125424"/>
                </a:lnTo>
                <a:lnTo>
                  <a:pt x="393509" y="127925"/>
                </a:lnTo>
                <a:lnTo>
                  <a:pt x="391464" y="129750"/>
                </a:lnTo>
                <a:lnTo>
                  <a:pt x="389673" y="130899"/>
                </a:lnTo>
                <a:lnTo>
                  <a:pt x="387882" y="132048"/>
                </a:lnTo>
                <a:lnTo>
                  <a:pt x="385770" y="132623"/>
                </a:lnTo>
                <a:lnTo>
                  <a:pt x="378606" y="132623"/>
                </a:lnTo>
                <a:lnTo>
                  <a:pt x="375429" y="130291"/>
                </a:lnTo>
                <a:lnTo>
                  <a:pt x="373806" y="125627"/>
                </a:lnTo>
                <a:lnTo>
                  <a:pt x="372928" y="122990"/>
                </a:lnTo>
                <a:lnTo>
                  <a:pt x="372488" y="119104"/>
                </a:lnTo>
                <a:lnTo>
                  <a:pt x="372488" y="113966"/>
                </a:lnTo>
                <a:lnTo>
                  <a:pt x="372691" y="55563"/>
                </a:lnTo>
                <a:lnTo>
                  <a:pt x="393374" y="55563"/>
                </a:lnTo>
                <a:lnTo>
                  <a:pt x="393374" y="48263"/>
                </a:lnTo>
                <a:lnTo>
                  <a:pt x="372894" y="48263"/>
                </a:lnTo>
                <a:close/>
              </a:path>
              <a:path w="1643316" h="187173">
                <a:moveTo>
                  <a:pt x="453969" y="94975"/>
                </a:moveTo>
                <a:lnTo>
                  <a:pt x="455505" y="108450"/>
                </a:lnTo>
                <a:lnTo>
                  <a:pt x="459999" y="120323"/>
                </a:lnTo>
                <a:lnTo>
                  <a:pt x="467453" y="130595"/>
                </a:lnTo>
                <a:lnTo>
                  <a:pt x="475863" y="137742"/>
                </a:lnTo>
                <a:lnTo>
                  <a:pt x="487385" y="143104"/>
                </a:lnTo>
                <a:lnTo>
                  <a:pt x="481089" y="123497"/>
                </a:lnTo>
                <a:lnTo>
                  <a:pt x="477316" y="114995"/>
                </a:lnTo>
                <a:lnTo>
                  <a:pt x="474024" y="102742"/>
                </a:lnTo>
                <a:lnTo>
                  <a:pt x="472927" y="89835"/>
                </a:lnTo>
                <a:lnTo>
                  <a:pt x="473510" y="79760"/>
                </a:lnTo>
                <a:lnTo>
                  <a:pt x="476823" y="66945"/>
                </a:lnTo>
                <a:lnTo>
                  <a:pt x="483065" y="57997"/>
                </a:lnTo>
                <a:lnTo>
                  <a:pt x="486986" y="54482"/>
                </a:lnTo>
                <a:lnTo>
                  <a:pt x="491616" y="52724"/>
                </a:lnTo>
                <a:lnTo>
                  <a:pt x="496955" y="52724"/>
                </a:lnTo>
                <a:lnTo>
                  <a:pt x="510832" y="57195"/>
                </a:lnTo>
                <a:lnTo>
                  <a:pt x="519564" y="68238"/>
                </a:lnTo>
                <a:lnTo>
                  <a:pt x="523005" y="76190"/>
                </a:lnTo>
                <a:lnTo>
                  <a:pt x="526280" y="88457"/>
                </a:lnTo>
                <a:lnTo>
                  <a:pt x="527371" y="101292"/>
                </a:lnTo>
                <a:lnTo>
                  <a:pt x="527316" y="104439"/>
                </a:lnTo>
                <a:lnTo>
                  <a:pt x="525534" y="117884"/>
                </a:lnTo>
                <a:lnTo>
                  <a:pt x="521237" y="128669"/>
                </a:lnTo>
                <a:lnTo>
                  <a:pt x="517148" y="135631"/>
                </a:lnTo>
                <a:lnTo>
                  <a:pt x="511319" y="139112"/>
                </a:lnTo>
                <a:lnTo>
                  <a:pt x="503748" y="139112"/>
                </a:lnTo>
                <a:lnTo>
                  <a:pt x="501554" y="139020"/>
                </a:lnTo>
                <a:lnTo>
                  <a:pt x="500403" y="144892"/>
                </a:lnTo>
                <a:lnTo>
                  <a:pt x="511874" y="143555"/>
                </a:lnTo>
                <a:lnTo>
                  <a:pt x="523585" y="138600"/>
                </a:lnTo>
                <a:lnTo>
                  <a:pt x="533454" y="129987"/>
                </a:lnTo>
                <a:lnTo>
                  <a:pt x="540316" y="119918"/>
                </a:lnTo>
                <a:lnTo>
                  <a:pt x="544750" y="108021"/>
                </a:lnTo>
                <a:lnTo>
                  <a:pt x="546228" y="94904"/>
                </a:lnTo>
                <a:lnTo>
                  <a:pt x="544860" y="81695"/>
                </a:lnTo>
                <a:lnTo>
                  <a:pt x="540468" y="69757"/>
                </a:lnTo>
                <a:lnTo>
                  <a:pt x="533049" y="59822"/>
                </a:lnTo>
                <a:lnTo>
                  <a:pt x="524826" y="53287"/>
                </a:lnTo>
                <a:lnTo>
                  <a:pt x="513179" y="48302"/>
                </a:lnTo>
                <a:lnTo>
                  <a:pt x="499794" y="46641"/>
                </a:lnTo>
                <a:lnTo>
                  <a:pt x="488675" y="47821"/>
                </a:lnTo>
                <a:lnTo>
                  <a:pt x="476810" y="52450"/>
                </a:lnTo>
                <a:lnTo>
                  <a:pt x="466794" y="60582"/>
                </a:lnTo>
                <a:lnTo>
                  <a:pt x="460196" y="69608"/>
                </a:lnTo>
                <a:lnTo>
                  <a:pt x="455525" y="81398"/>
                </a:lnTo>
                <a:lnTo>
                  <a:pt x="453968" y="94702"/>
                </a:lnTo>
                <a:lnTo>
                  <a:pt x="453969" y="94975"/>
                </a:lnTo>
                <a:close/>
              </a:path>
              <a:path w="1643316" h="187173">
                <a:moveTo>
                  <a:pt x="57688" y="141748"/>
                </a:moveTo>
                <a:lnTo>
                  <a:pt x="73382" y="140994"/>
                </a:lnTo>
                <a:lnTo>
                  <a:pt x="85854" y="139036"/>
                </a:lnTo>
                <a:lnTo>
                  <a:pt x="96822" y="135867"/>
                </a:lnTo>
                <a:lnTo>
                  <a:pt x="102635" y="133772"/>
                </a:lnTo>
                <a:lnTo>
                  <a:pt x="108245" y="130696"/>
                </a:lnTo>
                <a:lnTo>
                  <a:pt x="113653" y="126641"/>
                </a:lnTo>
                <a:lnTo>
                  <a:pt x="117672" y="123362"/>
                </a:lnTo>
                <a:lnTo>
                  <a:pt x="126342" y="113950"/>
                </a:lnTo>
                <a:lnTo>
                  <a:pt x="132763" y="103016"/>
                </a:lnTo>
                <a:lnTo>
                  <a:pt x="134611" y="98547"/>
                </a:lnTo>
                <a:lnTo>
                  <a:pt x="137978" y="86298"/>
                </a:lnTo>
                <a:lnTo>
                  <a:pt x="139100" y="73510"/>
                </a:lnTo>
                <a:lnTo>
                  <a:pt x="138841" y="66318"/>
                </a:lnTo>
                <a:lnTo>
                  <a:pt x="136556" y="52266"/>
                </a:lnTo>
                <a:lnTo>
                  <a:pt x="131911" y="39977"/>
                </a:lnTo>
                <a:lnTo>
                  <a:pt x="124906" y="29451"/>
                </a:lnTo>
                <a:lnTo>
                  <a:pt x="115542" y="20688"/>
                </a:lnTo>
                <a:lnTo>
                  <a:pt x="103818" y="13688"/>
                </a:lnTo>
                <a:lnTo>
                  <a:pt x="94849" y="10056"/>
                </a:lnTo>
                <a:lnTo>
                  <a:pt x="83071" y="6891"/>
                </a:lnTo>
                <a:lnTo>
                  <a:pt x="70109" y="4992"/>
                </a:lnTo>
                <a:lnTo>
                  <a:pt x="55964" y="4359"/>
                </a:lnTo>
                <a:lnTo>
                  <a:pt x="0" y="4359"/>
                </a:lnTo>
                <a:lnTo>
                  <a:pt x="0" y="8212"/>
                </a:lnTo>
                <a:lnTo>
                  <a:pt x="7705" y="8753"/>
                </a:lnTo>
                <a:lnTo>
                  <a:pt x="12673" y="10105"/>
                </a:lnTo>
                <a:lnTo>
                  <a:pt x="14903" y="12268"/>
                </a:lnTo>
                <a:lnTo>
                  <a:pt x="17134" y="14431"/>
                </a:lnTo>
                <a:lnTo>
                  <a:pt x="18249" y="19298"/>
                </a:lnTo>
                <a:lnTo>
                  <a:pt x="39337" y="129108"/>
                </a:lnTo>
                <a:lnTo>
                  <a:pt x="39337" y="16729"/>
                </a:lnTo>
                <a:lnTo>
                  <a:pt x="40165" y="14499"/>
                </a:lnTo>
                <a:lnTo>
                  <a:pt x="41821" y="13485"/>
                </a:lnTo>
                <a:lnTo>
                  <a:pt x="43477" y="12471"/>
                </a:lnTo>
                <a:lnTo>
                  <a:pt x="46637" y="11964"/>
                </a:lnTo>
                <a:lnTo>
                  <a:pt x="51301" y="11964"/>
                </a:lnTo>
                <a:lnTo>
                  <a:pt x="61698" y="12474"/>
                </a:lnTo>
                <a:lnTo>
                  <a:pt x="74873" y="14902"/>
                </a:lnTo>
                <a:lnTo>
                  <a:pt x="86446" y="19328"/>
                </a:lnTo>
                <a:lnTo>
                  <a:pt x="96417" y="25754"/>
                </a:lnTo>
                <a:lnTo>
                  <a:pt x="105623" y="35506"/>
                </a:lnTo>
                <a:lnTo>
                  <a:pt x="111548" y="46389"/>
                </a:lnTo>
                <a:lnTo>
                  <a:pt x="115103" y="59159"/>
                </a:lnTo>
                <a:lnTo>
                  <a:pt x="116288" y="73814"/>
                </a:lnTo>
                <a:lnTo>
                  <a:pt x="116076" y="80340"/>
                </a:lnTo>
                <a:lnTo>
                  <a:pt x="113812" y="94590"/>
                </a:lnTo>
                <a:lnTo>
                  <a:pt x="109072" y="106685"/>
                </a:lnTo>
                <a:lnTo>
                  <a:pt x="101854" y="116625"/>
                </a:lnTo>
                <a:lnTo>
                  <a:pt x="92159" y="124410"/>
                </a:lnTo>
                <a:lnTo>
                  <a:pt x="78844" y="130379"/>
                </a:lnTo>
                <a:lnTo>
                  <a:pt x="66297" y="133127"/>
                </a:lnTo>
                <a:lnTo>
                  <a:pt x="52112" y="134042"/>
                </a:lnTo>
                <a:lnTo>
                  <a:pt x="46907" y="134042"/>
                </a:lnTo>
                <a:lnTo>
                  <a:pt x="43477" y="133502"/>
                </a:lnTo>
                <a:lnTo>
                  <a:pt x="18249" y="119239"/>
                </a:lnTo>
                <a:lnTo>
                  <a:pt x="18249" y="127080"/>
                </a:lnTo>
                <a:lnTo>
                  <a:pt x="17100" y="131964"/>
                </a:lnTo>
                <a:lnTo>
                  <a:pt x="14802" y="133890"/>
                </a:lnTo>
                <a:lnTo>
                  <a:pt x="12504" y="135817"/>
                </a:lnTo>
                <a:lnTo>
                  <a:pt x="7570" y="137186"/>
                </a:lnTo>
                <a:lnTo>
                  <a:pt x="0" y="137997"/>
                </a:lnTo>
                <a:lnTo>
                  <a:pt x="0" y="141748"/>
                </a:lnTo>
                <a:lnTo>
                  <a:pt x="57688" y="141748"/>
                </a:lnTo>
                <a:close/>
              </a:path>
              <a:path w="1643316" h="187173">
                <a:moveTo>
                  <a:pt x="18249" y="19298"/>
                </a:moveTo>
                <a:lnTo>
                  <a:pt x="18249" y="119239"/>
                </a:lnTo>
                <a:lnTo>
                  <a:pt x="43477" y="133502"/>
                </a:lnTo>
                <a:lnTo>
                  <a:pt x="41821" y="132420"/>
                </a:lnTo>
                <a:lnTo>
                  <a:pt x="40165" y="131338"/>
                </a:lnTo>
                <a:lnTo>
                  <a:pt x="39337" y="129108"/>
                </a:lnTo>
                <a:lnTo>
                  <a:pt x="18249" y="19298"/>
                </a:lnTo>
                <a:close/>
              </a:path>
              <a:path w="1643316" h="187173">
                <a:moveTo>
                  <a:pt x="171810" y="52599"/>
                </a:moveTo>
                <a:lnTo>
                  <a:pt x="162013" y="61444"/>
                </a:lnTo>
                <a:lnTo>
                  <a:pt x="166204" y="72530"/>
                </a:lnTo>
                <a:lnTo>
                  <a:pt x="167759" y="67933"/>
                </a:lnTo>
                <a:lnTo>
                  <a:pt x="169921" y="64283"/>
                </a:lnTo>
                <a:lnTo>
                  <a:pt x="173976" y="57456"/>
                </a:lnTo>
                <a:lnTo>
                  <a:pt x="183557" y="47711"/>
                </a:lnTo>
                <a:lnTo>
                  <a:pt x="171810" y="52599"/>
                </a:lnTo>
                <a:close/>
              </a:path>
              <a:path w="1643316" h="187173">
                <a:moveTo>
                  <a:pt x="229231" y="84562"/>
                </a:moveTo>
                <a:lnTo>
                  <a:pt x="228976" y="79167"/>
                </a:lnTo>
                <a:lnTo>
                  <a:pt x="225653" y="66368"/>
                </a:lnTo>
                <a:lnTo>
                  <a:pt x="218485" y="56527"/>
                </a:lnTo>
                <a:lnTo>
                  <a:pt x="206140" y="48841"/>
                </a:lnTo>
                <a:lnTo>
                  <a:pt x="193443" y="46641"/>
                </a:lnTo>
                <a:lnTo>
                  <a:pt x="183557" y="47711"/>
                </a:lnTo>
                <a:lnTo>
                  <a:pt x="173976" y="57456"/>
                </a:lnTo>
                <a:lnTo>
                  <a:pt x="179857" y="54042"/>
                </a:lnTo>
                <a:lnTo>
                  <a:pt x="195335" y="54042"/>
                </a:lnTo>
                <a:lnTo>
                  <a:pt x="200877" y="57017"/>
                </a:lnTo>
                <a:lnTo>
                  <a:pt x="204189" y="62965"/>
                </a:lnTo>
                <a:lnTo>
                  <a:pt x="206014" y="66277"/>
                </a:lnTo>
                <a:lnTo>
                  <a:pt x="207299" y="71313"/>
                </a:lnTo>
                <a:lnTo>
                  <a:pt x="208042" y="78073"/>
                </a:lnTo>
                <a:lnTo>
                  <a:pt x="165257" y="78073"/>
                </a:lnTo>
                <a:lnTo>
                  <a:pt x="166204" y="72530"/>
                </a:lnTo>
                <a:lnTo>
                  <a:pt x="162013" y="61444"/>
                </a:lnTo>
                <a:lnTo>
                  <a:pt x="155575" y="71394"/>
                </a:lnTo>
                <a:lnTo>
                  <a:pt x="151355" y="83361"/>
                </a:lnTo>
                <a:lnTo>
                  <a:pt x="149948" y="96628"/>
                </a:lnTo>
                <a:lnTo>
                  <a:pt x="150700" y="106404"/>
                </a:lnTo>
                <a:lnTo>
                  <a:pt x="154132" y="118676"/>
                </a:lnTo>
                <a:lnTo>
                  <a:pt x="160340" y="129784"/>
                </a:lnTo>
                <a:lnTo>
                  <a:pt x="165461" y="135539"/>
                </a:lnTo>
                <a:lnTo>
                  <a:pt x="176326" y="142021"/>
                </a:lnTo>
                <a:lnTo>
                  <a:pt x="189792" y="144182"/>
                </a:lnTo>
                <a:lnTo>
                  <a:pt x="194742" y="143924"/>
                </a:lnTo>
                <a:lnTo>
                  <a:pt x="207150" y="140540"/>
                </a:lnTo>
                <a:lnTo>
                  <a:pt x="217724" y="133231"/>
                </a:lnTo>
                <a:lnTo>
                  <a:pt x="220093" y="130855"/>
                </a:lnTo>
                <a:lnTo>
                  <a:pt x="228133" y="120513"/>
                </a:lnTo>
                <a:lnTo>
                  <a:pt x="233287" y="109404"/>
                </a:lnTo>
                <a:lnTo>
                  <a:pt x="229738" y="108187"/>
                </a:lnTo>
                <a:lnTo>
                  <a:pt x="225615" y="115014"/>
                </a:lnTo>
                <a:lnTo>
                  <a:pt x="221121" y="120287"/>
                </a:lnTo>
                <a:lnTo>
                  <a:pt x="216254" y="124004"/>
                </a:lnTo>
                <a:lnTo>
                  <a:pt x="211388" y="127722"/>
                </a:lnTo>
                <a:lnTo>
                  <a:pt x="205406" y="129581"/>
                </a:lnTo>
                <a:lnTo>
                  <a:pt x="189522" y="129581"/>
                </a:lnTo>
                <a:lnTo>
                  <a:pt x="181918" y="125998"/>
                </a:lnTo>
                <a:lnTo>
                  <a:pt x="175497" y="118833"/>
                </a:lnTo>
                <a:lnTo>
                  <a:pt x="170604" y="111461"/>
                </a:lnTo>
                <a:lnTo>
                  <a:pt x="166649" y="99612"/>
                </a:lnTo>
                <a:lnTo>
                  <a:pt x="164852" y="84562"/>
                </a:lnTo>
                <a:lnTo>
                  <a:pt x="229231" y="84562"/>
                </a:lnTo>
                <a:close/>
              </a:path>
              <a:path w="1643316" h="187173">
                <a:moveTo>
                  <a:pt x="316017" y="100380"/>
                </a:moveTo>
                <a:lnTo>
                  <a:pt x="316002" y="101785"/>
                </a:lnTo>
                <a:lnTo>
                  <a:pt x="314142" y="114973"/>
                </a:lnTo>
                <a:lnTo>
                  <a:pt x="309174" y="126134"/>
                </a:lnTo>
                <a:lnTo>
                  <a:pt x="304611" y="133231"/>
                </a:lnTo>
                <a:lnTo>
                  <a:pt x="297599" y="136780"/>
                </a:lnTo>
                <a:lnTo>
                  <a:pt x="288136" y="136780"/>
                </a:lnTo>
                <a:lnTo>
                  <a:pt x="285230" y="143665"/>
                </a:lnTo>
                <a:lnTo>
                  <a:pt x="298661" y="141793"/>
                </a:lnTo>
                <a:lnTo>
                  <a:pt x="310275" y="136693"/>
                </a:lnTo>
                <a:lnTo>
                  <a:pt x="320072" y="128364"/>
                </a:lnTo>
                <a:lnTo>
                  <a:pt x="328033" y="116778"/>
                </a:lnTo>
                <a:lnTo>
                  <a:pt x="332328" y="104815"/>
                </a:lnTo>
                <a:lnTo>
                  <a:pt x="333759" y="91558"/>
                </a:lnTo>
                <a:lnTo>
                  <a:pt x="333048" y="81638"/>
                </a:lnTo>
                <a:lnTo>
                  <a:pt x="329576" y="69245"/>
                </a:lnTo>
                <a:lnTo>
                  <a:pt x="323215" y="58909"/>
                </a:lnTo>
                <a:lnTo>
                  <a:pt x="320950" y="56405"/>
                </a:lnTo>
                <a:lnTo>
                  <a:pt x="310232" y="48854"/>
                </a:lnTo>
                <a:lnTo>
                  <a:pt x="297767" y="46337"/>
                </a:lnTo>
                <a:lnTo>
                  <a:pt x="289657" y="46337"/>
                </a:lnTo>
                <a:lnTo>
                  <a:pt x="282492" y="48871"/>
                </a:lnTo>
                <a:lnTo>
                  <a:pt x="276274" y="53941"/>
                </a:lnTo>
                <a:lnTo>
                  <a:pt x="272760" y="56848"/>
                </a:lnTo>
                <a:lnTo>
                  <a:pt x="270123" y="59923"/>
                </a:lnTo>
                <a:lnTo>
                  <a:pt x="268366" y="63168"/>
                </a:lnTo>
                <a:lnTo>
                  <a:pt x="268366" y="1419"/>
                </a:lnTo>
                <a:lnTo>
                  <a:pt x="267690" y="202"/>
                </a:lnTo>
                <a:lnTo>
                  <a:pt x="264378" y="1284"/>
                </a:lnTo>
                <a:lnTo>
                  <a:pt x="258227" y="3447"/>
                </a:lnTo>
                <a:lnTo>
                  <a:pt x="252077" y="5610"/>
                </a:lnTo>
                <a:lnTo>
                  <a:pt x="245149" y="7570"/>
                </a:lnTo>
                <a:lnTo>
                  <a:pt x="237444" y="9328"/>
                </a:lnTo>
                <a:lnTo>
                  <a:pt x="237444" y="12775"/>
                </a:lnTo>
                <a:lnTo>
                  <a:pt x="242006" y="12268"/>
                </a:lnTo>
                <a:lnTo>
                  <a:pt x="245926" y="12268"/>
                </a:lnTo>
                <a:lnTo>
                  <a:pt x="248427" y="13096"/>
                </a:lnTo>
                <a:lnTo>
                  <a:pt x="249508" y="14752"/>
                </a:lnTo>
                <a:lnTo>
                  <a:pt x="250589" y="16408"/>
                </a:lnTo>
                <a:lnTo>
                  <a:pt x="251131" y="19197"/>
                </a:lnTo>
                <a:lnTo>
                  <a:pt x="251131" y="133265"/>
                </a:lnTo>
                <a:lnTo>
                  <a:pt x="254747" y="136239"/>
                </a:lnTo>
                <a:lnTo>
                  <a:pt x="261979" y="139213"/>
                </a:lnTo>
                <a:lnTo>
                  <a:pt x="269211" y="142188"/>
                </a:lnTo>
                <a:lnTo>
                  <a:pt x="268569" y="130460"/>
                </a:lnTo>
                <a:lnTo>
                  <a:pt x="267960" y="126945"/>
                </a:lnTo>
                <a:lnTo>
                  <a:pt x="267960" y="70705"/>
                </a:lnTo>
                <a:lnTo>
                  <a:pt x="270259" y="66970"/>
                </a:lnTo>
                <a:lnTo>
                  <a:pt x="274855" y="64030"/>
                </a:lnTo>
                <a:lnTo>
                  <a:pt x="279451" y="61089"/>
                </a:lnTo>
                <a:lnTo>
                  <a:pt x="284148" y="59619"/>
                </a:lnTo>
                <a:lnTo>
                  <a:pt x="298477" y="59619"/>
                </a:lnTo>
                <a:lnTo>
                  <a:pt x="305372" y="63895"/>
                </a:lnTo>
                <a:lnTo>
                  <a:pt x="309630" y="72446"/>
                </a:lnTo>
                <a:lnTo>
                  <a:pt x="310998" y="75389"/>
                </a:lnTo>
                <a:lnTo>
                  <a:pt x="314762" y="87436"/>
                </a:lnTo>
                <a:lnTo>
                  <a:pt x="316017" y="100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1842" y="51447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1128" y="4824133"/>
            <a:ext cx="5631355" cy="564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8663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If you really want to value cross holdings right….</a:t>
            </a:r>
            <a:endParaRPr sz="2100">
              <a:latin typeface="Times New Roman"/>
              <a:cs typeface="Times New Roman"/>
            </a:endParaRPr>
          </a:p>
          <a:p>
            <a:pPr marL="1395001" marR="67888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Step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parent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without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holdings.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67888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require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unconsolidated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rather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consolidated </a:t>
            </a:r>
            <a:endParaRPr sz="1600">
              <a:latin typeface="Times New Roman"/>
              <a:cs typeface="Times New Roman"/>
            </a:endParaRPr>
          </a:p>
          <a:p>
            <a:pPr marL="1395001" marR="67888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ones.</a:t>
            </a:r>
            <a:endParaRPr sz="1600">
              <a:latin typeface="Times New Roman"/>
              <a:cs typeface="Times New Roman"/>
            </a:endParaRPr>
          </a:p>
          <a:p>
            <a:pPr marL="1395001" marR="532951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Step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individuall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 </a:t>
            </a:r>
            <a:endParaRPr sz="1600">
              <a:latin typeface="Times New Roman"/>
              <a:cs typeface="Times New Roman"/>
            </a:endParaRPr>
          </a:p>
          <a:p>
            <a:pPr marL="1395001" marR="53295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build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53295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valuation.</a:t>
            </a:r>
            <a:endParaRPr sz="1600">
              <a:latin typeface="Times New Roman"/>
              <a:cs typeface="Times New Roman"/>
            </a:endParaRPr>
          </a:p>
          <a:p>
            <a:pPr marL="1395001" marR="833835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Step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final</a:t>
            </a:r>
            <a:r>
              <a:rPr sz="1600" spc="-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parent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 </a:t>
            </a:r>
            <a:endParaRPr sz="1600">
              <a:latin typeface="Times New Roman"/>
              <a:cs typeface="Times New Roman"/>
            </a:endParaRPr>
          </a:p>
          <a:p>
            <a:pPr marL="1395001" marR="83383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un-consolidated</a:t>
            </a:r>
            <a:r>
              <a:rPr sz="1400" spc="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parent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un-consolidated</a:t>
            </a:r>
            <a:r>
              <a:rPr sz="1400" spc="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parent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6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48540" y="4980178"/>
            <a:ext cx="463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58230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5566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If you have to settle for an approximation,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try this…</a:t>
            </a:r>
            <a:endParaRPr sz="2100">
              <a:latin typeface="Times New Roman"/>
              <a:cs typeface="Times New Roman"/>
            </a:endParaRPr>
          </a:p>
          <a:p>
            <a:pPr marL="1395001" marR="29112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majority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consolidation,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minority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 </a:t>
            </a:r>
            <a:endParaRPr sz="1600">
              <a:latin typeface="Times New Roman"/>
              <a:cs typeface="Times New Roman"/>
            </a:endParaRPr>
          </a:p>
          <a:p>
            <a:pPr marL="1395001" marR="29112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applying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(based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 </a:t>
            </a:r>
            <a:endParaRPr sz="1600">
              <a:latin typeface="Times New Roman"/>
              <a:cs typeface="Times New Roman"/>
            </a:endParaRPr>
          </a:p>
          <a:p>
            <a:pPr marL="1395001" marR="29112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subsidiary)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minority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interest.</a:t>
            </a:r>
            <a:endParaRPr sz="1600">
              <a:latin typeface="Times New Roman"/>
              <a:cs typeface="Times New Roman"/>
            </a:endParaRPr>
          </a:p>
          <a:p>
            <a:pPr marL="1749020" marR="407468" indent="-252870">
              <a:lnSpc>
                <a:spcPts val="1599"/>
              </a:lnSpc>
              <a:spcBef>
                <a:spcPts val="49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Estimated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balance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sheet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 Price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sector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(of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subsidiary)</a:t>
            </a:r>
            <a:endParaRPr sz="1400">
              <a:latin typeface="Times New Roman"/>
              <a:cs typeface="Times New Roman"/>
            </a:endParaRPr>
          </a:p>
          <a:p>
            <a:pPr marL="1749020" marR="294060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Subtract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estimated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consolidated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parent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336014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minority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 </a:t>
            </a:r>
            <a:endParaRPr sz="1600">
              <a:latin typeface="Times New Roman"/>
              <a:cs typeface="Times New Roman"/>
            </a:endParaRPr>
          </a:p>
          <a:p>
            <a:pPr marL="1395001" marR="33601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(which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sheet)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</a:t>
            </a:r>
            <a:endParaRPr sz="1600">
              <a:latin typeface="Times New Roman"/>
              <a:cs typeface="Times New Roman"/>
            </a:endParaRPr>
          </a:p>
          <a:p>
            <a:pPr marL="1395001" marR="33601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multiplying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sector(s).</a:t>
            </a:r>
            <a:r>
              <a:rPr sz="1600" spc="-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3601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arrive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total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73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10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9917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 Dealing with Cash and Marketable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Securities</a:t>
            </a:r>
            <a:endParaRPr sz="2100">
              <a:latin typeface="Times New Roman"/>
              <a:cs typeface="Times New Roman"/>
            </a:endParaRPr>
          </a:p>
          <a:p>
            <a:pPr marL="1395001" marR="44838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(treasury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bills, </a:t>
            </a:r>
            <a:endParaRPr sz="1600">
              <a:latin typeface="Times New Roman"/>
              <a:cs typeface="Times New Roman"/>
            </a:endParaRPr>
          </a:p>
          <a:p>
            <a:pPr marL="1395001" marR="448381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commercial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paper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etc.) They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multitude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reasons:</a:t>
            </a:r>
            <a:endParaRPr sz="1600">
              <a:latin typeface="Times New Roman"/>
              <a:cs typeface="Times New Roman"/>
            </a:endParaRPr>
          </a:p>
          <a:p>
            <a:pPr marL="1749020" marR="419542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Operations: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needed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operations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retail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 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registers</a:t>
            </a:r>
            <a:endParaRPr sz="1400">
              <a:latin typeface="Times New Roman"/>
              <a:cs typeface="Times New Roman"/>
            </a:endParaRPr>
          </a:p>
          <a:p>
            <a:pPr marL="1749020" marR="443822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Precautionary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motive: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just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draw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event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crisis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Speculation: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Just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opportunity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along..</a:t>
            </a:r>
            <a:endParaRPr sz="1400">
              <a:latin typeface="Times New Roman"/>
              <a:cs typeface="Times New Roman"/>
            </a:endParaRPr>
          </a:p>
          <a:p>
            <a:pPr marL="1395001" marR="307260" indent="-303444">
              <a:lnSpc>
                <a:spcPts val="1806"/>
              </a:lnSpc>
              <a:spcBef>
                <a:spcPts val="71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0726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returns,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challenge.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dealing </a:t>
            </a:r>
            <a:endParaRPr sz="1600">
              <a:latin typeface="Times New Roman"/>
              <a:cs typeface="Times New Roman"/>
            </a:endParaRPr>
          </a:p>
          <a:p>
            <a:pPr marL="1395001" marR="30726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separately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Incorporate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73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3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5444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a. Cash in DCF valuation: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Separated from other assets</a:t>
            </a:r>
            <a:endParaRPr sz="2100">
              <a:latin typeface="Times New Roman"/>
              <a:cs typeface="Times New Roman"/>
            </a:endParaRPr>
          </a:p>
          <a:p>
            <a:pPr marL="1395001" marR="30821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dealing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marketable </a:t>
            </a:r>
            <a:endParaRPr sz="1600">
              <a:latin typeface="Times New Roman"/>
              <a:cs typeface="Times New Roman"/>
            </a:endParaRPr>
          </a:p>
          <a:p>
            <a:pPr marL="1395001" marR="3082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keep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 </a:t>
            </a:r>
            <a:endParaRPr sz="1600">
              <a:latin typeface="Times New Roman"/>
              <a:cs typeface="Times New Roman"/>
            </a:endParaRPr>
          </a:p>
          <a:p>
            <a:pPr marL="1395001" marR="3082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securities,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3082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contaminated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inclusion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(Use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alone </a:t>
            </a:r>
            <a:endParaRPr sz="1600">
              <a:latin typeface="Times New Roman"/>
              <a:cs typeface="Times New Roman"/>
            </a:endParaRPr>
          </a:p>
          <a:p>
            <a:pPr marL="1395001" marR="3082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equity).</a:t>
            </a:r>
            <a:endParaRPr sz="1600">
              <a:latin typeface="Times New Roman"/>
              <a:cs typeface="Times New Roman"/>
            </a:endParaRPr>
          </a:p>
          <a:p>
            <a:pPr marL="1395001" marR="533509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Once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valued,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generally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53350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marketable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subtract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gross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(This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also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equivalent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53350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subtracting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13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23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3843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Operating versus Non-operating Cash</a:t>
            </a:r>
            <a:endParaRPr sz="2100">
              <a:latin typeface="Times New Roman"/>
              <a:cs typeface="Times New Roman"/>
            </a:endParaRPr>
          </a:p>
          <a:p>
            <a:pPr marL="1395001" marR="50478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practitioners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draw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distinction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 </a:t>
            </a:r>
            <a:endParaRPr sz="1600">
              <a:latin typeface="Times New Roman"/>
              <a:cs typeface="Times New Roman"/>
            </a:endParaRPr>
          </a:p>
          <a:p>
            <a:pPr marL="1395001" marR="504781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endParaRPr sz="1600">
              <a:latin typeface="Times New Roman"/>
              <a:cs typeface="Times New Roman"/>
            </a:endParaRPr>
          </a:p>
          <a:p>
            <a:pPr marL="1395001" marR="564238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usually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defined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(based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either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56423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thumb)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56423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operations.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drain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56423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added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72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9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8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25246" y="2039471"/>
            <a:ext cx="5494734" cy="3646580"/>
          </a:xfrm>
          <a:custGeom>
            <a:avLst/>
            <a:gdLst/>
            <a:ahLst/>
            <a:cxnLst/>
            <a:rect l="l" t="t" r="r" b="b"/>
            <a:pathLst>
              <a:path w="6044207" h="4132791">
                <a:moveTo>
                  <a:pt x="0" y="0"/>
                </a:moveTo>
                <a:lnTo>
                  <a:pt x="0" y="4132791"/>
                </a:lnTo>
                <a:lnTo>
                  <a:pt x="6044207" y="4132791"/>
                </a:lnTo>
                <a:lnTo>
                  <a:pt x="6044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58512" y="5166985"/>
            <a:ext cx="4710875" cy="84325"/>
          </a:xfrm>
          <a:custGeom>
            <a:avLst/>
            <a:gdLst/>
            <a:ahLst/>
            <a:cxnLst/>
            <a:rect l="l" t="t" r="r" b="b"/>
            <a:pathLst>
              <a:path w="5181963" h="95568">
                <a:moveTo>
                  <a:pt x="123177" y="0"/>
                </a:moveTo>
                <a:lnTo>
                  <a:pt x="0" y="95568"/>
                </a:lnTo>
                <a:lnTo>
                  <a:pt x="5058785" y="95568"/>
                </a:lnTo>
                <a:lnTo>
                  <a:pt x="5181963" y="0"/>
                </a:lnTo>
                <a:lnTo>
                  <a:pt x="123177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58511" y="2444230"/>
            <a:ext cx="111979" cy="2807080"/>
          </a:xfrm>
          <a:custGeom>
            <a:avLst/>
            <a:gdLst/>
            <a:ahLst/>
            <a:cxnLst/>
            <a:rect l="l" t="t" r="r" b="b"/>
            <a:pathLst>
              <a:path w="123177" h="3181357">
                <a:moveTo>
                  <a:pt x="0" y="3181357"/>
                </a:moveTo>
                <a:lnTo>
                  <a:pt x="0" y="95567"/>
                </a:lnTo>
                <a:lnTo>
                  <a:pt x="123177" y="0"/>
                </a:lnTo>
                <a:lnTo>
                  <a:pt x="123177" y="3085789"/>
                </a:lnTo>
                <a:lnTo>
                  <a:pt x="0" y="3181357"/>
                </a:lnTo>
                <a:close/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70492" y="2444230"/>
            <a:ext cx="4598895" cy="2722755"/>
          </a:xfrm>
          <a:custGeom>
            <a:avLst/>
            <a:gdLst/>
            <a:ahLst/>
            <a:cxnLst/>
            <a:rect l="l" t="t" r="r" b="b"/>
            <a:pathLst>
              <a:path w="5058785" h="3085789">
                <a:moveTo>
                  <a:pt x="0" y="3085789"/>
                </a:moveTo>
                <a:lnTo>
                  <a:pt x="0" y="0"/>
                </a:lnTo>
                <a:lnTo>
                  <a:pt x="5058785" y="0"/>
                </a:lnTo>
                <a:lnTo>
                  <a:pt x="5058785" y="3085789"/>
                </a:lnTo>
                <a:lnTo>
                  <a:pt x="0" y="3085789"/>
                </a:lnTo>
                <a:close/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21085" y="3844022"/>
            <a:ext cx="46335" cy="1381053"/>
          </a:xfrm>
          <a:custGeom>
            <a:avLst/>
            <a:gdLst/>
            <a:ahLst/>
            <a:cxnLst/>
            <a:rect l="l" t="t" r="r" b="b"/>
            <a:pathLst>
              <a:path w="50969" h="1565193">
                <a:moveTo>
                  <a:pt x="0" y="38227"/>
                </a:moveTo>
                <a:lnTo>
                  <a:pt x="0" y="1565193"/>
                </a:lnTo>
                <a:lnTo>
                  <a:pt x="50969" y="1529090"/>
                </a:lnTo>
                <a:lnTo>
                  <a:pt x="50969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89798" y="3877751"/>
            <a:ext cx="131286" cy="1347323"/>
          </a:xfrm>
          <a:custGeom>
            <a:avLst/>
            <a:gdLst/>
            <a:ahLst/>
            <a:cxnLst/>
            <a:rect l="l" t="t" r="r" b="b"/>
            <a:pathLst>
              <a:path w="144415" h="1526966">
                <a:moveTo>
                  <a:pt x="0" y="0"/>
                </a:moveTo>
                <a:lnTo>
                  <a:pt x="0" y="1526966"/>
                </a:lnTo>
                <a:lnTo>
                  <a:pt x="144415" y="1526966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89798" y="3844022"/>
            <a:ext cx="177623" cy="33730"/>
          </a:xfrm>
          <a:custGeom>
            <a:avLst/>
            <a:gdLst/>
            <a:ahLst/>
            <a:cxnLst/>
            <a:rect l="l" t="t" r="r" b="b"/>
            <a:pathLst>
              <a:path w="195385" h="38227">
                <a:moveTo>
                  <a:pt x="50970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5385" y="0"/>
                </a:lnTo>
                <a:lnTo>
                  <a:pt x="50970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51232" y="2669096"/>
            <a:ext cx="44405" cy="2555980"/>
          </a:xfrm>
          <a:custGeom>
            <a:avLst/>
            <a:gdLst/>
            <a:ahLst/>
            <a:cxnLst/>
            <a:rect l="l" t="t" r="r" b="b"/>
            <a:pathLst>
              <a:path w="48846" h="2896777">
                <a:moveTo>
                  <a:pt x="0" y="36103"/>
                </a:moveTo>
                <a:lnTo>
                  <a:pt x="0" y="2896777"/>
                </a:lnTo>
                <a:lnTo>
                  <a:pt x="48846" y="2860673"/>
                </a:lnTo>
                <a:lnTo>
                  <a:pt x="48846" y="0"/>
                </a:lnTo>
                <a:lnTo>
                  <a:pt x="0" y="36103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19945" y="2700953"/>
            <a:ext cx="131286" cy="2524123"/>
          </a:xfrm>
          <a:custGeom>
            <a:avLst/>
            <a:gdLst/>
            <a:ahLst/>
            <a:cxnLst/>
            <a:rect l="l" t="t" r="r" b="b"/>
            <a:pathLst>
              <a:path w="144415" h="2860673">
                <a:moveTo>
                  <a:pt x="0" y="0"/>
                </a:moveTo>
                <a:lnTo>
                  <a:pt x="0" y="2860673"/>
                </a:lnTo>
                <a:lnTo>
                  <a:pt x="144415" y="2860673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19945" y="2669096"/>
            <a:ext cx="175692" cy="31856"/>
          </a:xfrm>
          <a:custGeom>
            <a:avLst/>
            <a:gdLst/>
            <a:ahLst/>
            <a:cxnLst/>
            <a:rect l="l" t="t" r="r" b="b"/>
            <a:pathLst>
              <a:path w="193261" h="36103">
                <a:moveTo>
                  <a:pt x="48846" y="0"/>
                </a:moveTo>
                <a:lnTo>
                  <a:pt x="0" y="36103"/>
                </a:lnTo>
                <a:lnTo>
                  <a:pt x="144415" y="36103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79448" y="3551696"/>
            <a:ext cx="44405" cy="1673379"/>
          </a:xfrm>
          <a:custGeom>
            <a:avLst/>
            <a:gdLst/>
            <a:ahLst/>
            <a:cxnLst/>
            <a:rect l="l" t="t" r="r" b="b"/>
            <a:pathLst>
              <a:path w="48846" h="1896496">
                <a:moveTo>
                  <a:pt x="0" y="38227"/>
                </a:moveTo>
                <a:lnTo>
                  <a:pt x="0" y="1896496"/>
                </a:lnTo>
                <a:lnTo>
                  <a:pt x="48846" y="1860393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48162" y="3585426"/>
            <a:ext cx="131286" cy="1639649"/>
          </a:xfrm>
          <a:custGeom>
            <a:avLst/>
            <a:gdLst/>
            <a:ahLst/>
            <a:cxnLst/>
            <a:rect l="l" t="t" r="r" b="b"/>
            <a:pathLst>
              <a:path w="144415" h="1858269">
                <a:moveTo>
                  <a:pt x="0" y="0"/>
                </a:moveTo>
                <a:lnTo>
                  <a:pt x="0" y="1858269"/>
                </a:lnTo>
                <a:lnTo>
                  <a:pt x="144415" y="1858269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48162" y="3551696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07666" y="3877751"/>
            <a:ext cx="44405" cy="1347323"/>
          </a:xfrm>
          <a:custGeom>
            <a:avLst/>
            <a:gdLst/>
            <a:ahLst/>
            <a:cxnLst/>
            <a:rect l="l" t="t" r="r" b="b"/>
            <a:pathLst>
              <a:path w="48846" h="1526966">
                <a:moveTo>
                  <a:pt x="0" y="38227"/>
                </a:moveTo>
                <a:lnTo>
                  <a:pt x="0" y="1526966"/>
                </a:lnTo>
                <a:lnTo>
                  <a:pt x="48846" y="1490863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76379" y="3911482"/>
            <a:ext cx="131286" cy="1313593"/>
          </a:xfrm>
          <a:custGeom>
            <a:avLst/>
            <a:gdLst/>
            <a:ahLst/>
            <a:cxnLst/>
            <a:rect l="l" t="t" r="r" b="b"/>
            <a:pathLst>
              <a:path w="144415" h="1488739">
                <a:moveTo>
                  <a:pt x="0" y="0"/>
                </a:moveTo>
                <a:lnTo>
                  <a:pt x="0" y="1488739"/>
                </a:lnTo>
                <a:lnTo>
                  <a:pt x="144415" y="1488739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76379" y="3877752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35882" y="3978941"/>
            <a:ext cx="44405" cy="1246133"/>
          </a:xfrm>
          <a:custGeom>
            <a:avLst/>
            <a:gdLst/>
            <a:ahLst/>
            <a:cxnLst/>
            <a:rect l="l" t="t" r="r" b="b"/>
            <a:pathLst>
              <a:path w="48846" h="1412284">
                <a:moveTo>
                  <a:pt x="0" y="38227"/>
                </a:moveTo>
                <a:lnTo>
                  <a:pt x="0" y="1412284"/>
                </a:lnTo>
                <a:lnTo>
                  <a:pt x="48846" y="1376181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04596" y="4012672"/>
            <a:ext cx="131286" cy="1212403"/>
          </a:xfrm>
          <a:custGeom>
            <a:avLst/>
            <a:gdLst/>
            <a:ahLst/>
            <a:cxnLst/>
            <a:rect l="l" t="t" r="r" b="b"/>
            <a:pathLst>
              <a:path w="144415" h="1374057">
                <a:moveTo>
                  <a:pt x="0" y="0"/>
                </a:moveTo>
                <a:lnTo>
                  <a:pt x="0" y="1374057"/>
                </a:lnTo>
                <a:lnTo>
                  <a:pt x="144415" y="1374057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04596" y="3978942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64098" y="4310619"/>
            <a:ext cx="44405" cy="914456"/>
          </a:xfrm>
          <a:custGeom>
            <a:avLst/>
            <a:gdLst/>
            <a:ahLst/>
            <a:cxnLst/>
            <a:rect l="l" t="t" r="r" b="b"/>
            <a:pathLst>
              <a:path w="48846" h="1036383">
                <a:moveTo>
                  <a:pt x="0" y="38227"/>
                </a:moveTo>
                <a:lnTo>
                  <a:pt x="0" y="1036383"/>
                </a:lnTo>
                <a:lnTo>
                  <a:pt x="48846" y="1000280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32812" y="4344349"/>
            <a:ext cx="131286" cy="880726"/>
          </a:xfrm>
          <a:custGeom>
            <a:avLst/>
            <a:gdLst/>
            <a:ahLst/>
            <a:cxnLst/>
            <a:rect l="l" t="t" r="r" b="b"/>
            <a:pathLst>
              <a:path w="144415" h="998156">
                <a:moveTo>
                  <a:pt x="0" y="0"/>
                </a:moveTo>
                <a:lnTo>
                  <a:pt x="0" y="998156"/>
                </a:lnTo>
                <a:lnTo>
                  <a:pt x="144415" y="998156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32812" y="4310619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92316" y="4400566"/>
            <a:ext cx="46335" cy="824509"/>
          </a:xfrm>
          <a:custGeom>
            <a:avLst/>
            <a:gdLst/>
            <a:ahLst/>
            <a:cxnLst/>
            <a:rect l="l" t="t" r="r" b="b"/>
            <a:pathLst>
              <a:path w="50969" h="934443">
                <a:moveTo>
                  <a:pt x="0" y="38227"/>
                </a:moveTo>
                <a:lnTo>
                  <a:pt x="0" y="934443"/>
                </a:lnTo>
                <a:lnTo>
                  <a:pt x="50969" y="898340"/>
                </a:lnTo>
                <a:lnTo>
                  <a:pt x="50969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61030" y="4434296"/>
            <a:ext cx="131286" cy="790779"/>
          </a:xfrm>
          <a:custGeom>
            <a:avLst/>
            <a:gdLst/>
            <a:ahLst/>
            <a:cxnLst/>
            <a:rect l="l" t="t" r="r" b="b"/>
            <a:pathLst>
              <a:path w="144415" h="896216">
                <a:moveTo>
                  <a:pt x="0" y="0"/>
                </a:moveTo>
                <a:lnTo>
                  <a:pt x="0" y="896216"/>
                </a:lnTo>
                <a:lnTo>
                  <a:pt x="144415" y="896216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61029" y="4400566"/>
            <a:ext cx="177623" cy="33730"/>
          </a:xfrm>
          <a:custGeom>
            <a:avLst/>
            <a:gdLst/>
            <a:ahLst/>
            <a:cxnLst/>
            <a:rect l="l" t="t" r="r" b="b"/>
            <a:pathLst>
              <a:path w="195385" h="38227">
                <a:moveTo>
                  <a:pt x="50969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5385" y="0"/>
                </a:lnTo>
                <a:lnTo>
                  <a:pt x="50969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20533" y="4550477"/>
            <a:ext cx="46335" cy="674599"/>
          </a:xfrm>
          <a:custGeom>
            <a:avLst/>
            <a:gdLst/>
            <a:ahLst/>
            <a:cxnLst/>
            <a:rect l="l" t="t" r="r" b="b"/>
            <a:pathLst>
              <a:path w="50969" h="764545">
                <a:moveTo>
                  <a:pt x="0" y="38227"/>
                </a:moveTo>
                <a:lnTo>
                  <a:pt x="0" y="764545"/>
                </a:lnTo>
                <a:lnTo>
                  <a:pt x="50969" y="728441"/>
                </a:lnTo>
                <a:lnTo>
                  <a:pt x="50969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89246" y="4584207"/>
            <a:ext cx="131286" cy="640868"/>
          </a:xfrm>
          <a:custGeom>
            <a:avLst/>
            <a:gdLst/>
            <a:ahLst/>
            <a:cxnLst/>
            <a:rect l="l" t="t" r="r" b="b"/>
            <a:pathLst>
              <a:path w="144415" h="726317">
                <a:moveTo>
                  <a:pt x="0" y="0"/>
                </a:moveTo>
                <a:lnTo>
                  <a:pt x="0" y="726317"/>
                </a:lnTo>
                <a:lnTo>
                  <a:pt x="144415" y="726317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89245" y="4550477"/>
            <a:ext cx="177622" cy="33730"/>
          </a:xfrm>
          <a:custGeom>
            <a:avLst/>
            <a:gdLst/>
            <a:ahLst/>
            <a:cxnLst/>
            <a:rect l="l" t="t" r="r" b="b"/>
            <a:pathLst>
              <a:path w="195384" h="38227">
                <a:moveTo>
                  <a:pt x="50970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5384" y="0"/>
                </a:lnTo>
                <a:lnTo>
                  <a:pt x="50970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50679" y="4604819"/>
            <a:ext cx="44405" cy="620255"/>
          </a:xfrm>
          <a:custGeom>
            <a:avLst/>
            <a:gdLst/>
            <a:ahLst/>
            <a:cxnLst/>
            <a:rect l="l" t="t" r="r" b="b"/>
            <a:pathLst>
              <a:path w="48846" h="702956">
                <a:moveTo>
                  <a:pt x="0" y="38227"/>
                </a:moveTo>
                <a:lnTo>
                  <a:pt x="0" y="702956"/>
                </a:lnTo>
                <a:lnTo>
                  <a:pt x="48846" y="666853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19393" y="4638549"/>
            <a:ext cx="131286" cy="586526"/>
          </a:xfrm>
          <a:custGeom>
            <a:avLst/>
            <a:gdLst/>
            <a:ahLst/>
            <a:cxnLst/>
            <a:rect l="l" t="t" r="r" b="b"/>
            <a:pathLst>
              <a:path w="144415" h="664729">
                <a:moveTo>
                  <a:pt x="0" y="0"/>
                </a:moveTo>
                <a:lnTo>
                  <a:pt x="0" y="664729"/>
                </a:lnTo>
                <a:lnTo>
                  <a:pt x="144415" y="664729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19393" y="4604819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78896" y="4702261"/>
            <a:ext cx="44405" cy="522814"/>
          </a:xfrm>
          <a:custGeom>
            <a:avLst/>
            <a:gdLst/>
            <a:ahLst/>
            <a:cxnLst/>
            <a:rect l="l" t="t" r="r" b="b"/>
            <a:pathLst>
              <a:path w="48846" h="592522">
                <a:moveTo>
                  <a:pt x="0" y="38227"/>
                </a:moveTo>
                <a:lnTo>
                  <a:pt x="0" y="592522"/>
                </a:lnTo>
                <a:lnTo>
                  <a:pt x="48846" y="556419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47610" y="4735991"/>
            <a:ext cx="131286" cy="489084"/>
          </a:xfrm>
          <a:custGeom>
            <a:avLst/>
            <a:gdLst/>
            <a:ahLst/>
            <a:cxnLst/>
            <a:rect l="l" t="t" r="r" b="b"/>
            <a:pathLst>
              <a:path w="144415" h="554295">
                <a:moveTo>
                  <a:pt x="0" y="0"/>
                </a:moveTo>
                <a:lnTo>
                  <a:pt x="0" y="554295"/>
                </a:lnTo>
                <a:lnTo>
                  <a:pt x="144415" y="554295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47609" y="4702261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07113" y="4807200"/>
            <a:ext cx="44405" cy="417876"/>
          </a:xfrm>
          <a:custGeom>
            <a:avLst/>
            <a:gdLst/>
            <a:ahLst/>
            <a:cxnLst/>
            <a:rect l="l" t="t" r="r" b="b"/>
            <a:pathLst>
              <a:path w="48846" h="473593">
                <a:moveTo>
                  <a:pt x="0" y="38227"/>
                </a:moveTo>
                <a:lnTo>
                  <a:pt x="0" y="473593"/>
                </a:lnTo>
                <a:lnTo>
                  <a:pt x="48846" y="437489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75827" y="4840929"/>
            <a:ext cx="131286" cy="384146"/>
          </a:xfrm>
          <a:custGeom>
            <a:avLst/>
            <a:gdLst/>
            <a:ahLst/>
            <a:cxnLst/>
            <a:rect l="l" t="t" r="r" b="b"/>
            <a:pathLst>
              <a:path w="144415" h="435365">
                <a:moveTo>
                  <a:pt x="0" y="0"/>
                </a:moveTo>
                <a:lnTo>
                  <a:pt x="0" y="435365"/>
                </a:lnTo>
                <a:lnTo>
                  <a:pt x="144415" y="435365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75827" y="4807199"/>
            <a:ext cx="175692" cy="33730"/>
          </a:xfrm>
          <a:custGeom>
            <a:avLst/>
            <a:gdLst/>
            <a:ahLst/>
            <a:cxnLst/>
            <a:rect l="l" t="t" r="r" b="b"/>
            <a:pathLst>
              <a:path w="193261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35330" y="4445538"/>
            <a:ext cx="44405" cy="779536"/>
          </a:xfrm>
          <a:custGeom>
            <a:avLst/>
            <a:gdLst/>
            <a:ahLst/>
            <a:cxnLst/>
            <a:rect l="l" t="t" r="r" b="b"/>
            <a:pathLst>
              <a:path w="48846" h="883474">
                <a:moveTo>
                  <a:pt x="0" y="36103"/>
                </a:moveTo>
                <a:lnTo>
                  <a:pt x="0" y="883474"/>
                </a:lnTo>
                <a:lnTo>
                  <a:pt x="48846" y="847370"/>
                </a:lnTo>
                <a:lnTo>
                  <a:pt x="48846" y="0"/>
                </a:lnTo>
                <a:lnTo>
                  <a:pt x="0" y="36103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04043" y="4477395"/>
            <a:ext cx="131286" cy="747679"/>
          </a:xfrm>
          <a:custGeom>
            <a:avLst/>
            <a:gdLst/>
            <a:ahLst/>
            <a:cxnLst/>
            <a:rect l="l" t="t" r="r" b="b"/>
            <a:pathLst>
              <a:path w="144415" h="847370">
                <a:moveTo>
                  <a:pt x="0" y="0"/>
                </a:moveTo>
                <a:lnTo>
                  <a:pt x="0" y="847370"/>
                </a:lnTo>
                <a:lnTo>
                  <a:pt x="144415" y="847370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04043" y="4445539"/>
            <a:ext cx="175692" cy="31856"/>
          </a:xfrm>
          <a:custGeom>
            <a:avLst/>
            <a:gdLst/>
            <a:ahLst/>
            <a:cxnLst/>
            <a:rect l="l" t="t" r="r" b="b"/>
            <a:pathLst>
              <a:path w="193261" h="36103">
                <a:moveTo>
                  <a:pt x="48846" y="0"/>
                </a:moveTo>
                <a:lnTo>
                  <a:pt x="0" y="36103"/>
                </a:lnTo>
                <a:lnTo>
                  <a:pt x="144415" y="36103"/>
                </a:lnTo>
                <a:lnTo>
                  <a:pt x="193261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63547" y="4651666"/>
            <a:ext cx="44405" cy="573409"/>
          </a:xfrm>
          <a:custGeom>
            <a:avLst/>
            <a:gdLst/>
            <a:ahLst/>
            <a:cxnLst/>
            <a:rect l="l" t="t" r="r" b="b"/>
            <a:pathLst>
              <a:path w="48846" h="649863">
                <a:moveTo>
                  <a:pt x="0" y="38227"/>
                </a:moveTo>
                <a:lnTo>
                  <a:pt x="0" y="649863"/>
                </a:lnTo>
                <a:lnTo>
                  <a:pt x="48846" y="613759"/>
                </a:lnTo>
                <a:lnTo>
                  <a:pt x="48846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32260" y="4685397"/>
            <a:ext cx="131286" cy="539678"/>
          </a:xfrm>
          <a:custGeom>
            <a:avLst/>
            <a:gdLst/>
            <a:ahLst/>
            <a:cxnLst/>
            <a:rect l="l" t="t" r="r" b="b"/>
            <a:pathLst>
              <a:path w="144415" h="611635">
                <a:moveTo>
                  <a:pt x="0" y="0"/>
                </a:moveTo>
                <a:lnTo>
                  <a:pt x="0" y="611635"/>
                </a:lnTo>
                <a:lnTo>
                  <a:pt x="144415" y="611635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32259" y="4651666"/>
            <a:ext cx="175693" cy="33730"/>
          </a:xfrm>
          <a:custGeom>
            <a:avLst/>
            <a:gdLst/>
            <a:ahLst/>
            <a:cxnLst/>
            <a:rect l="l" t="t" r="r" b="b"/>
            <a:pathLst>
              <a:path w="193262" h="38227">
                <a:moveTo>
                  <a:pt x="48846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3262" y="0"/>
                </a:lnTo>
                <a:lnTo>
                  <a:pt x="48846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91763" y="3171297"/>
            <a:ext cx="46335" cy="2053778"/>
          </a:xfrm>
          <a:custGeom>
            <a:avLst/>
            <a:gdLst/>
            <a:ahLst/>
            <a:cxnLst/>
            <a:rect l="l" t="t" r="r" b="b"/>
            <a:pathLst>
              <a:path w="50969" h="2327615">
                <a:moveTo>
                  <a:pt x="0" y="38227"/>
                </a:moveTo>
                <a:lnTo>
                  <a:pt x="0" y="2327615"/>
                </a:lnTo>
                <a:lnTo>
                  <a:pt x="50969" y="2291511"/>
                </a:lnTo>
                <a:lnTo>
                  <a:pt x="50969" y="0"/>
                </a:lnTo>
                <a:lnTo>
                  <a:pt x="0" y="38227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60477" y="3205027"/>
            <a:ext cx="131286" cy="2020048"/>
          </a:xfrm>
          <a:custGeom>
            <a:avLst/>
            <a:gdLst/>
            <a:ahLst/>
            <a:cxnLst/>
            <a:rect l="l" t="t" r="r" b="b"/>
            <a:pathLst>
              <a:path w="144415" h="2289388">
                <a:moveTo>
                  <a:pt x="0" y="0"/>
                </a:moveTo>
                <a:lnTo>
                  <a:pt x="0" y="2289388"/>
                </a:lnTo>
                <a:lnTo>
                  <a:pt x="144415" y="2289388"/>
                </a:lnTo>
                <a:lnTo>
                  <a:pt x="144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60477" y="3171297"/>
            <a:ext cx="177623" cy="33730"/>
          </a:xfrm>
          <a:custGeom>
            <a:avLst/>
            <a:gdLst/>
            <a:ahLst/>
            <a:cxnLst/>
            <a:rect l="l" t="t" r="r" b="b"/>
            <a:pathLst>
              <a:path w="195385" h="38227">
                <a:moveTo>
                  <a:pt x="50970" y="0"/>
                </a:moveTo>
                <a:lnTo>
                  <a:pt x="0" y="38227"/>
                </a:lnTo>
                <a:lnTo>
                  <a:pt x="144415" y="38227"/>
                </a:lnTo>
                <a:lnTo>
                  <a:pt x="195385" y="0"/>
                </a:lnTo>
                <a:lnTo>
                  <a:pt x="50970" y="0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90858" y="5222792"/>
            <a:ext cx="202865" cy="54108"/>
          </a:xfrm>
          <a:custGeom>
            <a:avLst/>
            <a:gdLst/>
            <a:ahLst/>
            <a:cxnLst/>
            <a:rect l="l" t="t" r="r" b="b"/>
            <a:pathLst>
              <a:path w="223151" h="61322">
                <a:moveTo>
                  <a:pt x="201578" y="54731"/>
                </a:moveTo>
                <a:lnTo>
                  <a:pt x="202144" y="60059"/>
                </a:lnTo>
                <a:lnTo>
                  <a:pt x="210506" y="60059"/>
                </a:lnTo>
                <a:lnTo>
                  <a:pt x="206949" y="57272"/>
                </a:lnTo>
                <a:lnTo>
                  <a:pt x="205207" y="57272"/>
                </a:lnTo>
                <a:lnTo>
                  <a:pt x="203785" y="56764"/>
                </a:lnTo>
                <a:lnTo>
                  <a:pt x="201578" y="54731"/>
                </a:lnTo>
                <a:close/>
              </a:path>
              <a:path w="223151" h="61322">
                <a:moveTo>
                  <a:pt x="181775" y="24651"/>
                </a:moveTo>
                <a:lnTo>
                  <a:pt x="178814" y="28977"/>
                </a:lnTo>
                <a:lnTo>
                  <a:pt x="175547" y="31140"/>
                </a:lnTo>
                <a:lnTo>
                  <a:pt x="170089" y="31140"/>
                </a:lnTo>
                <a:lnTo>
                  <a:pt x="170364" y="34189"/>
                </a:lnTo>
                <a:lnTo>
                  <a:pt x="175446" y="34189"/>
                </a:lnTo>
                <a:lnTo>
                  <a:pt x="179736" y="31699"/>
                </a:lnTo>
                <a:lnTo>
                  <a:pt x="183235" y="26719"/>
                </a:lnTo>
                <a:lnTo>
                  <a:pt x="184737" y="20324"/>
                </a:lnTo>
                <a:lnTo>
                  <a:pt x="181775" y="24651"/>
                </a:lnTo>
                <a:close/>
              </a:path>
              <a:path w="223151" h="61322">
                <a:moveTo>
                  <a:pt x="160797" y="29035"/>
                </a:moveTo>
                <a:lnTo>
                  <a:pt x="163004" y="31096"/>
                </a:lnTo>
                <a:lnTo>
                  <a:pt x="165211" y="33158"/>
                </a:lnTo>
                <a:lnTo>
                  <a:pt x="167664" y="34189"/>
                </a:lnTo>
                <a:lnTo>
                  <a:pt x="170364" y="34189"/>
                </a:lnTo>
                <a:lnTo>
                  <a:pt x="170089" y="31140"/>
                </a:lnTo>
                <a:lnTo>
                  <a:pt x="168688" y="30596"/>
                </a:lnTo>
                <a:lnTo>
                  <a:pt x="166858" y="28418"/>
                </a:lnTo>
                <a:lnTo>
                  <a:pt x="166401" y="26915"/>
                </a:lnTo>
                <a:lnTo>
                  <a:pt x="166401" y="20760"/>
                </a:lnTo>
                <a:lnTo>
                  <a:pt x="167860" y="16121"/>
                </a:lnTo>
                <a:lnTo>
                  <a:pt x="170778" y="11084"/>
                </a:lnTo>
                <a:lnTo>
                  <a:pt x="173696" y="6046"/>
                </a:lnTo>
                <a:lnTo>
                  <a:pt x="176564" y="3527"/>
                </a:lnTo>
                <a:lnTo>
                  <a:pt x="179380" y="3527"/>
                </a:lnTo>
                <a:lnTo>
                  <a:pt x="180157" y="3868"/>
                </a:lnTo>
                <a:lnTo>
                  <a:pt x="182044" y="5233"/>
                </a:lnTo>
                <a:lnTo>
                  <a:pt x="183561" y="5836"/>
                </a:lnTo>
                <a:lnTo>
                  <a:pt x="185630" y="6968"/>
                </a:lnTo>
                <a:lnTo>
                  <a:pt x="186218" y="8667"/>
                </a:lnTo>
                <a:lnTo>
                  <a:pt x="186218" y="15606"/>
                </a:lnTo>
                <a:lnTo>
                  <a:pt x="184737" y="20324"/>
                </a:lnTo>
                <a:lnTo>
                  <a:pt x="183235" y="26719"/>
                </a:lnTo>
                <a:lnTo>
                  <a:pt x="186733" y="21740"/>
                </a:lnTo>
                <a:lnTo>
                  <a:pt x="188483" y="16637"/>
                </a:lnTo>
                <a:lnTo>
                  <a:pt x="188483" y="10336"/>
                </a:lnTo>
                <a:lnTo>
                  <a:pt x="188265" y="8529"/>
                </a:lnTo>
                <a:lnTo>
                  <a:pt x="187873" y="7099"/>
                </a:lnTo>
                <a:lnTo>
                  <a:pt x="189325" y="7505"/>
                </a:lnTo>
                <a:lnTo>
                  <a:pt x="191183" y="7824"/>
                </a:lnTo>
                <a:lnTo>
                  <a:pt x="192533" y="7926"/>
                </a:lnTo>
                <a:lnTo>
                  <a:pt x="195872" y="7926"/>
                </a:lnTo>
                <a:lnTo>
                  <a:pt x="197295" y="7766"/>
                </a:lnTo>
                <a:lnTo>
                  <a:pt x="199444" y="7128"/>
                </a:lnTo>
                <a:lnTo>
                  <a:pt x="201070" y="6460"/>
                </a:lnTo>
                <a:lnTo>
                  <a:pt x="203247" y="5444"/>
                </a:lnTo>
                <a:lnTo>
                  <a:pt x="172194" y="61192"/>
                </a:lnTo>
                <a:lnTo>
                  <a:pt x="176418" y="61192"/>
                </a:lnTo>
                <a:lnTo>
                  <a:pt x="210782" y="-348"/>
                </a:lnTo>
                <a:lnTo>
                  <a:pt x="207298" y="-348"/>
                </a:lnTo>
                <a:lnTo>
                  <a:pt x="205643" y="1277"/>
                </a:lnTo>
                <a:lnTo>
                  <a:pt x="204060" y="2511"/>
                </a:lnTo>
                <a:lnTo>
                  <a:pt x="202551" y="3353"/>
                </a:lnTo>
                <a:lnTo>
                  <a:pt x="199734" y="4979"/>
                </a:lnTo>
                <a:lnTo>
                  <a:pt x="196656" y="5792"/>
                </a:lnTo>
                <a:lnTo>
                  <a:pt x="192040" y="5792"/>
                </a:lnTo>
                <a:lnTo>
                  <a:pt x="190791" y="5676"/>
                </a:lnTo>
                <a:lnTo>
                  <a:pt x="189572" y="5444"/>
                </a:lnTo>
                <a:lnTo>
                  <a:pt x="188352" y="5211"/>
                </a:lnTo>
                <a:lnTo>
                  <a:pt x="186741" y="4224"/>
                </a:lnTo>
                <a:lnTo>
                  <a:pt x="185086" y="2743"/>
                </a:lnTo>
                <a:lnTo>
                  <a:pt x="183910" y="1843"/>
                </a:lnTo>
                <a:lnTo>
                  <a:pt x="182167" y="1146"/>
                </a:lnTo>
                <a:lnTo>
                  <a:pt x="180701" y="914"/>
                </a:lnTo>
                <a:lnTo>
                  <a:pt x="173878" y="914"/>
                </a:lnTo>
                <a:lnTo>
                  <a:pt x="169421" y="3237"/>
                </a:lnTo>
                <a:lnTo>
                  <a:pt x="165530" y="7883"/>
                </a:lnTo>
                <a:lnTo>
                  <a:pt x="161639" y="12528"/>
                </a:lnTo>
                <a:lnTo>
                  <a:pt x="159694" y="17247"/>
                </a:lnTo>
                <a:lnTo>
                  <a:pt x="159694" y="26015"/>
                </a:lnTo>
                <a:lnTo>
                  <a:pt x="160797" y="29035"/>
                </a:lnTo>
                <a:close/>
              </a:path>
              <a:path w="223151" h="61322">
                <a:moveTo>
                  <a:pt x="195342" y="55087"/>
                </a:moveTo>
                <a:lnTo>
                  <a:pt x="197477" y="57076"/>
                </a:lnTo>
                <a:lnTo>
                  <a:pt x="199611" y="59065"/>
                </a:lnTo>
                <a:lnTo>
                  <a:pt x="202144" y="60059"/>
                </a:lnTo>
                <a:lnTo>
                  <a:pt x="201578" y="54731"/>
                </a:lnTo>
                <a:lnTo>
                  <a:pt x="201026" y="53265"/>
                </a:lnTo>
                <a:lnTo>
                  <a:pt x="201026" y="47487"/>
                </a:lnTo>
                <a:lnTo>
                  <a:pt x="202376" y="42914"/>
                </a:lnTo>
                <a:lnTo>
                  <a:pt x="205077" y="37629"/>
                </a:lnTo>
                <a:lnTo>
                  <a:pt x="207777" y="32345"/>
                </a:lnTo>
                <a:lnTo>
                  <a:pt x="210855" y="29703"/>
                </a:lnTo>
                <a:lnTo>
                  <a:pt x="216226" y="29703"/>
                </a:lnTo>
                <a:lnTo>
                  <a:pt x="217780" y="30385"/>
                </a:lnTo>
                <a:lnTo>
                  <a:pt x="218970" y="31750"/>
                </a:lnTo>
                <a:lnTo>
                  <a:pt x="220161" y="33114"/>
                </a:lnTo>
                <a:lnTo>
                  <a:pt x="220756" y="35016"/>
                </a:lnTo>
                <a:lnTo>
                  <a:pt x="220756" y="41404"/>
                </a:lnTo>
                <a:lnTo>
                  <a:pt x="219340" y="45694"/>
                </a:lnTo>
                <a:lnTo>
                  <a:pt x="216509" y="50325"/>
                </a:lnTo>
                <a:lnTo>
                  <a:pt x="213678" y="54956"/>
                </a:lnTo>
                <a:lnTo>
                  <a:pt x="210492" y="57272"/>
                </a:lnTo>
                <a:lnTo>
                  <a:pt x="206949" y="57272"/>
                </a:lnTo>
                <a:lnTo>
                  <a:pt x="210506" y="60059"/>
                </a:lnTo>
                <a:lnTo>
                  <a:pt x="214876" y="57403"/>
                </a:lnTo>
                <a:lnTo>
                  <a:pt x="218186" y="52089"/>
                </a:lnTo>
                <a:lnTo>
                  <a:pt x="221496" y="46776"/>
                </a:lnTo>
                <a:lnTo>
                  <a:pt x="223151" y="41927"/>
                </a:lnTo>
                <a:lnTo>
                  <a:pt x="223151" y="33448"/>
                </a:lnTo>
                <a:lnTo>
                  <a:pt x="222179" y="30646"/>
                </a:lnTo>
                <a:lnTo>
                  <a:pt x="220233" y="29137"/>
                </a:lnTo>
                <a:lnTo>
                  <a:pt x="218288" y="27627"/>
                </a:lnTo>
                <a:lnTo>
                  <a:pt x="216052" y="26872"/>
                </a:lnTo>
                <a:lnTo>
                  <a:pt x="208677" y="26872"/>
                </a:lnTo>
                <a:lnTo>
                  <a:pt x="204256" y="29100"/>
                </a:lnTo>
                <a:lnTo>
                  <a:pt x="200264" y="33557"/>
                </a:lnTo>
                <a:lnTo>
                  <a:pt x="196272" y="38014"/>
                </a:lnTo>
                <a:lnTo>
                  <a:pt x="194275" y="42754"/>
                </a:lnTo>
                <a:lnTo>
                  <a:pt x="194275" y="51987"/>
                </a:lnTo>
                <a:lnTo>
                  <a:pt x="195342" y="55087"/>
                </a:lnTo>
                <a:close/>
              </a:path>
              <a:path w="223151" h="61322">
                <a:moveTo>
                  <a:pt x="28396" y="60756"/>
                </a:moveTo>
                <a:lnTo>
                  <a:pt x="34276" y="55951"/>
                </a:lnTo>
                <a:lnTo>
                  <a:pt x="37673" y="46340"/>
                </a:lnTo>
                <a:lnTo>
                  <a:pt x="39474" y="41230"/>
                </a:lnTo>
                <a:lnTo>
                  <a:pt x="40374" y="35786"/>
                </a:lnTo>
                <a:lnTo>
                  <a:pt x="40374" y="22662"/>
                </a:lnTo>
                <a:lnTo>
                  <a:pt x="38907" y="16158"/>
                </a:lnTo>
                <a:lnTo>
                  <a:pt x="35975" y="10496"/>
                </a:lnTo>
                <a:lnTo>
                  <a:pt x="32287" y="3498"/>
                </a:lnTo>
                <a:lnTo>
                  <a:pt x="27104" y="0"/>
                </a:lnTo>
                <a:lnTo>
                  <a:pt x="13022" y="0"/>
                </a:lnTo>
                <a:lnTo>
                  <a:pt x="7534" y="3672"/>
                </a:lnTo>
                <a:lnTo>
                  <a:pt x="3963" y="11018"/>
                </a:lnTo>
                <a:lnTo>
                  <a:pt x="1321" y="16419"/>
                </a:lnTo>
                <a:lnTo>
                  <a:pt x="0" y="22865"/>
                </a:lnTo>
                <a:lnTo>
                  <a:pt x="0" y="39880"/>
                </a:lnTo>
                <a:lnTo>
                  <a:pt x="1974" y="47414"/>
                </a:lnTo>
                <a:lnTo>
                  <a:pt x="5923" y="52960"/>
                </a:lnTo>
                <a:lnTo>
                  <a:pt x="9610" y="58157"/>
                </a:lnTo>
                <a:lnTo>
                  <a:pt x="10104" y="47255"/>
                </a:lnTo>
                <a:lnTo>
                  <a:pt x="9117" y="43306"/>
                </a:lnTo>
                <a:lnTo>
                  <a:pt x="8623" y="38036"/>
                </a:lnTo>
                <a:lnTo>
                  <a:pt x="8623" y="24418"/>
                </a:lnTo>
                <a:lnTo>
                  <a:pt x="9102" y="18756"/>
                </a:lnTo>
                <a:lnTo>
                  <a:pt x="10060" y="14459"/>
                </a:lnTo>
                <a:lnTo>
                  <a:pt x="11890" y="6387"/>
                </a:lnTo>
                <a:lnTo>
                  <a:pt x="15272" y="2351"/>
                </a:lnTo>
                <a:lnTo>
                  <a:pt x="25144" y="2351"/>
                </a:lnTo>
                <a:lnTo>
                  <a:pt x="28513" y="6271"/>
                </a:lnTo>
                <a:lnTo>
                  <a:pt x="30313" y="14111"/>
                </a:lnTo>
                <a:lnTo>
                  <a:pt x="31271" y="18321"/>
                </a:lnTo>
                <a:lnTo>
                  <a:pt x="31750" y="23954"/>
                </a:lnTo>
                <a:lnTo>
                  <a:pt x="31750" y="39865"/>
                </a:lnTo>
                <a:lnTo>
                  <a:pt x="30952" y="46630"/>
                </a:lnTo>
                <a:lnTo>
                  <a:pt x="29355" y="51305"/>
                </a:lnTo>
                <a:lnTo>
                  <a:pt x="27758" y="55980"/>
                </a:lnTo>
                <a:lnTo>
                  <a:pt x="24825" y="58317"/>
                </a:lnTo>
                <a:lnTo>
                  <a:pt x="20557" y="58317"/>
                </a:lnTo>
                <a:lnTo>
                  <a:pt x="20034" y="60756"/>
                </a:lnTo>
                <a:lnTo>
                  <a:pt x="28396" y="60756"/>
                </a:lnTo>
                <a:close/>
              </a:path>
              <a:path w="223151" h="61322">
                <a:moveTo>
                  <a:pt x="10104" y="47255"/>
                </a:moveTo>
                <a:lnTo>
                  <a:pt x="9610" y="58157"/>
                </a:lnTo>
                <a:lnTo>
                  <a:pt x="14314" y="60756"/>
                </a:lnTo>
                <a:lnTo>
                  <a:pt x="20034" y="60756"/>
                </a:lnTo>
                <a:lnTo>
                  <a:pt x="20557" y="58317"/>
                </a:lnTo>
                <a:lnTo>
                  <a:pt x="15446" y="58317"/>
                </a:lnTo>
                <a:lnTo>
                  <a:pt x="11962" y="54630"/>
                </a:lnTo>
                <a:lnTo>
                  <a:pt x="10104" y="47255"/>
                </a:lnTo>
                <a:close/>
              </a:path>
              <a:path w="223151" h="61322">
                <a:moveTo>
                  <a:pt x="53396" y="56009"/>
                </a:moveTo>
                <a:lnTo>
                  <a:pt x="53396" y="57373"/>
                </a:lnTo>
                <a:lnTo>
                  <a:pt x="54833" y="59515"/>
                </a:lnTo>
                <a:lnTo>
                  <a:pt x="56968" y="60974"/>
                </a:lnTo>
                <a:lnTo>
                  <a:pt x="59755" y="60974"/>
                </a:lnTo>
                <a:lnTo>
                  <a:pt x="61867" y="59515"/>
                </a:lnTo>
                <a:lnTo>
                  <a:pt x="63283" y="57373"/>
                </a:lnTo>
                <a:lnTo>
                  <a:pt x="63283" y="54644"/>
                </a:lnTo>
                <a:lnTo>
                  <a:pt x="61846" y="52525"/>
                </a:lnTo>
                <a:lnTo>
                  <a:pt x="59726" y="51087"/>
                </a:lnTo>
                <a:lnTo>
                  <a:pt x="56997" y="51087"/>
                </a:lnTo>
                <a:lnTo>
                  <a:pt x="54855" y="52525"/>
                </a:lnTo>
                <a:lnTo>
                  <a:pt x="53396" y="54644"/>
                </a:lnTo>
                <a:lnTo>
                  <a:pt x="53396" y="56009"/>
                </a:lnTo>
                <a:close/>
              </a:path>
              <a:path w="223151" h="61322">
                <a:moveTo>
                  <a:pt x="94233" y="60756"/>
                </a:moveTo>
                <a:lnTo>
                  <a:pt x="100113" y="55951"/>
                </a:lnTo>
                <a:lnTo>
                  <a:pt x="103510" y="46340"/>
                </a:lnTo>
                <a:lnTo>
                  <a:pt x="105310" y="41230"/>
                </a:lnTo>
                <a:lnTo>
                  <a:pt x="106210" y="35786"/>
                </a:lnTo>
                <a:lnTo>
                  <a:pt x="106210" y="22662"/>
                </a:lnTo>
                <a:lnTo>
                  <a:pt x="104744" y="16158"/>
                </a:lnTo>
                <a:lnTo>
                  <a:pt x="101811" y="10496"/>
                </a:lnTo>
                <a:lnTo>
                  <a:pt x="98124" y="3498"/>
                </a:lnTo>
                <a:lnTo>
                  <a:pt x="92941" y="0"/>
                </a:lnTo>
                <a:lnTo>
                  <a:pt x="78858" y="0"/>
                </a:lnTo>
                <a:lnTo>
                  <a:pt x="73371" y="3672"/>
                </a:lnTo>
                <a:lnTo>
                  <a:pt x="69799" y="11018"/>
                </a:lnTo>
                <a:lnTo>
                  <a:pt x="67157" y="16419"/>
                </a:lnTo>
                <a:lnTo>
                  <a:pt x="65836" y="22865"/>
                </a:lnTo>
                <a:lnTo>
                  <a:pt x="65836" y="39880"/>
                </a:lnTo>
                <a:lnTo>
                  <a:pt x="67810" y="47414"/>
                </a:lnTo>
                <a:lnTo>
                  <a:pt x="71759" y="52960"/>
                </a:lnTo>
                <a:lnTo>
                  <a:pt x="75447" y="58157"/>
                </a:lnTo>
                <a:lnTo>
                  <a:pt x="75940" y="47255"/>
                </a:lnTo>
                <a:lnTo>
                  <a:pt x="74953" y="43306"/>
                </a:lnTo>
                <a:lnTo>
                  <a:pt x="74459" y="38036"/>
                </a:lnTo>
                <a:lnTo>
                  <a:pt x="74459" y="24418"/>
                </a:lnTo>
                <a:lnTo>
                  <a:pt x="74939" y="18756"/>
                </a:lnTo>
                <a:lnTo>
                  <a:pt x="75897" y="14459"/>
                </a:lnTo>
                <a:lnTo>
                  <a:pt x="77726" y="6387"/>
                </a:lnTo>
                <a:lnTo>
                  <a:pt x="81109" y="2351"/>
                </a:lnTo>
                <a:lnTo>
                  <a:pt x="90981" y="2351"/>
                </a:lnTo>
                <a:lnTo>
                  <a:pt x="94349" y="6271"/>
                </a:lnTo>
                <a:lnTo>
                  <a:pt x="96149" y="14111"/>
                </a:lnTo>
                <a:lnTo>
                  <a:pt x="97107" y="18321"/>
                </a:lnTo>
                <a:lnTo>
                  <a:pt x="97586" y="23954"/>
                </a:lnTo>
                <a:lnTo>
                  <a:pt x="97586" y="39865"/>
                </a:lnTo>
                <a:lnTo>
                  <a:pt x="96788" y="46630"/>
                </a:lnTo>
                <a:lnTo>
                  <a:pt x="95191" y="51305"/>
                </a:lnTo>
                <a:lnTo>
                  <a:pt x="93594" y="55980"/>
                </a:lnTo>
                <a:lnTo>
                  <a:pt x="90661" y="58317"/>
                </a:lnTo>
                <a:lnTo>
                  <a:pt x="86393" y="58317"/>
                </a:lnTo>
                <a:lnTo>
                  <a:pt x="85871" y="60756"/>
                </a:lnTo>
                <a:lnTo>
                  <a:pt x="94233" y="60756"/>
                </a:lnTo>
                <a:close/>
              </a:path>
              <a:path w="223151" h="61322">
                <a:moveTo>
                  <a:pt x="75940" y="47255"/>
                </a:moveTo>
                <a:lnTo>
                  <a:pt x="75447" y="58157"/>
                </a:lnTo>
                <a:lnTo>
                  <a:pt x="80151" y="60756"/>
                </a:lnTo>
                <a:lnTo>
                  <a:pt x="85871" y="60756"/>
                </a:lnTo>
                <a:lnTo>
                  <a:pt x="86393" y="58317"/>
                </a:lnTo>
                <a:lnTo>
                  <a:pt x="81283" y="58317"/>
                </a:lnTo>
                <a:lnTo>
                  <a:pt x="77799" y="54630"/>
                </a:lnTo>
                <a:lnTo>
                  <a:pt x="75940" y="47255"/>
                </a:lnTo>
                <a:close/>
              </a:path>
              <a:path w="223151" h="61322">
                <a:moveTo>
                  <a:pt x="138832" y="60756"/>
                </a:moveTo>
                <a:lnTo>
                  <a:pt x="144711" y="55951"/>
                </a:lnTo>
                <a:lnTo>
                  <a:pt x="148109" y="46340"/>
                </a:lnTo>
                <a:lnTo>
                  <a:pt x="149909" y="41230"/>
                </a:lnTo>
                <a:lnTo>
                  <a:pt x="150809" y="35786"/>
                </a:lnTo>
                <a:lnTo>
                  <a:pt x="150809" y="22662"/>
                </a:lnTo>
                <a:lnTo>
                  <a:pt x="149343" y="16158"/>
                </a:lnTo>
                <a:lnTo>
                  <a:pt x="146410" y="10496"/>
                </a:lnTo>
                <a:lnTo>
                  <a:pt x="142722" y="3498"/>
                </a:lnTo>
                <a:lnTo>
                  <a:pt x="137540" y="0"/>
                </a:lnTo>
                <a:lnTo>
                  <a:pt x="123457" y="0"/>
                </a:lnTo>
                <a:lnTo>
                  <a:pt x="117970" y="3672"/>
                </a:lnTo>
                <a:lnTo>
                  <a:pt x="114398" y="11018"/>
                </a:lnTo>
                <a:lnTo>
                  <a:pt x="111756" y="16419"/>
                </a:lnTo>
                <a:lnTo>
                  <a:pt x="110435" y="22865"/>
                </a:lnTo>
                <a:lnTo>
                  <a:pt x="110435" y="39880"/>
                </a:lnTo>
                <a:lnTo>
                  <a:pt x="112409" y="47414"/>
                </a:lnTo>
                <a:lnTo>
                  <a:pt x="116358" y="52960"/>
                </a:lnTo>
                <a:lnTo>
                  <a:pt x="120046" y="58157"/>
                </a:lnTo>
                <a:lnTo>
                  <a:pt x="120539" y="47255"/>
                </a:lnTo>
                <a:lnTo>
                  <a:pt x="119552" y="43306"/>
                </a:lnTo>
                <a:lnTo>
                  <a:pt x="119058" y="38036"/>
                </a:lnTo>
                <a:lnTo>
                  <a:pt x="119058" y="24418"/>
                </a:lnTo>
                <a:lnTo>
                  <a:pt x="119537" y="18756"/>
                </a:lnTo>
                <a:lnTo>
                  <a:pt x="120496" y="14459"/>
                </a:lnTo>
                <a:lnTo>
                  <a:pt x="122325" y="6387"/>
                </a:lnTo>
                <a:lnTo>
                  <a:pt x="125707" y="2351"/>
                </a:lnTo>
                <a:lnTo>
                  <a:pt x="135580" y="2351"/>
                </a:lnTo>
                <a:lnTo>
                  <a:pt x="138948" y="6271"/>
                </a:lnTo>
                <a:lnTo>
                  <a:pt x="140748" y="14111"/>
                </a:lnTo>
                <a:lnTo>
                  <a:pt x="141706" y="18321"/>
                </a:lnTo>
                <a:lnTo>
                  <a:pt x="142185" y="23954"/>
                </a:lnTo>
                <a:lnTo>
                  <a:pt x="142185" y="39865"/>
                </a:lnTo>
                <a:lnTo>
                  <a:pt x="141387" y="46630"/>
                </a:lnTo>
                <a:lnTo>
                  <a:pt x="139790" y="51305"/>
                </a:lnTo>
                <a:lnTo>
                  <a:pt x="138193" y="55980"/>
                </a:lnTo>
                <a:lnTo>
                  <a:pt x="135260" y="58317"/>
                </a:lnTo>
                <a:lnTo>
                  <a:pt x="130992" y="58317"/>
                </a:lnTo>
                <a:lnTo>
                  <a:pt x="130469" y="60756"/>
                </a:lnTo>
                <a:lnTo>
                  <a:pt x="138832" y="60756"/>
                </a:lnTo>
                <a:close/>
              </a:path>
              <a:path w="223151" h="61322">
                <a:moveTo>
                  <a:pt x="120539" y="47255"/>
                </a:moveTo>
                <a:lnTo>
                  <a:pt x="120046" y="58157"/>
                </a:lnTo>
                <a:lnTo>
                  <a:pt x="124749" y="60756"/>
                </a:lnTo>
                <a:lnTo>
                  <a:pt x="130469" y="60756"/>
                </a:lnTo>
                <a:lnTo>
                  <a:pt x="130992" y="58317"/>
                </a:lnTo>
                <a:lnTo>
                  <a:pt x="125882" y="58317"/>
                </a:lnTo>
                <a:lnTo>
                  <a:pt x="122397" y="54630"/>
                </a:lnTo>
                <a:lnTo>
                  <a:pt x="120539" y="47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92561" y="4919068"/>
            <a:ext cx="201163" cy="54109"/>
          </a:xfrm>
          <a:custGeom>
            <a:avLst/>
            <a:gdLst/>
            <a:ahLst/>
            <a:cxnLst/>
            <a:rect l="l" t="t" r="r" b="b"/>
            <a:pathLst>
              <a:path w="221279" h="61323">
                <a:moveTo>
                  <a:pt x="193470" y="55261"/>
                </a:moveTo>
                <a:lnTo>
                  <a:pt x="195604" y="57250"/>
                </a:lnTo>
                <a:lnTo>
                  <a:pt x="197738" y="59239"/>
                </a:lnTo>
                <a:lnTo>
                  <a:pt x="200271" y="60233"/>
                </a:lnTo>
                <a:lnTo>
                  <a:pt x="199705" y="54906"/>
                </a:lnTo>
                <a:lnTo>
                  <a:pt x="199153" y="53439"/>
                </a:lnTo>
                <a:lnTo>
                  <a:pt x="199153" y="47661"/>
                </a:lnTo>
                <a:lnTo>
                  <a:pt x="200504" y="43088"/>
                </a:lnTo>
                <a:lnTo>
                  <a:pt x="203204" y="37804"/>
                </a:lnTo>
                <a:lnTo>
                  <a:pt x="205904" y="32519"/>
                </a:lnTo>
                <a:lnTo>
                  <a:pt x="208982" y="29877"/>
                </a:lnTo>
                <a:lnTo>
                  <a:pt x="214354" y="29877"/>
                </a:lnTo>
                <a:lnTo>
                  <a:pt x="215907" y="30559"/>
                </a:lnTo>
                <a:lnTo>
                  <a:pt x="217097" y="31924"/>
                </a:lnTo>
                <a:lnTo>
                  <a:pt x="218288" y="33289"/>
                </a:lnTo>
                <a:lnTo>
                  <a:pt x="218883" y="35190"/>
                </a:lnTo>
                <a:lnTo>
                  <a:pt x="218883" y="41578"/>
                </a:lnTo>
                <a:lnTo>
                  <a:pt x="217468" y="45868"/>
                </a:lnTo>
                <a:lnTo>
                  <a:pt x="214637" y="50499"/>
                </a:lnTo>
                <a:lnTo>
                  <a:pt x="211806" y="55130"/>
                </a:lnTo>
                <a:lnTo>
                  <a:pt x="208619" y="57446"/>
                </a:lnTo>
                <a:lnTo>
                  <a:pt x="205077" y="57446"/>
                </a:lnTo>
                <a:lnTo>
                  <a:pt x="208634" y="60233"/>
                </a:lnTo>
                <a:lnTo>
                  <a:pt x="213003" y="57577"/>
                </a:lnTo>
                <a:lnTo>
                  <a:pt x="216314" y="52263"/>
                </a:lnTo>
                <a:lnTo>
                  <a:pt x="219624" y="46950"/>
                </a:lnTo>
                <a:lnTo>
                  <a:pt x="221279" y="42101"/>
                </a:lnTo>
                <a:lnTo>
                  <a:pt x="221279" y="33623"/>
                </a:lnTo>
                <a:lnTo>
                  <a:pt x="220306" y="30820"/>
                </a:lnTo>
                <a:lnTo>
                  <a:pt x="218361" y="29311"/>
                </a:lnTo>
                <a:lnTo>
                  <a:pt x="216415" y="27801"/>
                </a:lnTo>
                <a:lnTo>
                  <a:pt x="214179" y="27046"/>
                </a:lnTo>
                <a:lnTo>
                  <a:pt x="206804" y="27046"/>
                </a:lnTo>
                <a:lnTo>
                  <a:pt x="202384" y="29274"/>
                </a:lnTo>
                <a:lnTo>
                  <a:pt x="198391" y="33731"/>
                </a:lnTo>
                <a:lnTo>
                  <a:pt x="194399" y="38188"/>
                </a:lnTo>
                <a:lnTo>
                  <a:pt x="192403" y="42928"/>
                </a:lnTo>
                <a:lnTo>
                  <a:pt x="192403" y="52162"/>
                </a:lnTo>
                <a:lnTo>
                  <a:pt x="193470" y="55261"/>
                </a:lnTo>
                <a:close/>
              </a:path>
              <a:path w="221279" h="61323">
                <a:moveTo>
                  <a:pt x="1959" y="18205"/>
                </a:moveTo>
                <a:lnTo>
                  <a:pt x="3208" y="14894"/>
                </a:lnTo>
                <a:lnTo>
                  <a:pt x="4515" y="12441"/>
                </a:lnTo>
                <a:lnTo>
                  <a:pt x="5879" y="10844"/>
                </a:lnTo>
                <a:lnTo>
                  <a:pt x="8347" y="7941"/>
                </a:lnTo>
                <a:lnTo>
                  <a:pt x="11570" y="6489"/>
                </a:lnTo>
                <a:lnTo>
                  <a:pt x="18771" y="6489"/>
                </a:lnTo>
                <a:lnTo>
                  <a:pt x="21544" y="7614"/>
                </a:lnTo>
                <a:lnTo>
                  <a:pt x="23867" y="9864"/>
                </a:lnTo>
                <a:lnTo>
                  <a:pt x="26190" y="12114"/>
                </a:lnTo>
                <a:lnTo>
                  <a:pt x="27351" y="15388"/>
                </a:lnTo>
                <a:lnTo>
                  <a:pt x="27351" y="24592"/>
                </a:lnTo>
                <a:lnTo>
                  <a:pt x="25449" y="29630"/>
                </a:lnTo>
                <a:lnTo>
                  <a:pt x="21646" y="34798"/>
                </a:lnTo>
                <a:lnTo>
                  <a:pt x="18647" y="38626"/>
                </a:lnTo>
                <a:lnTo>
                  <a:pt x="10882" y="47524"/>
                </a:lnTo>
                <a:lnTo>
                  <a:pt x="0" y="59101"/>
                </a:lnTo>
                <a:lnTo>
                  <a:pt x="0" y="60103"/>
                </a:lnTo>
                <a:lnTo>
                  <a:pt x="34799" y="60103"/>
                </a:lnTo>
                <a:lnTo>
                  <a:pt x="39633" y="47951"/>
                </a:lnTo>
                <a:lnTo>
                  <a:pt x="38501" y="47429"/>
                </a:lnTo>
                <a:lnTo>
                  <a:pt x="37078" y="50013"/>
                </a:lnTo>
                <a:lnTo>
                  <a:pt x="35801" y="51639"/>
                </a:lnTo>
                <a:lnTo>
                  <a:pt x="33536" y="52975"/>
                </a:lnTo>
                <a:lnTo>
                  <a:pt x="31576" y="53309"/>
                </a:lnTo>
                <a:lnTo>
                  <a:pt x="8797" y="53309"/>
                </a:lnTo>
                <a:lnTo>
                  <a:pt x="14971" y="46892"/>
                </a:lnTo>
                <a:lnTo>
                  <a:pt x="24415" y="36675"/>
                </a:lnTo>
                <a:lnTo>
                  <a:pt x="30182" y="29746"/>
                </a:lnTo>
                <a:lnTo>
                  <a:pt x="33463" y="25333"/>
                </a:lnTo>
                <a:lnTo>
                  <a:pt x="35104" y="20745"/>
                </a:lnTo>
                <a:lnTo>
                  <a:pt x="35104" y="11512"/>
                </a:lnTo>
                <a:lnTo>
                  <a:pt x="33587" y="7730"/>
                </a:lnTo>
                <a:lnTo>
                  <a:pt x="30552" y="4638"/>
                </a:lnTo>
                <a:lnTo>
                  <a:pt x="27518" y="1545"/>
                </a:lnTo>
                <a:lnTo>
                  <a:pt x="23547" y="0"/>
                </a:lnTo>
                <a:lnTo>
                  <a:pt x="14663" y="0"/>
                </a:lnTo>
                <a:lnTo>
                  <a:pt x="10939" y="1299"/>
                </a:lnTo>
                <a:lnTo>
                  <a:pt x="7469" y="3898"/>
                </a:lnTo>
                <a:lnTo>
                  <a:pt x="3999" y="6496"/>
                </a:lnTo>
                <a:lnTo>
                  <a:pt x="1538" y="11134"/>
                </a:lnTo>
                <a:lnTo>
                  <a:pt x="87" y="17813"/>
                </a:lnTo>
                <a:lnTo>
                  <a:pt x="1959" y="18205"/>
                </a:lnTo>
                <a:close/>
              </a:path>
              <a:path w="221279" h="61323">
                <a:moveTo>
                  <a:pt x="51523" y="56183"/>
                </a:moveTo>
                <a:lnTo>
                  <a:pt x="51523" y="57548"/>
                </a:lnTo>
                <a:lnTo>
                  <a:pt x="52961" y="59689"/>
                </a:lnTo>
                <a:lnTo>
                  <a:pt x="55095" y="61148"/>
                </a:lnTo>
                <a:lnTo>
                  <a:pt x="57882" y="61148"/>
                </a:lnTo>
                <a:lnTo>
                  <a:pt x="59995" y="59689"/>
                </a:lnTo>
                <a:lnTo>
                  <a:pt x="61410" y="57548"/>
                </a:lnTo>
                <a:lnTo>
                  <a:pt x="61410" y="54818"/>
                </a:lnTo>
                <a:lnTo>
                  <a:pt x="59973" y="52699"/>
                </a:lnTo>
                <a:lnTo>
                  <a:pt x="57853" y="51262"/>
                </a:lnTo>
                <a:lnTo>
                  <a:pt x="55124" y="51262"/>
                </a:lnTo>
                <a:lnTo>
                  <a:pt x="52982" y="52699"/>
                </a:lnTo>
                <a:lnTo>
                  <a:pt x="51523" y="54818"/>
                </a:lnTo>
                <a:lnTo>
                  <a:pt x="51523" y="56183"/>
                </a:lnTo>
                <a:close/>
              </a:path>
              <a:path w="221279" h="61323">
                <a:moveTo>
                  <a:pt x="92360" y="60930"/>
                </a:moveTo>
                <a:lnTo>
                  <a:pt x="98240" y="56125"/>
                </a:lnTo>
                <a:lnTo>
                  <a:pt x="101637" y="46514"/>
                </a:lnTo>
                <a:lnTo>
                  <a:pt x="103437" y="41404"/>
                </a:lnTo>
                <a:lnTo>
                  <a:pt x="104337" y="35960"/>
                </a:lnTo>
                <a:lnTo>
                  <a:pt x="104337" y="22836"/>
                </a:lnTo>
                <a:lnTo>
                  <a:pt x="102871" y="16332"/>
                </a:lnTo>
                <a:lnTo>
                  <a:pt x="99938" y="10670"/>
                </a:lnTo>
                <a:lnTo>
                  <a:pt x="96251" y="3672"/>
                </a:lnTo>
                <a:lnTo>
                  <a:pt x="91068" y="174"/>
                </a:lnTo>
                <a:lnTo>
                  <a:pt x="76986" y="174"/>
                </a:lnTo>
                <a:lnTo>
                  <a:pt x="71498" y="3847"/>
                </a:lnTo>
                <a:lnTo>
                  <a:pt x="67926" y="11192"/>
                </a:lnTo>
                <a:lnTo>
                  <a:pt x="65284" y="16593"/>
                </a:lnTo>
                <a:lnTo>
                  <a:pt x="63963" y="23039"/>
                </a:lnTo>
                <a:lnTo>
                  <a:pt x="63963" y="40054"/>
                </a:lnTo>
                <a:lnTo>
                  <a:pt x="65938" y="47588"/>
                </a:lnTo>
                <a:lnTo>
                  <a:pt x="69886" y="53134"/>
                </a:lnTo>
                <a:lnTo>
                  <a:pt x="73574" y="58332"/>
                </a:lnTo>
                <a:lnTo>
                  <a:pt x="74068" y="47429"/>
                </a:lnTo>
                <a:lnTo>
                  <a:pt x="73080" y="43480"/>
                </a:lnTo>
                <a:lnTo>
                  <a:pt x="72587" y="38210"/>
                </a:lnTo>
                <a:lnTo>
                  <a:pt x="72587" y="24592"/>
                </a:lnTo>
                <a:lnTo>
                  <a:pt x="73066" y="18931"/>
                </a:lnTo>
                <a:lnTo>
                  <a:pt x="74024" y="14633"/>
                </a:lnTo>
                <a:lnTo>
                  <a:pt x="75853" y="6561"/>
                </a:lnTo>
                <a:lnTo>
                  <a:pt x="79236" y="2526"/>
                </a:lnTo>
                <a:lnTo>
                  <a:pt x="89108" y="2526"/>
                </a:lnTo>
                <a:lnTo>
                  <a:pt x="92476" y="6445"/>
                </a:lnTo>
                <a:lnTo>
                  <a:pt x="94276" y="14285"/>
                </a:lnTo>
                <a:lnTo>
                  <a:pt x="95235" y="18495"/>
                </a:lnTo>
                <a:lnTo>
                  <a:pt x="95714" y="24128"/>
                </a:lnTo>
                <a:lnTo>
                  <a:pt x="95714" y="40039"/>
                </a:lnTo>
                <a:lnTo>
                  <a:pt x="94915" y="46804"/>
                </a:lnTo>
                <a:lnTo>
                  <a:pt x="93318" y="51479"/>
                </a:lnTo>
                <a:lnTo>
                  <a:pt x="91721" y="56154"/>
                </a:lnTo>
                <a:lnTo>
                  <a:pt x="88789" y="58491"/>
                </a:lnTo>
                <a:lnTo>
                  <a:pt x="84520" y="58491"/>
                </a:lnTo>
                <a:lnTo>
                  <a:pt x="83998" y="60930"/>
                </a:lnTo>
                <a:lnTo>
                  <a:pt x="92360" y="60930"/>
                </a:lnTo>
                <a:close/>
              </a:path>
              <a:path w="221279" h="61323">
                <a:moveTo>
                  <a:pt x="74068" y="47429"/>
                </a:moveTo>
                <a:lnTo>
                  <a:pt x="73574" y="58332"/>
                </a:lnTo>
                <a:lnTo>
                  <a:pt x="78278" y="60930"/>
                </a:lnTo>
                <a:lnTo>
                  <a:pt x="83998" y="60930"/>
                </a:lnTo>
                <a:lnTo>
                  <a:pt x="84520" y="58491"/>
                </a:lnTo>
                <a:lnTo>
                  <a:pt x="79410" y="58491"/>
                </a:lnTo>
                <a:lnTo>
                  <a:pt x="75926" y="54804"/>
                </a:lnTo>
                <a:lnTo>
                  <a:pt x="74068" y="47429"/>
                </a:lnTo>
                <a:close/>
              </a:path>
              <a:path w="221279" h="61323">
                <a:moveTo>
                  <a:pt x="136959" y="60930"/>
                </a:moveTo>
                <a:lnTo>
                  <a:pt x="142839" y="56125"/>
                </a:lnTo>
                <a:lnTo>
                  <a:pt x="146236" y="46514"/>
                </a:lnTo>
                <a:lnTo>
                  <a:pt x="148036" y="41404"/>
                </a:lnTo>
                <a:lnTo>
                  <a:pt x="148936" y="35960"/>
                </a:lnTo>
                <a:lnTo>
                  <a:pt x="148936" y="22836"/>
                </a:lnTo>
                <a:lnTo>
                  <a:pt x="147470" y="16332"/>
                </a:lnTo>
                <a:lnTo>
                  <a:pt x="144537" y="10670"/>
                </a:lnTo>
                <a:lnTo>
                  <a:pt x="140850" y="3672"/>
                </a:lnTo>
                <a:lnTo>
                  <a:pt x="135667" y="174"/>
                </a:lnTo>
                <a:lnTo>
                  <a:pt x="121584" y="174"/>
                </a:lnTo>
                <a:lnTo>
                  <a:pt x="116097" y="3847"/>
                </a:lnTo>
                <a:lnTo>
                  <a:pt x="112525" y="11192"/>
                </a:lnTo>
                <a:lnTo>
                  <a:pt x="109883" y="16593"/>
                </a:lnTo>
                <a:lnTo>
                  <a:pt x="108562" y="23039"/>
                </a:lnTo>
                <a:lnTo>
                  <a:pt x="108562" y="40054"/>
                </a:lnTo>
                <a:lnTo>
                  <a:pt x="110536" y="47588"/>
                </a:lnTo>
                <a:lnTo>
                  <a:pt x="114485" y="53134"/>
                </a:lnTo>
                <a:lnTo>
                  <a:pt x="118173" y="58332"/>
                </a:lnTo>
                <a:lnTo>
                  <a:pt x="118666" y="47429"/>
                </a:lnTo>
                <a:lnTo>
                  <a:pt x="117679" y="43480"/>
                </a:lnTo>
                <a:lnTo>
                  <a:pt x="117186" y="38210"/>
                </a:lnTo>
                <a:lnTo>
                  <a:pt x="117186" y="24592"/>
                </a:lnTo>
                <a:lnTo>
                  <a:pt x="117665" y="18931"/>
                </a:lnTo>
                <a:lnTo>
                  <a:pt x="118623" y="14633"/>
                </a:lnTo>
                <a:lnTo>
                  <a:pt x="120452" y="6561"/>
                </a:lnTo>
                <a:lnTo>
                  <a:pt x="123835" y="2526"/>
                </a:lnTo>
                <a:lnTo>
                  <a:pt x="133707" y="2526"/>
                </a:lnTo>
                <a:lnTo>
                  <a:pt x="137075" y="6445"/>
                </a:lnTo>
                <a:lnTo>
                  <a:pt x="138875" y="14285"/>
                </a:lnTo>
                <a:lnTo>
                  <a:pt x="139833" y="18495"/>
                </a:lnTo>
                <a:lnTo>
                  <a:pt x="140313" y="24128"/>
                </a:lnTo>
                <a:lnTo>
                  <a:pt x="140313" y="40039"/>
                </a:lnTo>
                <a:lnTo>
                  <a:pt x="139514" y="46804"/>
                </a:lnTo>
                <a:lnTo>
                  <a:pt x="137917" y="51479"/>
                </a:lnTo>
                <a:lnTo>
                  <a:pt x="136320" y="56154"/>
                </a:lnTo>
                <a:lnTo>
                  <a:pt x="133388" y="58491"/>
                </a:lnTo>
                <a:lnTo>
                  <a:pt x="129119" y="58491"/>
                </a:lnTo>
                <a:lnTo>
                  <a:pt x="128597" y="60930"/>
                </a:lnTo>
                <a:lnTo>
                  <a:pt x="136959" y="60930"/>
                </a:lnTo>
                <a:close/>
              </a:path>
              <a:path w="221279" h="61323">
                <a:moveTo>
                  <a:pt x="118666" y="47429"/>
                </a:moveTo>
                <a:lnTo>
                  <a:pt x="118173" y="58332"/>
                </a:lnTo>
                <a:lnTo>
                  <a:pt x="122877" y="60930"/>
                </a:lnTo>
                <a:lnTo>
                  <a:pt x="128597" y="60930"/>
                </a:lnTo>
                <a:lnTo>
                  <a:pt x="129119" y="58491"/>
                </a:lnTo>
                <a:lnTo>
                  <a:pt x="124009" y="58491"/>
                </a:lnTo>
                <a:lnTo>
                  <a:pt x="120525" y="54804"/>
                </a:lnTo>
                <a:lnTo>
                  <a:pt x="118666" y="47429"/>
                </a:lnTo>
                <a:close/>
              </a:path>
              <a:path w="221279" h="61323">
                <a:moveTo>
                  <a:pt x="199705" y="54906"/>
                </a:moveTo>
                <a:lnTo>
                  <a:pt x="200271" y="60233"/>
                </a:lnTo>
                <a:lnTo>
                  <a:pt x="208634" y="60233"/>
                </a:lnTo>
                <a:lnTo>
                  <a:pt x="205077" y="57446"/>
                </a:lnTo>
                <a:lnTo>
                  <a:pt x="203335" y="57446"/>
                </a:lnTo>
                <a:lnTo>
                  <a:pt x="201912" y="56938"/>
                </a:lnTo>
                <a:lnTo>
                  <a:pt x="199705" y="54906"/>
                </a:lnTo>
                <a:close/>
              </a:path>
              <a:path w="221279" h="61323">
                <a:moveTo>
                  <a:pt x="179903" y="24825"/>
                </a:moveTo>
                <a:lnTo>
                  <a:pt x="176941" y="29151"/>
                </a:lnTo>
                <a:lnTo>
                  <a:pt x="173675" y="31314"/>
                </a:lnTo>
                <a:lnTo>
                  <a:pt x="168216" y="31314"/>
                </a:lnTo>
                <a:lnTo>
                  <a:pt x="168492" y="34363"/>
                </a:lnTo>
                <a:lnTo>
                  <a:pt x="173573" y="34363"/>
                </a:lnTo>
                <a:lnTo>
                  <a:pt x="177863" y="31873"/>
                </a:lnTo>
                <a:lnTo>
                  <a:pt x="181362" y="26894"/>
                </a:lnTo>
                <a:lnTo>
                  <a:pt x="182864" y="20498"/>
                </a:lnTo>
                <a:lnTo>
                  <a:pt x="179903" y="24825"/>
                </a:lnTo>
                <a:close/>
              </a:path>
              <a:path w="221279" h="61323">
                <a:moveTo>
                  <a:pt x="158924" y="29209"/>
                </a:moveTo>
                <a:lnTo>
                  <a:pt x="161131" y="31270"/>
                </a:lnTo>
                <a:lnTo>
                  <a:pt x="163338" y="33332"/>
                </a:lnTo>
                <a:lnTo>
                  <a:pt x="165791" y="34363"/>
                </a:lnTo>
                <a:lnTo>
                  <a:pt x="168492" y="34363"/>
                </a:lnTo>
                <a:lnTo>
                  <a:pt x="168216" y="31314"/>
                </a:lnTo>
                <a:lnTo>
                  <a:pt x="166815" y="30770"/>
                </a:lnTo>
                <a:lnTo>
                  <a:pt x="164986" y="28592"/>
                </a:lnTo>
                <a:lnTo>
                  <a:pt x="164528" y="27090"/>
                </a:lnTo>
                <a:lnTo>
                  <a:pt x="164528" y="20934"/>
                </a:lnTo>
                <a:lnTo>
                  <a:pt x="165987" y="16295"/>
                </a:lnTo>
                <a:lnTo>
                  <a:pt x="168905" y="11258"/>
                </a:lnTo>
                <a:lnTo>
                  <a:pt x="171824" y="6220"/>
                </a:lnTo>
                <a:lnTo>
                  <a:pt x="174691" y="3702"/>
                </a:lnTo>
                <a:lnTo>
                  <a:pt x="177507" y="3702"/>
                </a:lnTo>
                <a:lnTo>
                  <a:pt x="178284" y="4043"/>
                </a:lnTo>
                <a:lnTo>
                  <a:pt x="180171" y="5407"/>
                </a:lnTo>
                <a:lnTo>
                  <a:pt x="181688" y="6010"/>
                </a:lnTo>
                <a:lnTo>
                  <a:pt x="183757" y="7142"/>
                </a:lnTo>
                <a:lnTo>
                  <a:pt x="184345" y="8841"/>
                </a:lnTo>
                <a:lnTo>
                  <a:pt x="184345" y="15780"/>
                </a:lnTo>
                <a:lnTo>
                  <a:pt x="182864" y="20498"/>
                </a:lnTo>
                <a:lnTo>
                  <a:pt x="181362" y="26894"/>
                </a:lnTo>
                <a:lnTo>
                  <a:pt x="184861" y="21914"/>
                </a:lnTo>
                <a:lnTo>
                  <a:pt x="186610" y="16811"/>
                </a:lnTo>
                <a:lnTo>
                  <a:pt x="186610" y="10510"/>
                </a:lnTo>
                <a:lnTo>
                  <a:pt x="186392" y="8703"/>
                </a:lnTo>
                <a:lnTo>
                  <a:pt x="186000" y="7273"/>
                </a:lnTo>
                <a:lnTo>
                  <a:pt x="187452" y="7679"/>
                </a:lnTo>
                <a:lnTo>
                  <a:pt x="189310" y="7999"/>
                </a:lnTo>
                <a:lnTo>
                  <a:pt x="190660" y="8100"/>
                </a:lnTo>
                <a:lnTo>
                  <a:pt x="194000" y="8100"/>
                </a:lnTo>
                <a:lnTo>
                  <a:pt x="195422" y="7941"/>
                </a:lnTo>
                <a:lnTo>
                  <a:pt x="197571" y="7302"/>
                </a:lnTo>
                <a:lnTo>
                  <a:pt x="199197" y="6634"/>
                </a:lnTo>
                <a:lnTo>
                  <a:pt x="201375" y="5618"/>
                </a:lnTo>
                <a:lnTo>
                  <a:pt x="170321" y="61366"/>
                </a:lnTo>
                <a:lnTo>
                  <a:pt x="174546" y="61366"/>
                </a:lnTo>
                <a:lnTo>
                  <a:pt x="208909" y="-174"/>
                </a:lnTo>
                <a:lnTo>
                  <a:pt x="205425" y="-174"/>
                </a:lnTo>
                <a:lnTo>
                  <a:pt x="203770" y="1451"/>
                </a:lnTo>
                <a:lnTo>
                  <a:pt x="202188" y="2685"/>
                </a:lnTo>
                <a:lnTo>
                  <a:pt x="200678" y="3527"/>
                </a:lnTo>
                <a:lnTo>
                  <a:pt x="197861" y="5153"/>
                </a:lnTo>
                <a:lnTo>
                  <a:pt x="194784" y="5966"/>
                </a:lnTo>
                <a:lnTo>
                  <a:pt x="190167" y="5966"/>
                </a:lnTo>
                <a:lnTo>
                  <a:pt x="188918" y="5850"/>
                </a:lnTo>
                <a:lnTo>
                  <a:pt x="187699" y="5618"/>
                </a:lnTo>
                <a:lnTo>
                  <a:pt x="186479" y="5385"/>
                </a:lnTo>
                <a:lnTo>
                  <a:pt x="184868" y="4398"/>
                </a:lnTo>
                <a:lnTo>
                  <a:pt x="183213" y="2918"/>
                </a:lnTo>
                <a:lnTo>
                  <a:pt x="182037" y="2017"/>
                </a:lnTo>
                <a:lnTo>
                  <a:pt x="180295" y="1321"/>
                </a:lnTo>
                <a:lnTo>
                  <a:pt x="178828" y="1088"/>
                </a:lnTo>
                <a:lnTo>
                  <a:pt x="172005" y="1088"/>
                </a:lnTo>
                <a:lnTo>
                  <a:pt x="167548" y="3411"/>
                </a:lnTo>
                <a:lnTo>
                  <a:pt x="163657" y="8057"/>
                </a:lnTo>
                <a:lnTo>
                  <a:pt x="159766" y="12702"/>
                </a:lnTo>
                <a:lnTo>
                  <a:pt x="157821" y="17421"/>
                </a:lnTo>
                <a:lnTo>
                  <a:pt x="157821" y="26189"/>
                </a:lnTo>
                <a:lnTo>
                  <a:pt x="158924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91057" y="4617527"/>
            <a:ext cx="202667" cy="54108"/>
          </a:xfrm>
          <a:custGeom>
            <a:avLst/>
            <a:gdLst/>
            <a:ahLst/>
            <a:cxnLst/>
            <a:rect l="l" t="t" r="r" b="b"/>
            <a:pathLst>
              <a:path w="222934" h="61322">
                <a:moveTo>
                  <a:pt x="94015" y="60756"/>
                </a:moveTo>
                <a:lnTo>
                  <a:pt x="99895" y="55951"/>
                </a:lnTo>
                <a:lnTo>
                  <a:pt x="103292" y="46340"/>
                </a:lnTo>
                <a:lnTo>
                  <a:pt x="105092" y="41230"/>
                </a:lnTo>
                <a:lnTo>
                  <a:pt x="105992" y="35786"/>
                </a:lnTo>
                <a:lnTo>
                  <a:pt x="105992" y="22662"/>
                </a:lnTo>
                <a:lnTo>
                  <a:pt x="104526" y="16158"/>
                </a:lnTo>
                <a:lnTo>
                  <a:pt x="101593" y="10496"/>
                </a:lnTo>
                <a:lnTo>
                  <a:pt x="97906" y="3498"/>
                </a:lnTo>
                <a:lnTo>
                  <a:pt x="92723" y="0"/>
                </a:lnTo>
                <a:lnTo>
                  <a:pt x="78641" y="0"/>
                </a:lnTo>
                <a:lnTo>
                  <a:pt x="73153" y="3673"/>
                </a:lnTo>
                <a:lnTo>
                  <a:pt x="69582" y="11019"/>
                </a:lnTo>
                <a:lnTo>
                  <a:pt x="66939" y="16419"/>
                </a:lnTo>
                <a:lnTo>
                  <a:pt x="65618" y="22865"/>
                </a:lnTo>
                <a:lnTo>
                  <a:pt x="65618" y="39880"/>
                </a:lnTo>
                <a:lnTo>
                  <a:pt x="67593" y="47415"/>
                </a:lnTo>
                <a:lnTo>
                  <a:pt x="71541" y="52960"/>
                </a:lnTo>
                <a:lnTo>
                  <a:pt x="75229" y="58157"/>
                </a:lnTo>
                <a:lnTo>
                  <a:pt x="75723" y="47255"/>
                </a:lnTo>
                <a:lnTo>
                  <a:pt x="74735" y="43306"/>
                </a:lnTo>
                <a:lnTo>
                  <a:pt x="74242" y="38036"/>
                </a:lnTo>
                <a:lnTo>
                  <a:pt x="74242" y="24418"/>
                </a:lnTo>
                <a:lnTo>
                  <a:pt x="74721" y="18756"/>
                </a:lnTo>
                <a:lnTo>
                  <a:pt x="75679" y="14459"/>
                </a:lnTo>
                <a:lnTo>
                  <a:pt x="77508" y="6387"/>
                </a:lnTo>
                <a:lnTo>
                  <a:pt x="80891" y="2351"/>
                </a:lnTo>
                <a:lnTo>
                  <a:pt x="90763" y="2351"/>
                </a:lnTo>
                <a:lnTo>
                  <a:pt x="94131" y="6271"/>
                </a:lnTo>
                <a:lnTo>
                  <a:pt x="95931" y="14111"/>
                </a:lnTo>
                <a:lnTo>
                  <a:pt x="96890" y="18321"/>
                </a:lnTo>
                <a:lnTo>
                  <a:pt x="97369" y="23954"/>
                </a:lnTo>
                <a:lnTo>
                  <a:pt x="97369" y="39865"/>
                </a:lnTo>
                <a:lnTo>
                  <a:pt x="96570" y="46630"/>
                </a:lnTo>
                <a:lnTo>
                  <a:pt x="94973" y="51305"/>
                </a:lnTo>
                <a:lnTo>
                  <a:pt x="93376" y="55980"/>
                </a:lnTo>
                <a:lnTo>
                  <a:pt x="90444" y="58317"/>
                </a:lnTo>
                <a:lnTo>
                  <a:pt x="86175" y="58317"/>
                </a:lnTo>
                <a:lnTo>
                  <a:pt x="85653" y="60756"/>
                </a:lnTo>
                <a:lnTo>
                  <a:pt x="94015" y="60756"/>
                </a:lnTo>
                <a:close/>
              </a:path>
              <a:path w="222934" h="61322">
                <a:moveTo>
                  <a:pt x="75723" y="47255"/>
                </a:moveTo>
                <a:lnTo>
                  <a:pt x="75229" y="58157"/>
                </a:lnTo>
                <a:lnTo>
                  <a:pt x="79933" y="60756"/>
                </a:lnTo>
                <a:lnTo>
                  <a:pt x="85653" y="60756"/>
                </a:lnTo>
                <a:lnTo>
                  <a:pt x="86175" y="58317"/>
                </a:lnTo>
                <a:lnTo>
                  <a:pt x="81065" y="58317"/>
                </a:lnTo>
                <a:lnTo>
                  <a:pt x="77581" y="54630"/>
                </a:lnTo>
                <a:lnTo>
                  <a:pt x="75723" y="47255"/>
                </a:lnTo>
                <a:close/>
              </a:path>
              <a:path w="222934" h="61322">
                <a:moveTo>
                  <a:pt x="138614" y="60756"/>
                </a:moveTo>
                <a:lnTo>
                  <a:pt x="144494" y="55951"/>
                </a:lnTo>
                <a:lnTo>
                  <a:pt x="147891" y="46340"/>
                </a:lnTo>
                <a:lnTo>
                  <a:pt x="149691" y="41230"/>
                </a:lnTo>
                <a:lnTo>
                  <a:pt x="150591" y="35786"/>
                </a:lnTo>
                <a:lnTo>
                  <a:pt x="150591" y="22662"/>
                </a:lnTo>
                <a:lnTo>
                  <a:pt x="149125" y="16158"/>
                </a:lnTo>
                <a:lnTo>
                  <a:pt x="146192" y="10496"/>
                </a:lnTo>
                <a:lnTo>
                  <a:pt x="142505" y="3498"/>
                </a:lnTo>
                <a:lnTo>
                  <a:pt x="137322" y="0"/>
                </a:lnTo>
                <a:lnTo>
                  <a:pt x="123239" y="0"/>
                </a:lnTo>
                <a:lnTo>
                  <a:pt x="117752" y="3673"/>
                </a:lnTo>
                <a:lnTo>
                  <a:pt x="114180" y="11019"/>
                </a:lnTo>
                <a:lnTo>
                  <a:pt x="111538" y="16419"/>
                </a:lnTo>
                <a:lnTo>
                  <a:pt x="110217" y="22865"/>
                </a:lnTo>
                <a:lnTo>
                  <a:pt x="110217" y="39880"/>
                </a:lnTo>
                <a:lnTo>
                  <a:pt x="112191" y="47415"/>
                </a:lnTo>
                <a:lnTo>
                  <a:pt x="116140" y="52960"/>
                </a:lnTo>
                <a:lnTo>
                  <a:pt x="119828" y="58157"/>
                </a:lnTo>
                <a:lnTo>
                  <a:pt x="120321" y="47255"/>
                </a:lnTo>
                <a:lnTo>
                  <a:pt x="119334" y="43306"/>
                </a:lnTo>
                <a:lnTo>
                  <a:pt x="118841" y="38036"/>
                </a:lnTo>
                <a:lnTo>
                  <a:pt x="118841" y="24418"/>
                </a:lnTo>
                <a:lnTo>
                  <a:pt x="119320" y="18756"/>
                </a:lnTo>
                <a:lnTo>
                  <a:pt x="120278" y="14459"/>
                </a:lnTo>
                <a:lnTo>
                  <a:pt x="122107" y="6387"/>
                </a:lnTo>
                <a:lnTo>
                  <a:pt x="125490" y="2351"/>
                </a:lnTo>
                <a:lnTo>
                  <a:pt x="135362" y="2351"/>
                </a:lnTo>
                <a:lnTo>
                  <a:pt x="138730" y="6271"/>
                </a:lnTo>
                <a:lnTo>
                  <a:pt x="140530" y="14111"/>
                </a:lnTo>
                <a:lnTo>
                  <a:pt x="141488" y="18321"/>
                </a:lnTo>
                <a:lnTo>
                  <a:pt x="141968" y="23954"/>
                </a:lnTo>
                <a:lnTo>
                  <a:pt x="141968" y="39865"/>
                </a:lnTo>
                <a:lnTo>
                  <a:pt x="141169" y="46630"/>
                </a:lnTo>
                <a:lnTo>
                  <a:pt x="139572" y="51305"/>
                </a:lnTo>
                <a:lnTo>
                  <a:pt x="137975" y="55980"/>
                </a:lnTo>
                <a:lnTo>
                  <a:pt x="135043" y="58317"/>
                </a:lnTo>
                <a:lnTo>
                  <a:pt x="130774" y="58317"/>
                </a:lnTo>
                <a:lnTo>
                  <a:pt x="130252" y="60756"/>
                </a:lnTo>
                <a:lnTo>
                  <a:pt x="138614" y="60756"/>
                </a:lnTo>
                <a:close/>
              </a:path>
              <a:path w="222934" h="61322">
                <a:moveTo>
                  <a:pt x="120321" y="47255"/>
                </a:moveTo>
                <a:lnTo>
                  <a:pt x="119828" y="58157"/>
                </a:lnTo>
                <a:lnTo>
                  <a:pt x="124532" y="60756"/>
                </a:lnTo>
                <a:lnTo>
                  <a:pt x="130252" y="60756"/>
                </a:lnTo>
                <a:lnTo>
                  <a:pt x="130774" y="58317"/>
                </a:lnTo>
                <a:lnTo>
                  <a:pt x="125664" y="58317"/>
                </a:lnTo>
                <a:lnTo>
                  <a:pt x="122180" y="54630"/>
                </a:lnTo>
                <a:lnTo>
                  <a:pt x="120321" y="47255"/>
                </a:lnTo>
                <a:close/>
              </a:path>
              <a:path w="222934" h="61322">
                <a:moveTo>
                  <a:pt x="201360" y="54731"/>
                </a:moveTo>
                <a:lnTo>
                  <a:pt x="201926" y="60059"/>
                </a:lnTo>
                <a:lnTo>
                  <a:pt x="210289" y="60059"/>
                </a:lnTo>
                <a:lnTo>
                  <a:pt x="206732" y="57272"/>
                </a:lnTo>
                <a:lnTo>
                  <a:pt x="204990" y="57272"/>
                </a:lnTo>
                <a:lnTo>
                  <a:pt x="203567" y="56764"/>
                </a:lnTo>
                <a:lnTo>
                  <a:pt x="201360" y="54731"/>
                </a:lnTo>
                <a:close/>
              </a:path>
              <a:path w="222934" h="61322">
                <a:moveTo>
                  <a:pt x="181558" y="24651"/>
                </a:moveTo>
                <a:lnTo>
                  <a:pt x="178596" y="28977"/>
                </a:lnTo>
                <a:lnTo>
                  <a:pt x="175330" y="31140"/>
                </a:lnTo>
                <a:lnTo>
                  <a:pt x="169871" y="31140"/>
                </a:lnTo>
                <a:lnTo>
                  <a:pt x="170147" y="34189"/>
                </a:lnTo>
                <a:lnTo>
                  <a:pt x="175228" y="34189"/>
                </a:lnTo>
                <a:lnTo>
                  <a:pt x="179518" y="31699"/>
                </a:lnTo>
                <a:lnTo>
                  <a:pt x="183017" y="26719"/>
                </a:lnTo>
                <a:lnTo>
                  <a:pt x="184519" y="20324"/>
                </a:lnTo>
                <a:lnTo>
                  <a:pt x="181558" y="24651"/>
                </a:lnTo>
                <a:close/>
              </a:path>
              <a:path w="222934" h="61322">
                <a:moveTo>
                  <a:pt x="160580" y="29035"/>
                </a:moveTo>
                <a:lnTo>
                  <a:pt x="162786" y="31097"/>
                </a:lnTo>
                <a:lnTo>
                  <a:pt x="164993" y="33158"/>
                </a:lnTo>
                <a:lnTo>
                  <a:pt x="167446" y="34189"/>
                </a:lnTo>
                <a:lnTo>
                  <a:pt x="170147" y="34189"/>
                </a:lnTo>
                <a:lnTo>
                  <a:pt x="169871" y="31140"/>
                </a:lnTo>
                <a:lnTo>
                  <a:pt x="168470" y="30596"/>
                </a:lnTo>
                <a:lnTo>
                  <a:pt x="166641" y="28418"/>
                </a:lnTo>
                <a:lnTo>
                  <a:pt x="166183" y="26915"/>
                </a:lnTo>
                <a:lnTo>
                  <a:pt x="166183" y="20760"/>
                </a:lnTo>
                <a:lnTo>
                  <a:pt x="167642" y="16121"/>
                </a:lnTo>
                <a:lnTo>
                  <a:pt x="170561" y="11084"/>
                </a:lnTo>
                <a:lnTo>
                  <a:pt x="173479" y="6046"/>
                </a:lnTo>
                <a:lnTo>
                  <a:pt x="176346" y="3527"/>
                </a:lnTo>
                <a:lnTo>
                  <a:pt x="179162" y="3527"/>
                </a:lnTo>
                <a:lnTo>
                  <a:pt x="179939" y="3869"/>
                </a:lnTo>
                <a:lnTo>
                  <a:pt x="181826" y="5233"/>
                </a:lnTo>
                <a:lnTo>
                  <a:pt x="183343" y="5836"/>
                </a:lnTo>
                <a:lnTo>
                  <a:pt x="185412" y="6968"/>
                </a:lnTo>
                <a:lnTo>
                  <a:pt x="186000" y="8667"/>
                </a:lnTo>
                <a:lnTo>
                  <a:pt x="186000" y="15606"/>
                </a:lnTo>
                <a:lnTo>
                  <a:pt x="184519" y="20324"/>
                </a:lnTo>
                <a:lnTo>
                  <a:pt x="183017" y="26719"/>
                </a:lnTo>
                <a:lnTo>
                  <a:pt x="186516" y="21740"/>
                </a:lnTo>
                <a:lnTo>
                  <a:pt x="188265" y="16637"/>
                </a:lnTo>
                <a:lnTo>
                  <a:pt x="188265" y="10336"/>
                </a:lnTo>
                <a:lnTo>
                  <a:pt x="188047" y="8529"/>
                </a:lnTo>
                <a:lnTo>
                  <a:pt x="187655" y="7099"/>
                </a:lnTo>
                <a:lnTo>
                  <a:pt x="189107" y="7505"/>
                </a:lnTo>
                <a:lnTo>
                  <a:pt x="190965" y="7824"/>
                </a:lnTo>
                <a:lnTo>
                  <a:pt x="192315" y="7926"/>
                </a:lnTo>
                <a:lnTo>
                  <a:pt x="195655" y="7926"/>
                </a:lnTo>
                <a:lnTo>
                  <a:pt x="197077" y="7767"/>
                </a:lnTo>
                <a:lnTo>
                  <a:pt x="199226" y="7128"/>
                </a:lnTo>
                <a:lnTo>
                  <a:pt x="200852" y="6460"/>
                </a:lnTo>
                <a:lnTo>
                  <a:pt x="203030" y="5444"/>
                </a:lnTo>
                <a:lnTo>
                  <a:pt x="171976" y="61192"/>
                </a:lnTo>
                <a:lnTo>
                  <a:pt x="176201" y="61192"/>
                </a:lnTo>
                <a:lnTo>
                  <a:pt x="210564" y="-348"/>
                </a:lnTo>
                <a:lnTo>
                  <a:pt x="207080" y="-348"/>
                </a:lnTo>
                <a:lnTo>
                  <a:pt x="205425" y="1277"/>
                </a:lnTo>
                <a:lnTo>
                  <a:pt x="203843" y="2511"/>
                </a:lnTo>
                <a:lnTo>
                  <a:pt x="202333" y="3353"/>
                </a:lnTo>
                <a:lnTo>
                  <a:pt x="199516" y="4979"/>
                </a:lnTo>
                <a:lnTo>
                  <a:pt x="196439" y="5792"/>
                </a:lnTo>
                <a:lnTo>
                  <a:pt x="191822" y="5792"/>
                </a:lnTo>
                <a:lnTo>
                  <a:pt x="190573" y="5676"/>
                </a:lnTo>
                <a:lnTo>
                  <a:pt x="189354" y="5444"/>
                </a:lnTo>
                <a:lnTo>
                  <a:pt x="188134" y="5211"/>
                </a:lnTo>
                <a:lnTo>
                  <a:pt x="186523" y="4224"/>
                </a:lnTo>
                <a:lnTo>
                  <a:pt x="184868" y="2743"/>
                </a:lnTo>
                <a:lnTo>
                  <a:pt x="183692" y="1843"/>
                </a:lnTo>
                <a:lnTo>
                  <a:pt x="181950" y="1146"/>
                </a:lnTo>
                <a:lnTo>
                  <a:pt x="180483" y="914"/>
                </a:lnTo>
                <a:lnTo>
                  <a:pt x="173660" y="914"/>
                </a:lnTo>
                <a:lnTo>
                  <a:pt x="169203" y="3237"/>
                </a:lnTo>
                <a:lnTo>
                  <a:pt x="165312" y="7883"/>
                </a:lnTo>
                <a:lnTo>
                  <a:pt x="161421" y="12528"/>
                </a:lnTo>
                <a:lnTo>
                  <a:pt x="159476" y="17246"/>
                </a:lnTo>
                <a:lnTo>
                  <a:pt x="159476" y="26015"/>
                </a:lnTo>
                <a:lnTo>
                  <a:pt x="160580" y="29035"/>
                </a:lnTo>
                <a:close/>
              </a:path>
              <a:path w="222934" h="61322">
                <a:moveTo>
                  <a:pt x="195125" y="55087"/>
                </a:moveTo>
                <a:lnTo>
                  <a:pt x="197259" y="57076"/>
                </a:lnTo>
                <a:lnTo>
                  <a:pt x="199393" y="59065"/>
                </a:lnTo>
                <a:lnTo>
                  <a:pt x="201926" y="60059"/>
                </a:lnTo>
                <a:lnTo>
                  <a:pt x="201360" y="54731"/>
                </a:lnTo>
                <a:lnTo>
                  <a:pt x="200808" y="53265"/>
                </a:lnTo>
                <a:lnTo>
                  <a:pt x="200808" y="47487"/>
                </a:lnTo>
                <a:lnTo>
                  <a:pt x="202159" y="42914"/>
                </a:lnTo>
                <a:lnTo>
                  <a:pt x="204859" y="37629"/>
                </a:lnTo>
                <a:lnTo>
                  <a:pt x="207559" y="32345"/>
                </a:lnTo>
                <a:lnTo>
                  <a:pt x="210637" y="29703"/>
                </a:lnTo>
                <a:lnTo>
                  <a:pt x="216009" y="29703"/>
                </a:lnTo>
                <a:lnTo>
                  <a:pt x="217562" y="30385"/>
                </a:lnTo>
                <a:lnTo>
                  <a:pt x="218753" y="31750"/>
                </a:lnTo>
                <a:lnTo>
                  <a:pt x="219943" y="33115"/>
                </a:lnTo>
                <a:lnTo>
                  <a:pt x="220538" y="35016"/>
                </a:lnTo>
                <a:lnTo>
                  <a:pt x="220538" y="41404"/>
                </a:lnTo>
                <a:lnTo>
                  <a:pt x="219123" y="45694"/>
                </a:lnTo>
                <a:lnTo>
                  <a:pt x="216292" y="50325"/>
                </a:lnTo>
                <a:lnTo>
                  <a:pt x="213461" y="54956"/>
                </a:lnTo>
                <a:lnTo>
                  <a:pt x="210274" y="57272"/>
                </a:lnTo>
                <a:lnTo>
                  <a:pt x="206732" y="57272"/>
                </a:lnTo>
                <a:lnTo>
                  <a:pt x="210289" y="60059"/>
                </a:lnTo>
                <a:lnTo>
                  <a:pt x="214658" y="57403"/>
                </a:lnTo>
                <a:lnTo>
                  <a:pt x="217969" y="52089"/>
                </a:lnTo>
                <a:lnTo>
                  <a:pt x="221279" y="46776"/>
                </a:lnTo>
                <a:lnTo>
                  <a:pt x="222934" y="41927"/>
                </a:lnTo>
                <a:lnTo>
                  <a:pt x="222934" y="33448"/>
                </a:lnTo>
                <a:lnTo>
                  <a:pt x="221961" y="30646"/>
                </a:lnTo>
                <a:lnTo>
                  <a:pt x="220016" y="29137"/>
                </a:lnTo>
                <a:lnTo>
                  <a:pt x="218070" y="27627"/>
                </a:lnTo>
                <a:lnTo>
                  <a:pt x="215834" y="26872"/>
                </a:lnTo>
                <a:lnTo>
                  <a:pt x="208459" y="26872"/>
                </a:lnTo>
                <a:lnTo>
                  <a:pt x="204039" y="29100"/>
                </a:lnTo>
                <a:lnTo>
                  <a:pt x="200046" y="33557"/>
                </a:lnTo>
                <a:lnTo>
                  <a:pt x="196054" y="38014"/>
                </a:lnTo>
                <a:lnTo>
                  <a:pt x="194058" y="42754"/>
                </a:lnTo>
                <a:lnTo>
                  <a:pt x="194058" y="51987"/>
                </a:lnTo>
                <a:lnTo>
                  <a:pt x="195125" y="55087"/>
                </a:lnTo>
                <a:close/>
              </a:path>
              <a:path w="222934" h="61322">
                <a:moveTo>
                  <a:pt x="25086" y="45077"/>
                </a:moveTo>
                <a:lnTo>
                  <a:pt x="25086" y="59929"/>
                </a:lnTo>
                <a:lnTo>
                  <a:pt x="32011" y="59929"/>
                </a:lnTo>
                <a:lnTo>
                  <a:pt x="32011" y="45077"/>
                </a:lnTo>
                <a:lnTo>
                  <a:pt x="41114" y="45077"/>
                </a:lnTo>
                <a:lnTo>
                  <a:pt x="41114" y="39285"/>
                </a:lnTo>
                <a:lnTo>
                  <a:pt x="32011" y="39285"/>
                </a:lnTo>
                <a:lnTo>
                  <a:pt x="32011" y="87"/>
                </a:lnTo>
                <a:lnTo>
                  <a:pt x="27874" y="87"/>
                </a:lnTo>
                <a:lnTo>
                  <a:pt x="24999" y="9059"/>
                </a:lnTo>
                <a:lnTo>
                  <a:pt x="24999" y="39285"/>
                </a:lnTo>
                <a:lnTo>
                  <a:pt x="0" y="39285"/>
                </a:lnTo>
                <a:lnTo>
                  <a:pt x="0" y="45077"/>
                </a:lnTo>
                <a:lnTo>
                  <a:pt x="25086" y="45077"/>
                </a:lnTo>
                <a:close/>
              </a:path>
              <a:path w="222934" h="61322">
                <a:moveTo>
                  <a:pt x="27874" y="87"/>
                </a:moveTo>
                <a:lnTo>
                  <a:pt x="0" y="39285"/>
                </a:lnTo>
                <a:lnTo>
                  <a:pt x="3614" y="39285"/>
                </a:lnTo>
                <a:lnTo>
                  <a:pt x="24999" y="9059"/>
                </a:lnTo>
                <a:lnTo>
                  <a:pt x="27874" y="87"/>
                </a:lnTo>
                <a:close/>
              </a:path>
              <a:path w="222934" h="61322">
                <a:moveTo>
                  <a:pt x="53178" y="56009"/>
                </a:moveTo>
                <a:lnTo>
                  <a:pt x="53178" y="57373"/>
                </a:lnTo>
                <a:lnTo>
                  <a:pt x="54616" y="59515"/>
                </a:lnTo>
                <a:lnTo>
                  <a:pt x="56750" y="60974"/>
                </a:lnTo>
                <a:lnTo>
                  <a:pt x="59537" y="60974"/>
                </a:lnTo>
                <a:lnTo>
                  <a:pt x="61650" y="59515"/>
                </a:lnTo>
                <a:lnTo>
                  <a:pt x="63065" y="57373"/>
                </a:lnTo>
                <a:lnTo>
                  <a:pt x="63065" y="54644"/>
                </a:lnTo>
                <a:lnTo>
                  <a:pt x="61628" y="52525"/>
                </a:lnTo>
                <a:lnTo>
                  <a:pt x="59508" y="51087"/>
                </a:lnTo>
                <a:lnTo>
                  <a:pt x="56779" y="51087"/>
                </a:lnTo>
                <a:lnTo>
                  <a:pt x="54637" y="52525"/>
                </a:lnTo>
                <a:lnTo>
                  <a:pt x="53178" y="54644"/>
                </a:lnTo>
                <a:lnTo>
                  <a:pt x="53178" y="56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92918" y="4313035"/>
            <a:ext cx="200806" cy="54915"/>
          </a:xfrm>
          <a:custGeom>
            <a:avLst/>
            <a:gdLst/>
            <a:ahLst/>
            <a:cxnLst/>
            <a:rect l="l" t="t" r="r" b="b"/>
            <a:pathLst>
              <a:path w="220887" h="62237">
                <a:moveTo>
                  <a:pt x="2097" y="49955"/>
                </a:moveTo>
                <a:lnTo>
                  <a:pt x="6293" y="54746"/>
                </a:lnTo>
                <a:lnTo>
                  <a:pt x="10489" y="59537"/>
                </a:lnTo>
                <a:lnTo>
                  <a:pt x="15142" y="61932"/>
                </a:lnTo>
                <a:lnTo>
                  <a:pt x="13276" y="57011"/>
                </a:lnTo>
                <a:lnTo>
                  <a:pt x="11258" y="52481"/>
                </a:lnTo>
                <a:lnTo>
                  <a:pt x="9240" y="47951"/>
                </a:lnTo>
                <a:lnTo>
                  <a:pt x="8231" y="43320"/>
                </a:lnTo>
                <a:lnTo>
                  <a:pt x="8231" y="34929"/>
                </a:lnTo>
                <a:lnTo>
                  <a:pt x="8667" y="32316"/>
                </a:lnTo>
                <a:lnTo>
                  <a:pt x="9538" y="30748"/>
                </a:lnTo>
                <a:lnTo>
                  <a:pt x="11019" y="28077"/>
                </a:lnTo>
                <a:lnTo>
                  <a:pt x="14009" y="26741"/>
                </a:lnTo>
                <a:lnTo>
                  <a:pt x="23388" y="26741"/>
                </a:lnTo>
                <a:lnTo>
                  <a:pt x="26843" y="29238"/>
                </a:lnTo>
                <a:lnTo>
                  <a:pt x="28876" y="34232"/>
                </a:lnTo>
                <a:lnTo>
                  <a:pt x="30095" y="37223"/>
                </a:lnTo>
                <a:lnTo>
                  <a:pt x="30705" y="40649"/>
                </a:lnTo>
                <a:lnTo>
                  <a:pt x="30705" y="48460"/>
                </a:lnTo>
                <a:lnTo>
                  <a:pt x="29921" y="51908"/>
                </a:lnTo>
                <a:lnTo>
                  <a:pt x="28353" y="54855"/>
                </a:lnTo>
                <a:lnTo>
                  <a:pt x="30146" y="59798"/>
                </a:lnTo>
                <a:lnTo>
                  <a:pt x="33558" y="55530"/>
                </a:lnTo>
                <a:lnTo>
                  <a:pt x="36969" y="51262"/>
                </a:lnTo>
                <a:lnTo>
                  <a:pt x="38675" y="46471"/>
                </a:lnTo>
                <a:lnTo>
                  <a:pt x="38675" y="35234"/>
                </a:lnTo>
                <a:lnTo>
                  <a:pt x="37107" y="30675"/>
                </a:lnTo>
                <a:lnTo>
                  <a:pt x="33971" y="27482"/>
                </a:lnTo>
                <a:lnTo>
                  <a:pt x="30835" y="24288"/>
                </a:lnTo>
                <a:lnTo>
                  <a:pt x="26959" y="22691"/>
                </a:lnTo>
                <a:lnTo>
                  <a:pt x="19991" y="22691"/>
                </a:lnTo>
                <a:lnTo>
                  <a:pt x="17653" y="23155"/>
                </a:lnTo>
                <a:lnTo>
                  <a:pt x="15330" y="24084"/>
                </a:lnTo>
                <a:lnTo>
                  <a:pt x="14024" y="24607"/>
                </a:lnTo>
                <a:lnTo>
                  <a:pt x="12470" y="25420"/>
                </a:lnTo>
                <a:lnTo>
                  <a:pt x="10670" y="26523"/>
                </a:lnTo>
                <a:lnTo>
                  <a:pt x="11367" y="23359"/>
                </a:lnTo>
                <a:lnTo>
                  <a:pt x="12645" y="20165"/>
                </a:lnTo>
                <a:lnTo>
                  <a:pt x="14503" y="16942"/>
                </a:lnTo>
                <a:lnTo>
                  <a:pt x="16361" y="13719"/>
                </a:lnTo>
                <a:lnTo>
                  <a:pt x="18350" y="11062"/>
                </a:lnTo>
                <a:lnTo>
                  <a:pt x="20470" y="8971"/>
                </a:lnTo>
                <a:lnTo>
                  <a:pt x="22531" y="6910"/>
                </a:lnTo>
                <a:lnTo>
                  <a:pt x="24876" y="5306"/>
                </a:lnTo>
                <a:lnTo>
                  <a:pt x="27504" y="4159"/>
                </a:lnTo>
                <a:lnTo>
                  <a:pt x="30131" y="3012"/>
                </a:lnTo>
                <a:lnTo>
                  <a:pt x="33260" y="2105"/>
                </a:lnTo>
                <a:lnTo>
                  <a:pt x="36889" y="1437"/>
                </a:lnTo>
                <a:lnTo>
                  <a:pt x="36672" y="0"/>
                </a:lnTo>
                <a:lnTo>
                  <a:pt x="23403" y="2444"/>
                </a:lnTo>
                <a:lnTo>
                  <a:pt x="12194" y="9233"/>
                </a:lnTo>
                <a:lnTo>
                  <a:pt x="9307" y="12088"/>
                </a:lnTo>
                <a:lnTo>
                  <a:pt x="2326" y="23026"/>
                </a:lnTo>
                <a:lnTo>
                  <a:pt x="0" y="35626"/>
                </a:lnTo>
                <a:lnTo>
                  <a:pt x="0" y="43582"/>
                </a:lnTo>
                <a:lnTo>
                  <a:pt x="2097" y="49955"/>
                </a:lnTo>
                <a:close/>
              </a:path>
              <a:path w="220887" h="62237">
                <a:moveTo>
                  <a:pt x="26785" y="57802"/>
                </a:moveTo>
                <a:lnTo>
                  <a:pt x="24273" y="59275"/>
                </a:lnTo>
                <a:lnTo>
                  <a:pt x="16463" y="59275"/>
                </a:lnTo>
                <a:lnTo>
                  <a:pt x="13276" y="57011"/>
                </a:lnTo>
                <a:lnTo>
                  <a:pt x="15142" y="61932"/>
                </a:lnTo>
                <a:lnTo>
                  <a:pt x="25711" y="61932"/>
                </a:lnTo>
                <a:lnTo>
                  <a:pt x="30146" y="59798"/>
                </a:lnTo>
                <a:lnTo>
                  <a:pt x="28353" y="54855"/>
                </a:lnTo>
                <a:lnTo>
                  <a:pt x="26785" y="57802"/>
                </a:lnTo>
                <a:close/>
              </a:path>
              <a:path w="220887" h="62237">
                <a:moveTo>
                  <a:pt x="51131" y="57054"/>
                </a:moveTo>
                <a:lnTo>
                  <a:pt x="51131" y="58419"/>
                </a:lnTo>
                <a:lnTo>
                  <a:pt x="52569" y="60560"/>
                </a:lnTo>
                <a:lnTo>
                  <a:pt x="54703" y="62019"/>
                </a:lnTo>
                <a:lnTo>
                  <a:pt x="57490" y="62019"/>
                </a:lnTo>
                <a:lnTo>
                  <a:pt x="59603" y="60560"/>
                </a:lnTo>
                <a:lnTo>
                  <a:pt x="61018" y="58419"/>
                </a:lnTo>
                <a:lnTo>
                  <a:pt x="61018" y="55689"/>
                </a:lnTo>
                <a:lnTo>
                  <a:pt x="59581" y="53570"/>
                </a:lnTo>
                <a:lnTo>
                  <a:pt x="57461" y="52133"/>
                </a:lnTo>
                <a:lnTo>
                  <a:pt x="54732" y="52133"/>
                </a:lnTo>
                <a:lnTo>
                  <a:pt x="52590" y="53570"/>
                </a:lnTo>
                <a:lnTo>
                  <a:pt x="51131" y="55689"/>
                </a:lnTo>
                <a:lnTo>
                  <a:pt x="51131" y="57054"/>
                </a:lnTo>
                <a:close/>
              </a:path>
              <a:path w="220887" h="62237">
                <a:moveTo>
                  <a:pt x="91968" y="61802"/>
                </a:moveTo>
                <a:lnTo>
                  <a:pt x="97848" y="56996"/>
                </a:lnTo>
                <a:lnTo>
                  <a:pt x="101245" y="47385"/>
                </a:lnTo>
                <a:lnTo>
                  <a:pt x="103045" y="42275"/>
                </a:lnTo>
                <a:lnTo>
                  <a:pt x="103945" y="36831"/>
                </a:lnTo>
                <a:lnTo>
                  <a:pt x="103945" y="23707"/>
                </a:lnTo>
                <a:lnTo>
                  <a:pt x="102479" y="17203"/>
                </a:lnTo>
                <a:lnTo>
                  <a:pt x="99546" y="11541"/>
                </a:lnTo>
                <a:lnTo>
                  <a:pt x="95859" y="4544"/>
                </a:lnTo>
                <a:lnTo>
                  <a:pt x="90676" y="1045"/>
                </a:lnTo>
                <a:lnTo>
                  <a:pt x="76594" y="1045"/>
                </a:lnTo>
                <a:lnTo>
                  <a:pt x="71106" y="4718"/>
                </a:lnTo>
                <a:lnTo>
                  <a:pt x="67535" y="12064"/>
                </a:lnTo>
                <a:lnTo>
                  <a:pt x="64892" y="17465"/>
                </a:lnTo>
                <a:lnTo>
                  <a:pt x="63571" y="23910"/>
                </a:lnTo>
                <a:lnTo>
                  <a:pt x="63571" y="40925"/>
                </a:lnTo>
                <a:lnTo>
                  <a:pt x="65546" y="48460"/>
                </a:lnTo>
                <a:lnTo>
                  <a:pt x="69494" y="54005"/>
                </a:lnTo>
                <a:lnTo>
                  <a:pt x="73182" y="59203"/>
                </a:lnTo>
                <a:lnTo>
                  <a:pt x="73676" y="48300"/>
                </a:lnTo>
                <a:lnTo>
                  <a:pt x="72688" y="44351"/>
                </a:lnTo>
                <a:lnTo>
                  <a:pt x="72195" y="39081"/>
                </a:lnTo>
                <a:lnTo>
                  <a:pt x="72195" y="25464"/>
                </a:lnTo>
                <a:lnTo>
                  <a:pt x="72674" y="19802"/>
                </a:lnTo>
                <a:lnTo>
                  <a:pt x="73632" y="15505"/>
                </a:lnTo>
                <a:lnTo>
                  <a:pt x="75461" y="7433"/>
                </a:lnTo>
                <a:lnTo>
                  <a:pt x="78844" y="3397"/>
                </a:lnTo>
                <a:lnTo>
                  <a:pt x="88716" y="3397"/>
                </a:lnTo>
                <a:lnTo>
                  <a:pt x="92084" y="7316"/>
                </a:lnTo>
                <a:lnTo>
                  <a:pt x="93884" y="15156"/>
                </a:lnTo>
                <a:lnTo>
                  <a:pt x="94843" y="19366"/>
                </a:lnTo>
                <a:lnTo>
                  <a:pt x="95322" y="24999"/>
                </a:lnTo>
                <a:lnTo>
                  <a:pt x="95322" y="40910"/>
                </a:lnTo>
                <a:lnTo>
                  <a:pt x="94523" y="47676"/>
                </a:lnTo>
                <a:lnTo>
                  <a:pt x="92926" y="52351"/>
                </a:lnTo>
                <a:lnTo>
                  <a:pt x="91329" y="57025"/>
                </a:lnTo>
                <a:lnTo>
                  <a:pt x="88397" y="59363"/>
                </a:lnTo>
                <a:lnTo>
                  <a:pt x="84128" y="59363"/>
                </a:lnTo>
                <a:lnTo>
                  <a:pt x="83606" y="61802"/>
                </a:lnTo>
                <a:lnTo>
                  <a:pt x="91968" y="61802"/>
                </a:lnTo>
                <a:close/>
              </a:path>
              <a:path w="220887" h="62237">
                <a:moveTo>
                  <a:pt x="73676" y="48300"/>
                </a:moveTo>
                <a:lnTo>
                  <a:pt x="73182" y="59203"/>
                </a:lnTo>
                <a:lnTo>
                  <a:pt x="77886" y="61802"/>
                </a:lnTo>
                <a:lnTo>
                  <a:pt x="83606" y="61802"/>
                </a:lnTo>
                <a:lnTo>
                  <a:pt x="84128" y="59363"/>
                </a:lnTo>
                <a:lnTo>
                  <a:pt x="79018" y="59363"/>
                </a:lnTo>
                <a:lnTo>
                  <a:pt x="75534" y="55675"/>
                </a:lnTo>
                <a:lnTo>
                  <a:pt x="73676" y="48300"/>
                </a:lnTo>
                <a:close/>
              </a:path>
              <a:path w="220887" h="62237">
                <a:moveTo>
                  <a:pt x="136567" y="61802"/>
                </a:moveTo>
                <a:lnTo>
                  <a:pt x="142447" y="56996"/>
                </a:lnTo>
                <a:lnTo>
                  <a:pt x="145844" y="47385"/>
                </a:lnTo>
                <a:lnTo>
                  <a:pt x="147644" y="42275"/>
                </a:lnTo>
                <a:lnTo>
                  <a:pt x="148544" y="36831"/>
                </a:lnTo>
                <a:lnTo>
                  <a:pt x="148544" y="23707"/>
                </a:lnTo>
                <a:lnTo>
                  <a:pt x="147078" y="17203"/>
                </a:lnTo>
                <a:lnTo>
                  <a:pt x="144145" y="11541"/>
                </a:lnTo>
                <a:lnTo>
                  <a:pt x="140458" y="4544"/>
                </a:lnTo>
                <a:lnTo>
                  <a:pt x="135275" y="1045"/>
                </a:lnTo>
                <a:lnTo>
                  <a:pt x="121192" y="1045"/>
                </a:lnTo>
                <a:lnTo>
                  <a:pt x="115705" y="4718"/>
                </a:lnTo>
                <a:lnTo>
                  <a:pt x="112133" y="12064"/>
                </a:lnTo>
                <a:lnTo>
                  <a:pt x="109491" y="17465"/>
                </a:lnTo>
                <a:lnTo>
                  <a:pt x="108170" y="23910"/>
                </a:lnTo>
                <a:lnTo>
                  <a:pt x="108170" y="40925"/>
                </a:lnTo>
                <a:lnTo>
                  <a:pt x="110144" y="48460"/>
                </a:lnTo>
                <a:lnTo>
                  <a:pt x="114093" y="54005"/>
                </a:lnTo>
                <a:lnTo>
                  <a:pt x="117781" y="59203"/>
                </a:lnTo>
                <a:lnTo>
                  <a:pt x="118274" y="48300"/>
                </a:lnTo>
                <a:lnTo>
                  <a:pt x="117287" y="44351"/>
                </a:lnTo>
                <a:lnTo>
                  <a:pt x="116794" y="39081"/>
                </a:lnTo>
                <a:lnTo>
                  <a:pt x="116794" y="25464"/>
                </a:lnTo>
                <a:lnTo>
                  <a:pt x="117273" y="19802"/>
                </a:lnTo>
                <a:lnTo>
                  <a:pt x="118231" y="15505"/>
                </a:lnTo>
                <a:lnTo>
                  <a:pt x="120060" y="7433"/>
                </a:lnTo>
                <a:lnTo>
                  <a:pt x="123443" y="3397"/>
                </a:lnTo>
                <a:lnTo>
                  <a:pt x="133315" y="3397"/>
                </a:lnTo>
                <a:lnTo>
                  <a:pt x="136683" y="7316"/>
                </a:lnTo>
                <a:lnTo>
                  <a:pt x="138483" y="15156"/>
                </a:lnTo>
                <a:lnTo>
                  <a:pt x="139441" y="19366"/>
                </a:lnTo>
                <a:lnTo>
                  <a:pt x="139921" y="24999"/>
                </a:lnTo>
                <a:lnTo>
                  <a:pt x="139921" y="40910"/>
                </a:lnTo>
                <a:lnTo>
                  <a:pt x="139122" y="47676"/>
                </a:lnTo>
                <a:lnTo>
                  <a:pt x="137525" y="52351"/>
                </a:lnTo>
                <a:lnTo>
                  <a:pt x="135928" y="57025"/>
                </a:lnTo>
                <a:lnTo>
                  <a:pt x="132996" y="59363"/>
                </a:lnTo>
                <a:lnTo>
                  <a:pt x="128727" y="59363"/>
                </a:lnTo>
                <a:lnTo>
                  <a:pt x="128205" y="61802"/>
                </a:lnTo>
                <a:lnTo>
                  <a:pt x="136567" y="61802"/>
                </a:lnTo>
                <a:close/>
              </a:path>
              <a:path w="220887" h="62237">
                <a:moveTo>
                  <a:pt x="118274" y="48300"/>
                </a:moveTo>
                <a:lnTo>
                  <a:pt x="117781" y="59203"/>
                </a:lnTo>
                <a:lnTo>
                  <a:pt x="122485" y="61802"/>
                </a:lnTo>
                <a:lnTo>
                  <a:pt x="128205" y="61802"/>
                </a:lnTo>
                <a:lnTo>
                  <a:pt x="128727" y="59363"/>
                </a:lnTo>
                <a:lnTo>
                  <a:pt x="123617" y="59363"/>
                </a:lnTo>
                <a:lnTo>
                  <a:pt x="120133" y="55675"/>
                </a:lnTo>
                <a:lnTo>
                  <a:pt x="118274" y="48300"/>
                </a:lnTo>
                <a:close/>
              </a:path>
              <a:path w="220887" h="62237">
                <a:moveTo>
                  <a:pt x="199313" y="55777"/>
                </a:moveTo>
                <a:lnTo>
                  <a:pt x="199879" y="61105"/>
                </a:lnTo>
                <a:lnTo>
                  <a:pt x="208242" y="61105"/>
                </a:lnTo>
                <a:lnTo>
                  <a:pt x="204685" y="58317"/>
                </a:lnTo>
                <a:lnTo>
                  <a:pt x="202943" y="58317"/>
                </a:lnTo>
                <a:lnTo>
                  <a:pt x="201520" y="57809"/>
                </a:lnTo>
                <a:lnTo>
                  <a:pt x="199313" y="55777"/>
                </a:lnTo>
                <a:close/>
              </a:path>
              <a:path w="220887" h="62237">
                <a:moveTo>
                  <a:pt x="179511" y="25696"/>
                </a:moveTo>
                <a:lnTo>
                  <a:pt x="176549" y="30022"/>
                </a:lnTo>
                <a:lnTo>
                  <a:pt x="173283" y="32185"/>
                </a:lnTo>
                <a:lnTo>
                  <a:pt x="167824" y="32185"/>
                </a:lnTo>
                <a:lnTo>
                  <a:pt x="168100" y="35234"/>
                </a:lnTo>
                <a:lnTo>
                  <a:pt x="173181" y="35234"/>
                </a:lnTo>
                <a:lnTo>
                  <a:pt x="177471" y="32744"/>
                </a:lnTo>
                <a:lnTo>
                  <a:pt x="180970" y="27765"/>
                </a:lnTo>
                <a:lnTo>
                  <a:pt x="182472" y="21370"/>
                </a:lnTo>
                <a:lnTo>
                  <a:pt x="179511" y="25696"/>
                </a:lnTo>
                <a:close/>
              </a:path>
              <a:path w="220887" h="62237">
                <a:moveTo>
                  <a:pt x="158532" y="30080"/>
                </a:moveTo>
                <a:lnTo>
                  <a:pt x="160739" y="32142"/>
                </a:lnTo>
                <a:lnTo>
                  <a:pt x="162946" y="34203"/>
                </a:lnTo>
                <a:lnTo>
                  <a:pt x="165399" y="35234"/>
                </a:lnTo>
                <a:lnTo>
                  <a:pt x="168100" y="35234"/>
                </a:lnTo>
                <a:lnTo>
                  <a:pt x="167824" y="32185"/>
                </a:lnTo>
                <a:lnTo>
                  <a:pt x="166423" y="31641"/>
                </a:lnTo>
                <a:lnTo>
                  <a:pt x="164594" y="29463"/>
                </a:lnTo>
                <a:lnTo>
                  <a:pt x="164136" y="27961"/>
                </a:lnTo>
                <a:lnTo>
                  <a:pt x="164136" y="21805"/>
                </a:lnTo>
                <a:lnTo>
                  <a:pt x="165595" y="17167"/>
                </a:lnTo>
                <a:lnTo>
                  <a:pt x="168513" y="12129"/>
                </a:lnTo>
                <a:lnTo>
                  <a:pt x="171432" y="7091"/>
                </a:lnTo>
                <a:lnTo>
                  <a:pt x="174299" y="4573"/>
                </a:lnTo>
                <a:lnTo>
                  <a:pt x="177115" y="4573"/>
                </a:lnTo>
                <a:lnTo>
                  <a:pt x="177892" y="4914"/>
                </a:lnTo>
                <a:lnTo>
                  <a:pt x="179779" y="6278"/>
                </a:lnTo>
                <a:lnTo>
                  <a:pt x="181296" y="6881"/>
                </a:lnTo>
                <a:lnTo>
                  <a:pt x="183365" y="8013"/>
                </a:lnTo>
                <a:lnTo>
                  <a:pt x="183953" y="9712"/>
                </a:lnTo>
                <a:lnTo>
                  <a:pt x="183953" y="16651"/>
                </a:lnTo>
                <a:lnTo>
                  <a:pt x="182472" y="21370"/>
                </a:lnTo>
                <a:lnTo>
                  <a:pt x="180970" y="27765"/>
                </a:lnTo>
                <a:lnTo>
                  <a:pt x="184469" y="22785"/>
                </a:lnTo>
                <a:lnTo>
                  <a:pt x="186218" y="17682"/>
                </a:lnTo>
                <a:lnTo>
                  <a:pt x="186218" y="11381"/>
                </a:lnTo>
                <a:lnTo>
                  <a:pt x="186000" y="9574"/>
                </a:lnTo>
                <a:lnTo>
                  <a:pt x="185608" y="8144"/>
                </a:lnTo>
                <a:lnTo>
                  <a:pt x="187060" y="8550"/>
                </a:lnTo>
                <a:lnTo>
                  <a:pt x="188918" y="8870"/>
                </a:lnTo>
                <a:lnTo>
                  <a:pt x="190268" y="8971"/>
                </a:lnTo>
                <a:lnTo>
                  <a:pt x="193608" y="8971"/>
                </a:lnTo>
                <a:lnTo>
                  <a:pt x="195030" y="8812"/>
                </a:lnTo>
                <a:lnTo>
                  <a:pt x="197179" y="8173"/>
                </a:lnTo>
                <a:lnTo>
                  <a:pt x="198805" y="7505"/>
                </a:lnTo>
                <a:lnTo>
                  <a:pt x="200983" y="6489"/>
                </a:lnTo>
                <a:lnTo>
                  <a:pt x="169929" y="62237"/>
                </a:lnTo>
                <a:lnTo>
                  <a:pt x="174154" y="62237"/>
                </a:lnTo>
                <a:lnTo>
                  <a:pt x="208517" y="696"/>
                </a:lnTo>
                <a:lnTo>
                  <a:pt x="205033" y="696"/>
                </a:lnTo>
                <a:lnTo>
                  <a:pt x="203378" y="2322"/>
                </a:lnTo>
                <a:lnTo>
                  <a:pt x="201796" y="3556"/>
                </a:lnTo>
                <a:lnTo>
                  <a:pt x="200286" y="4398"/>
                </a:lnTo>
                <a:lnTo>
                  <a:pt x="197469" y="6024"/>
                </a:lnTo>
                <a:lnTo>
                  <a:pt x="194392" y="6837"/>
                </a:lnTo>
                <a:lnTo>
                  <a:pt x="189775" y="6837"/>
                </a:lnTo>
                <a:lnTo>
                  <a:pt x="188526" y="6721"/>
                </a:lnTo>
                <a:lnTo>
                  <a:pt x="187307" y="6489"/>
                </a:lnTo>
                <a:lnTo>
                  <a:pt x="186087" y="6257"/>
                </a:lnTo>
                <a:lnTo>
                  <a:pt x="184476" y="5269"/>
                </a:lnTo>
                <a:lnTo>
                  <a:pt x="182821" y="3789"/>
                </a:lnTo>
                <a:lnTo>
                  <a:pt x="181645" y="2889"/>
                </a:lnTo>
                <a:lnTo>
                  <a:pt x="179903" y="2192"/>
                </a:lnTo>
                <a:lnTo>
                  <a:pt x="178436" y="1959"/>
                </a:lnTo>
                <a:lnTo>
                  <a:pt x="171613" y="1959"/>
                </a:lnTo>
                <a:lnTo>
                  <a:pt x="167156" y="4282"/>
                </a:lnTo>
                <a:lnTo>
                  <a:pt x="163265" y="8928"/>
                </a:lnTo>
                <a:lnTo>
                  <a:pt x="159374" y="13574"/>
                </a:lnTo>
                <a:lnTo>
                  <a:pt x="157429" y="18292"/>
                </a:lnTo>
                <a:lnTo>
                  <a:pt x="157429" y="27061"/>
                </a:lnTo>
                <a:lnTo>
                  <a:pt x="158532" y="30080"/>
                </a:lnTo>
                <a:close/>
              </a:path>
              <a:path w="220887" h="62237">
                <a:moveTo>
                  <a:pt x="193078" y="56132"/>
                </a:moveTo>
                <a:lnTo>
                  <a:pt x="195212" y="58121"/>
                </a:lnTo>
                <a:lnTo>
                  <a:pt x="197346" y="60110"/>
                </a:lnTo>
                <a:lnTo>
                  <a:pt x="199879" y="61105"/>
                </a:lnTo>
                <a:lnTo>
                  <a:pt x="199313" y="55777"/>
                </a:lnTo>
                <a:lnTo>
                  <a:pt x="198761" y="54310"/>
                </a:lnTo>
                <a:lnTo>
                  <a:pt x="198761" y="48532"/>
                </a:lnTo>
                <a:lnTo>
                  <a:pt x="200112" y="43959"/>
                </a:lnTo>
                <a:lnTo>
                  <a:pt x="202812" y="38675"/>
                </a:lnTo>
                <a:lnTo>
                  <a:pt x="205512" y="33390"/>
                </a:lnTo>
                <a:lnTo>
                  <a:pt x="208590" y="30748"/>
                </a:lnTo>
                <a:lnTo>
                  <a:pt x="213962" y="30748"/>
                </a:lnTo>
                <a:lnTo>
                  <a:pt x="215515" y="31431"/>
                </a:lnTo>
                <a:lnTo>
                  <a:pt x="216706" y="32795"/>
                </a:lnTo>
                <a:lnTo>
                  <a:pt x="217896" y="34160"/>
                </a:lnTo>
                <a:lnTo>
                  <a:pt x="218491" y="36061"/>
                </a:lnTo>
                <a:lnTo>
                  <a:pt x="218491" y="42449"/>
                </a:lnTo>
                <a:lnTo>
                  <a:pt x="217076" y="46739"/>
                </a:lnTo>
                <a:lnTo>
                  <a:pt x="214245" y="51371"/>
                </a:lnTo>
                <a:lnTo>
                  <a:pt x="211414" y="56002"/>
                </a:lnTo>
                <a:lnTo>
                  <a:pt x="208227" y="58317"/>
                </a:lnTo>
                <a:lnTo>
                  <a:pt x="204685" y="58317"/>
                </a:lnTo>
                <a:lnTo>
                  <a:pt x="208242" y="61105"/>
                </a:lnTo>
                <a:lnTo>
                  <a:pt x="212611" y="58448"/>
                </a:lnTo>
                <a:lnTo>
                  <a:pt x="215922" y="53134"/>
                </a:lnTo>
                <a:lnTo>
                  <a:pt x="219232" y="47821"/>
                </a:lnTo>
                <a:lnTo>
                  <a:pt x="220887" y="42972"/>
                </a:lnTo>
                <a:lnTo>
                  <a:pt x="220887" y="34494"/>
                </a:lnTo>
                <a:lnTo>
                  <a:pt x="219914" y="31692"/>
                </a:lnTo>
                <a:lnTo>
                  <a:pt x="217969" y="30182"/>
                </a:lnTo>
                <a:lnTo>
                  <a:pt x="216023" y="28672"/>
                </a:lnTo>
                <a:lnTo>
                  <a:pt x="213787" y="27917"/>
                </a:lnTo>
                <a:lnTo>
                  <a:pt x="206412" y="27917"/>
                </a:lnTo>
                <a:lnTo>
                  <a:pt x="201992" y="30146"/>
                </a:lnTo>
                <a:lnTo>
                  <a:pt x="197999" y="34603"/>
                </a:lnTo>
                <a:lnTo>
                  <a:pt x="194007" y="39059"/>
                </a:lnTo>
                <a:lnTo>
                  <a:pt x="192011" y="43799"/>
                </a:lnTo>
                <a:lnTo>
                  <a:pt x="192011" y="53033"/>
                </a:lnTo>
                <a:lnTo>
                  <a:pt x="193078" y="56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94461" y="4012146"/>
            <a:ext cx="199262" cy="54108"/>
          </a:xfrm>
          <a:custGeom>
            <a:avLst/>
            <a:gdLst/>
            <a:ahLst/>
            <a:cxnLst/>
            <a:rect l="l" t="t" r="r" b="b"/>
            <a:pathLst>
              <a:path w="219188" h="61322">
                <a:moveTo>
                  <a:pt x="90269" y="60887"/>
                </a:moveTo>
                <a:lnTo>
                  <a:pt x="96149" y="56081"/>
                </a:lnTo>
                <a:lnTo>
                  <a:pt x="99546" y="46470"/>
                </a:lnTo>
                <a:lnTo>
                  <a:pt x="101347" y="41360"/>
                </a:lnTo>
                <a:lnTo>
                  <a:pt x="102247" y="35916"/>
                </a:lnTo>
                <a:lnTo>
                  <a:pt x="102247" y="22792"/>
                </a:lnTo>
                <a:lnTo>
                  <a:pt x="100780" y="16288"/>
                </a:lnTo>
                <a:lnTo>
                  <a:pt x="97848" y="10626"/>
                </a:lnTo>
                <a:lnTo>
                  <a:pt x="94160" y="3629"/>
                </a:lnTo>
                <a:lnTo>
                  <a:pt x="88977" y="130"/>
                </a:lnTo>
                <a:lnTo>
                  <a:pt x="74895" y="130"/>
                </a:lnTo>
                <a:lnTo>
                  <a:pt x="69407" y="3803"/>
                </a:lnTo>
                <a:lnTo>
                  <a:pt x="65836" y="11149"/>
                </a:lnTo>
                <a:lnTo>
                  <a:pt x="63194" y="16549"/>
                </a:lnTo>
                <a:lnTo>
                  <a:pt x="61873" y="22995"/>
                </a:lnTo>
                <a:lnTo>
                  <a:pt x="61873" y="40010"/>
                </a:lnTo>
                <a:lnTo>
                  <a:pt x="63847" y="47545"/>
                </a:lnTo>
                <a:lnTo>
                  <a:pt x="67796" y="53091"/>
                </a:lnTo>
                <a:lnTo>
                  <a:pt x="71483" y="58288"/>
                </a:lnTo>
                <a:lnTo>
                  <a:pt x="71977" y="47385"/>
                </a:lnTo>
                <a:lnTo>
                  <a:pt x="70990" y="43436"/>
                </a:lnTo>
                <a:lnTo>
                  <a:pt x="70496" y="38166"/>
                </a:lnTo>
                <a:lnTo>
                  <a:pt x="70496" y="24549"/>
                </a:lnTo>
                <a:lnTo>
                  <a:pt x="70975" y="18887"/>
                </a:lnTo>
                <a:lnTo>
                  <a:pt x="71933" y="14589"/>
                </a:lnTo>
                <a:lnTo>
                  <a:pt x="73763" y="6518"/>
                </a:lnTo>
                <a:lnTo>
                  <a:pt x="77145" y="2482"/>
                </a:lnTo>
                <a:lnTo>
                  <a:pt x="87017" y="2482"/>
                </a:lnTo>
                <a:lnTo>
                  <a:pt x="90386" y="6402"/>
                </a:lnTo>
                <a:lnTo>
                  <a:pt x="92186" y="14241"/>
                </a:lnTo>
                <a:lnTo>
                  <a:pt x="93144" y="18451"/>
                </a:lnTo>
                <a:lnTo>
                  <a:pt x="93623" y="24084"/>
                </a:lnTo>
                <a:lnTo>
                  <a:pt x="93623" y="39996"/>
                </a:lnTo>
                <a:lnTo>
                  <a:pt x="92825" y="46761"/>
                </a:lnTo>
                <a:lnTo>
                  <a:pt x="91228" y="51436"/>
                </a:lnTo>
                <a:lnTo>
                  <a:pt x="89631" y="56111"/>
                </a:lnTo>
                <a:lnTo>
                  <a:pt x="86698" y="58448"/>
                </a:lnTo>
                <a:lnTo>
                  <a:pt x="82430" y="58448"/>
                </a:lnTo>
                <a:lnTo>
                  <a:pt x="81907" y="60887"/>
                </a:lnTo>
                <a:lnTo>
                  <a:pt x="90269" y="60887"/>
                </a:lnTo>
                <a:close/>
              </a:path>
              <a:path w="219188" h="61322">
                <a:moveTo>
                  <a:pt x="71977" y="47385"/>
                </a:moveTo>
                <a:lnTo>
                  <a:pt x="71483" y="58288"/>
                </a:lnTo>
                <a:lnTo>
                  <a:pt x="76187" y="60887"/>
                </a:lnTo>
                <a:lnTo>
                  <a:pt x="81907" y="60887"/>
                </a:lnTo>
                <a:lnTo>
                  <a:pt x="82430" y="58448"/>
                </a:lnTo>
                <a:lnTo>
                  <a:pt x="77319" y="58448"/>
                </a:lnTo>
                <a:lnTo>
                  <a:pt x="73835" y="54760"/>
                </a:lnTo>
                <a:lnTo>
                  <a:pt x="71977" y="47385"/>
                </a:lnTo>
                <a:close/>
              </a:path>
              <a:path w="219188" h="61322">
                <a:moveTo>
                  <a:pt x="134868" y="60887"/>
                </a:moveTo>
                <a:lnTo>
                  <a:pt x="140748" y="56081"/>
                </a:lnTo>
                <a:lnTo>
                  <a:pt x="144145" y="46470"/>
                </a:lnTo>
                <a:lnTo>
                  <a:pt x="145945" y="41360"/>
                </a:lnTo>
                <a:lnTo>
                  <a:pt x="146846" y="35916"/>
                </a:lnTo>
                <a:lnTo>
                  <a:pt x="146846" y="22792"/>
                </a:lnTo>
                <a:lnTo>
                  <a:pt x="145379" y="16288"/>
                </a:lnTo>
                <a:lnTo>
                  <a:pt x="142447" y="10626"/>
                </a:lnTo>
                <a:lnTo>
                  <a:pt x="138759" y="3629"/>
                </a:lnTo>
                <a:lnTo>
                  <a:pt x="133576" y="130"/>
                </a:lnTo>
                <a:lnTo>
                  <a:pt x="119494" y="130"/>
                </a:lnTo>
                <a:lnTo>
                  <a:pt x="114006" y="3803"/>
                </a:lnTo>
                <a:lnTo>
                  <a:pt x="110435" y="11149"/>
                </a:lnTo>
                <a:lnTo>
                  <a:pt x="107793" y="16549"/>
                </a:lnTo>
                <a:lnTo>
                  <a:pt x="106471" y="22995"/>
                </a:lnTo>
                <a:lnTo>
                  <a:pt x="106471" y="40010"/>
                </a:lnTo>
                <a:lnTo>
                  <a:pt x="108446" y="47545"/>
                </a:lnTo>
                <a:lnTo>
                  <a:pt x="112395" y="53091"/>
                </a:lnTo>
                <a:lnTo>
                  <a:pt x="116082" y="58288"/>
                </a:lnTo>
                <a:lnTo>
                  <a:pt x="116576" y="47385"/>
                </a:lnTo>
                <a:lnTo>
                  <a:pt x="115589" y="43436"/>
                </a:lnTo>
                <a:lnTo>
                  <a:pt x="115095" y="38166"/>
                </a:lnTo>
                <a:lnTo>
                  <a:pt x="115095" y="24549"/>
                </a:lnTo>
                <a:lnTo>
                  <a:pt x="115574" y="18887"/>
                </a:lnTo>
                <a:lnTo>
                  <a:pt x="116532" y="14589"/>
                </a:lnTo>
                <a:lnTo>
                  <a:pt x="118362" y="6518"/>
                </a:lnTo>
                <a:lnTo>
                  <a:pt x="121744" y="2482"/>
                </a:lnTo>
                <a:lnTo>
                  <a:pt x="131616" y="2482"/>
                </a:lnTo>
                <a:lnTo>
                  <a:pt x="134984" y="6402"/>
                </a:lnTo>
                <a:lnTo>
                  <a:pt x="136785" y="14241"/>
                </a:lnTo>
                <a:lnTo>
                  <a:pt x="137743" y="18451"/>
                </a:lnTo>
                <a:lnTo>
                  <a:pt x="138222" y="24084"/>
                </a:lnTo>
                <a:lnTo>
                  <a:pt x="138222" y="39996"/>
                </a:lnTo>
                <a:lnTo>
                  <a:pt x="137423" y="46761"/>
                </a:lnTo>
                <a:lnTo>
                  <a:pt x="135827" y="51436"/>
                </a:lnTo>
                <a:lnTo>
                  <a:pt x="134230" y="56111"/>
                </a:lnTo>
                <a:lnTo>
                  <a:pt x="131297" y="58448"/>
                </a:lnTo>
                <a:lnTo>
                  <a:pt x="127029" y="58448"/>
                </a:lnTo>
                <a:lnTo>
                  <a:pt x="126506" y="60887"/>
                </a:lnTo>
                <a:lnTo>
                  <a:pt x="134868" y="60887"/>
                </a:lnTo>
                <a:close/>
              </a:path>
              <a:path w="219188" h="61322">
                <a:moveTo>
                  <a:pt x="116576" y="47385"/>
                </a:moveTo>
                <a:lnTo>
                  <a:pt x="116082" y="58288"/>
                </a:lnTo>
                <a:lnTo>
                  <a:pt x="120786" y="60887"/>
                </a:lnTo>
                <a:lnTo>
                  <a:pt x="126506" y="60887"/>
                </a:lnTo>
                <a:lnTo>
                  <a:pt x="127029" y="58448"/>
                </a:lnTo>
                <a:lnTo>
                  <a:pt x="121918" y="58448"/>
                </a:lnTo>
                <a:lnTo>
                  <a:pt x="118434" y="54760"/>
                </a:lnTo>
                <a:lnTo>
                  <a:pt x="116576" y="47385"/>
                </a:lnTo>
                <a:close/>
              </a:path>
              <a:path w="219188" h="61322">
                <a:moveTo>
                  <a:pt x="197615" y="54862"/>
                </a:moveTo>
                <a:lnTo>
                  <a:pt x="198181" y="60190"/>
                </a:lnTo>
                <a:lnTo>
                  <a:pt x="206543" y="60190"/>
                </a:lnTo>
                <a:lnTo>
                  <a:pt x="202986" y="57402"/>
                </a:lnTo>
                <a:lnTo>
                  <a:pt x="201244" y="57402"/>
                </a:lnTo>
                <a:lnTo>
                  <a:pt x="199821" y="56894"/>
                </a:lnTo>
                <a:lnTo>
                  <a:pt x="197615" y="54862"/>
                </a:lnTo>
                <a:close/>
              </a:path>
              <a:path w="219188" h="61322">
                <a:moveTo>
                  <a:pt x="177812" y="24781"/>
                </a:moveTo>
                <a:lnTo>
                  <a:pt x="174851" y="29107"/>
                </a:lnTo>
                <a:lnTo>
                  <a:pt x="171584" y="31270"/>
                </a:lnTo>
                <a:lnTo>
                  <a:pt x="166125" y="31270"/>
                </a:lnTo>
                <a:lnTo>
                  <a:pt x="166401" y="34319"/>
                </a:lnTo>
                <a:lnTo>
                  <a:pt x="171482" y="34319"/>
                </a:lnTo>
                <a:lnTo>
                  <a:pt x="175772" y="31830"/>
                </a:lnTo>
                <a:lnTo>
                  <a:pt x="179271" y="26850"/>
                </a:lnTo>
                <a:lnTo>
                  <a:pt x="180774" y="20455"/>
                </a:lnTo>
                <a:lnTo>
                  <a:pt x="177812" y="24781"/>
                </a:lnTo>
                <a:close/>
              </a:path>
              <a:path w="219188" h="61322">
                <a:moveTo>
                  <a:pt x="156834" y="29165"/>
                </a:moveTo>
                <a:lnTo>
                  <a:pt x="159041" y="31227"/>
                </a:lnTo>
                <a:lnTo>
                  <a:pt x="161247" y="33288"/>
                </a:lnTo>
                <a:lnTo>
                  <a:pt x="163701" y="34319"/>
                </a:lnTo>
                <a:lnTo>
                  <a:pt x="166401" y="34319"/>
                </a:lnTo>
                <a:lnTo>
                  <a:pt x="166125" y="31270"/>
                </a:lnTo>
                <a:lnTo>
                  <a:pt x="164724" y="30726"/>
                </a:lnTo>
                <a:lnTo>
                  <a:pt x="162895" y="28548"/>
                </a:lnTo>
                <a:lnTo>
                  <a:pt x="162438" y="27046"/>
                </a:lnTo>
                <a:lnTo>
                  <a:pt x="162438" y="20890"/>
                </a:lnTo>
                <a:lnTo>
                  <a:pt x="163897" y="16252"/>
                </a:lnTo>
                <a:lnTo>
                  <a:pt x="166815" y="11214"/>
                </a:lnTo>
                <a:lnTo>
                  <a:pt x="169733" y="6177"/>
                </a:lnTo>
                <a:lnTo>
                  <a:pt x="172600" y="3658"/>
                </a:lnTo>
                <a:lnTo>
                  <a:pt x="175417" y="3658"/>
                </a:lnTo>
                <a:lnTo>
                  <a:pt x="176193" y="3999"/>
                </a:lnTo>
                <a:lnTo>
                  <a:pt x="178081" y="5364"/>
                </a:lnTo>
                <a:lnTo>
                  <a:pt x="179598" y="5966"/>
                </a:lnTo>
                <a:lnTo>
                  <a:pt x="181667" y="7098"/>
                </a:lnTo>
                <a:lnTo>
                  <a:pt x="182255" y="8797"/>
                </a:lnTo>
                <a:lnTo>
                  <a:pt x="182255" y="15736"/>
                </a:lnTo>
                <a:lnTo>
                  <a:pt x="180774" y="20455"/>
                </a:lnTo>
                <a:lnTo>
                  <a:pt x="179271" y="26850"/>
                </a:lnTo>
                <a:lnTo>
                  <a:pt x="182770" y="21870"/>
                </a:lnTo>
                <a:lnTo>
                  <a:pt x="184519" y="16767"/>
                </a:lnTo>
                <a:lnTo>
                  <a:pt x="184519" y="10467"/>
                </a:lnTo>
                <a:lnTo>
                  <a:pt x="184302" y="8659"/>
                </a:lnTo>
                <a:lnTo>
                  <a:pt x="183910" y="7229"/>
                </a:lnTo>
                <a:lnTo>
                  <a:pt x="185361" y="7636"/>
                </a:lnTo>
                <a:lnTo>
                  <a:pt x="187220" y="7955"/>
                </a:lnTo>
                <a:lnTo>
                  <a:pt x="188570" y="8057"/>
                </a:lnTo>
                <a:lnTo>
                  <a:pt x="191909" y="8057"/>
                </a:lnTo>
                <a:lnTo>
                  <a:pt x="193332" y="7897"/>
                </a:lnTo>
                <a:lnTo>
                  <a:pt x="195480" y="7258"/>
                </a:lnTo>
                <a:lnTo>
                  <a:pt x="197106" y="6590"/>
                </a:lnTo>
                <a:lnTo>
                  <a:pt x="199284" y="5574"/>
                </a:lnTo>
                <a:lnTo>
                  <a:pt x="168230" y="61322"/>
                </a:lnTo>
                <a:lnTo>
                  <a:pt x="172455" y="61322"/>
                </a:lnTo>
                <a:lnTo>
                  <a:pt x="206819" y="-217"/>
                </a:lnTo>
                <a:lnTo>
                  <a:pt x="203335" y="-217"/>
                </a:lnTo>
                <a:lnTo>
                  <a:pt x="201679" y="1408"/>
                </a:lnTo>
                <a:lnTo>
                  <a:pt x="200097" y="2641"/>
                </a:lnTo>
                <a:lnTo>
                  <a:pt x="198587" y="3484"/>
                </a:lnTo>
                <a:lnTo>
                  <a:pt x="195771" y="5109"/>
                </a:lnTo>
                <a:lnTo>
                  <a:pt x="192693" y="5923"/>
                </a:lnTo>
                <a:lnTo>
                  <a:pt x="188076" y="5923"/>
                </a:lnTo>
                <a:lnTo>
                  <a:pt x="186828" y="5806"/>
                </a:lnTo>
                <a:lnTo>
                  <a:pt x="185608" y="5574"/>
                </a:lnTo>
                <a:lnTo>
                  <a:pt x="184389" y="5342"/>
                </a:lnTo>
                <a:lnTo>
                  <a:pt x="182777" y="4354"/>
                </a:lnTo>
                <a:lnTo>
                  <a:pt x="181122" y="2874"/>
                </a:lnTo>
                <a:lnTo>
                  <a:pt x="179946" y="1974"/>
                </a:lnTo>
                <a:lnTo>
                  <a:pt x="178204" y="1277"/>
                </a:lnTo>
                <a:lnTo>
                  <a:pt x="176738" y="1044"/>
                </a:lnTo>
                <a:lnTo>
                  <a:pt x="169914" y="1044"/>
                </a:lnTo>
                <a:lnTo>
                  <a:pt x="165457" y="3367"/>
                </a:lnTo>
                <a:lnTo>
                  <a:pt x="161567" y="8013"/>
                </a:lnTo>
                <a:lnTo>
                  <a:pt x="157676" y="12659"/>
                </a:lnTo>
                <a:lnTo>
                  <a:pt x="155731" y="17377"/>
                </a:lnTo>
                <a:lnTo>
                  <a:pt x="155731" y="26146"/>
                </a:lnTo>
                <a:lnTo>
                  <a:pt x="156834" y="29165"/>
                </a:lnTo>
                <a:close/>
              </a:path>
              <a:path w="219188" h="61322">
                <a:moveTo>
                  <a:pt x="191379" y="55218"/>
                </a:moveTo>
                <a:lnTo>
                  <a:pt x="193513" y="57206"/>
                </a:lnTo>
                <a:lnTo>
                  <a:pt x="195647" y="59195"/>
                </a:lnTo>
                <a:lnTo>
                  <a:pt x="198181" y="60190"/>
                </a:lnTo>
                <a:lnTo>
                  <a:pt x="197615" y="54862"/>
                </a:lnTo>
                <a:lnTo>
                  <a:pt x="197063" y="53396"/>
                </a:lnTo>
                <a:lnTo>
                  <a:pt x="197063" y="47617"/>
                </a:lnTo>
                <a:lnTo>
                  <a:pt x="198413" y="43044"/>
                </a:lnTo>
                <a:lnTo>
                  <a:pt x="201113" y="37760"/>
                </a:lnTo>
                <a:lnTo>
                  <a:pt x="203814" y="32476"/>
                </a:lnTo>
                <a:lnTo>
                  <a:pt x="206891" y="29833"/>
                </a:lnTo>
                <a:lnTo>
                  <a:pt x="212263" y="29833"/>
                </a:lnTo>
                <a:lnTo>
                  <a:pt x="213816" y="30515"/>
                </a:lnTo>
                <a:lnTo>
                  <a:pt x="215007" y="31880"/>
                </a:lnTo>
                <a:lnTo>
                  <a:pt x="216197" y="33245"/>
                </a:lnTo>
                <a:lnTo>
                  <a:pt x="216793" y="35147"/>
                </a:lnTo>
                <a:lnTo>
                  <a:pt x="216793" y="41534"/>
                </a:lnTo>
                <a:lnTo>
                  <a:pt x="215377" y="45825"/>
                </a:lnTo>
                <a:lnTo>
                  <a:pt x="212546" y="50456"/>
                </a:lnTo>
                <a:lnTo>
                  <a:pt x="209715" y="55087"/>
                </a:lnTo>
                <a:lnTo>
                  <a:pt x="206529" y="57402"/>
                </a:lnTo>
                <a:lnTo>
                  <a:pt x="202986" y="57402"/>
                </a:lnTo>
                <a:lnTo>
                  <a:pt x="206543" y="60190"/>
                </a:lnTo>
                <a:lnTo>
                  <a:pt x="210913" y="57533"/>
                </a:lnTo>
                <a:lnTo>
                  <a:pt x="214223" y="52220"/>
                </a:lnTo>
                <a:lnTo>
                  <a:pt x="217533" y="46906"/>
                </a:lnTo>
                <a:lnTo>
                  <a:pt x="219188" y="42057"/>
                </a:lnTo>
                <a:lnTo>
                  <a:pt x="219188" y="33579"/>
                </a:lnTo>
                <a:lnTo>
                  <a:pt x="218215" y="30777"/>
                </a:lnTo>
                <a:lnTo>
                  <a:pt x="216270" y="29267"/>
                </a:lnTo>
                <a:lnTo>
                  <a:pt x="214325" y="27757"/>
                </a:lnTo>
                <a:lnTo>
                  <a:pt x="212089" y="27002"/>
                </a:lnTo>
                <a:lnTo>
                  <a:pt x="204714" y="27002"/>
                </a:lnTo>
                <a:lnTo>
                  <a:pt x="200293" y="29231"/>
                </a:lnTo>
                <a:lnTo>
                  <a:pt x="196301" y="33688"/>
                </a:lnTo>
                <a:lnTo>
                  <a:pt x="192308" y="38144"/>
                </a:lnTo>
                <a:lnTo>
                  <a:pt x="190312" y="42885"/>
                </a:lnTo>
                <a:lnTo>
                  <a:pt x="190312" y="52118"/>
                </a:lnTo>
                <a:lnTo>
                  <a:pt x="191379" y="55218"/>
                </a:lnTo>
                <a:close/>
              </a:path>
              <a:path w="219188" h="61322">
                <a:moveTo>
                  <a:pt x="24448" y="25042"/>
                </a:moveTo>
                <a:lnTo>
                  <a:pt x="27075" y="23271"/>
                </a:lnTo>
                <a:lnTo>
                  <a:pt x="28701" y="21732"/>
                </a:lnTo>
                <a:lnTo>
                  <a:pt x="31518" y="19032"/>
                </a:lnTo>
                <a:lnTo>
                  <a:pt x="32926" y="15983"/>
                </a:lnTo>
                <a:lnTo>
                  <a:pt x="32926" y="9247"/>
                </a:lnTo>
                <a:lnTo>
                  <a:pt x="31547" y="6315"/>
                </a:lnTo>
                <a:lnTo>
                  <a:pt x="28788" y="3788"/>
                </a:lnTo>
                <a:lnTo>
                  <a:pt x="26030" y="1262"/>
                </a:lnTo>
                <a:lnTo>
                  <a:pt x="22313" y="0"/>
                </a:lnTo>
                <a:lnTo>
                  <a:pt x="17639" y="0"/>
                </a:lnTo>
                <a:lnTo>
                  <a:pt x="13661" y="2438"/>
                </a:lnTo>
                <a:lnTo>
                  <a:pt x="19787" y="2438"/>
                </a:lnTo>
                <a:lnTo>
                  <a:pt x="22364" y="3404"/>
                </a:lnTo>
                <a:lnTo>
                  <a:pt x="24063" y="5335"/>
                </a:lnTo>
                <a:lnTo>
                  <a:pt x="25761" y="7265"/>
                </a:lnTo>
                <a:lnTo>
                  <a:pt x="26611" y="9610"/>
                </a:lnTo>
                <a:lnTo>
                  <a:pt x="26611" y="15533"/>
                </a:lnTo>
                <a:lnTo>
                  <a:pt x="25711" y="18233"/>
                </a:lnTo>
                <a:lnTo>
                  <a:pt x="23910" y="20469"/>
                </a:lnTo>
                <a:lnTo>
                  <a:pt x="22865" y="21776"/>
                </a:lnTo>
                <a:lnTo>
                  <a:pt x="20978" y="23388"/>
                </a:lnTo>
                <a:lnTo>
                  <a:pt x="18248" y="25304"/>
                </a:lnTo>
                <a:lnTo>
                  <a:pt x="14909" y="23242"/>
                </a:lnTo>
                <a:lnTo>
                  <a:pt x="13937" y="32229"/>
                </a:lnTo>
                <a:lnTo>
                  <a:pt x="19570" y="36207"/>
                </a:lnTo>
                <a:lnTo>
                  <a:pt x="23293" y="39175"/>
                </a:lnTo>
                <a:lnTo>
                  <a:pt x="25108" y="41135"/>
                </a:lnTo>
                <a:lnTo>
                  <a:pt x="26923" y="43095"/>
                </a:lnTo>
                <a:lnTo>
                  <a:pt x="27830" y="45658"/>
                </a:lnTo>
                <a:lnTo>
                  <a:pt x="27830" y="51610"/>
                </a:lnTo>
                <a:lnTo>
                  <a:pt x="26974" y="53933"/>
                </a:lnTo>
                <a:lnTo>
                  <a:pt x="25261" y="55791"/>
                </a:lnTo>
                <a:lnTo>
                  <a:pt x="23547" y="57649"/>
                </a:lnTo>
                <a:lnTo>
                  <a:pt x="21021" y="58578"/>
                </a:lnTo>
                <a:lnTo>
                  <a:pt x="14517" y="58578"/>
                </a:lnTo>
                <a:lnTo>
                  <a:pt x="11911" y="57402"/>
                </a:lnTo>
                <a:lnTo>
                  <a:pt x="9864" y="55050"/>
                </a:lnTo>
                <a:lnTo>
                  <a:pt x="12514" y="61017"/>
                </a:lnTo>
                <a:lnTo>
                  <a:pt x="22531" y="61017"/>
                </a:lnTo>
                <a:lnTo>
                  <a:pt x="26749" y="59595"/>
                </a:lnTo>
                <a:lnTo>
                  <a:pt x="29899" y="56749"/>
                </a:lnTo>
                <a:lnTo>
                  <a:pt x="33049" y="53904"/>
                </a:lnTo>
                <a:lnTo>
                  <a:pt x="34625" y="50390"/>
                </a:lnTo>
                <a:lnTo>
                  <a:pt x="34625" y="42522"/>
                </a:lnTo>
                <a:lnTo>
                  <a:pt x="33558" y="39321"/>
                </a:lnTo>
                <a:lnTo>
                  <a:pt x="31423" y="36606"/>
                </a:lnTo>
                <a:lnTo>
                  <a:pt x="29289" y="33891"/>
                </a:lnTo>
                <a:lnTo>
                  <a:pt x="25754" y="30704"/>
                </a:lnTo>
                <a:lnTo>
                  <a:pt x="20818" y="27046"/>
                </a:lnTo>
                <a:lnTo>
                  <a:pt x="24448" y="25042"/>
                </a:lnTo>
                <a:close/>
              </a:path>
              <a:path w="219188" h="61322">
                <a:moveTo>
                  <a:pt x="1691" y="54448"/>
                </a:moveTo>
                <a:lnTo>
                  <a:pt x="5073" y="57076"/>
                </a:lnTo>
                <a:lnTo>
                  <a:pt x="8456" y="59703"/>
                </a:lnTo>
                <a:lnTo>
                  <a:pt x="12514" y="61017"/>
                </a:lnTo>
                <a:lnTo>
                  <a:pt x="9864" y="55050"/>
                </a:lnTo>
                <a:lnTo>
                  <a:pt x="7817" y="52699"/>
                </a:lnTo>
                <a:lnTo>
                  <a:pt x="6794" y="49534"/>
                </a:lnTo>
                <a:lnTo>
                  <a:pt x="6794" y="43233"/>
                </a:lnTo>
                <a:lnTo>
                  <a:pt x="7360" y="40823"/>
                </a:lnTo>
                <a:lnTo>
                  <a:pt x="8492" y="38326"/>
                </a:lnTo>
                <a:lnTo>
                  <a:pt x="9625" y="35829"/>
                </a:lnTo>
                <a:lnTo>
                  <a:pt x="11440" y="33797"/>
                </a:lnTo>
                <a:lnTo>
                  <a:pt x="13937" y="32229"/>
                </a:lnTo>
                <a:lnTo>
                  <a:pt x="14909" y="23242"/>
                </a:lnTo>
                <a:lnTo>
                  <a:pt x="12216" y="21043"/>
                </a:lnTo>
                <a:lnTo>
                  <a:pt x="10169" y="18705"/>
                </a:lnTo>
                <a:lnTo>
                  <a:pt x="8122" y="16368"/>
                </a:lnTo>
                <a:lnTo>
                  <a:pt x="7099" y="13835"/>
                </a:lnTo>
                <a:lnTo>
                  <a:pt x="7099" y="8695"/>
                </a:lnTo>
                <a:lnTo>
                  <a:pt x="7970" y="6648"/>
                </a:lnTo>
                <a:lnTo>
                  <a:pt x="9712" y="4964"/>
                </a:lnTo>
                <a:lnTo>
                  <a:pt x="11454" y="3280"/>
                </a:lnTo>
                <a:lnTo>
                  <a:pt x="13661" y="2438"/>
                </a:lnTo>
                <a:lnTo>
                  <a:pt x="17639" y="0"/>
                </a:lnTo>
                <a:lnTo>
                  <a:pt x="12557" y="0"/>
                </a:lnTo>
                <a:lnTo>
                  <a:pt x="8427" y="1335"/>
                </a:lnTo>
                <a:lnTo>
                  <a:pt x="5248" y="4006"/>
                </a:lnTo>
                <a:lnTo>
                  <a:pt x="2068" y="6677"/>
                </a:lnTo>
                <a:lnTo>
                  <a:pt x="479" y="9929"/>
                </a:lnTo>
                <a:lnTo>
                  <a:pt x="479" y="17130"/>
                </a:lnTo>
                <a:lnTo>
                  <a:pt x="1553" y="20208"/>
                </a:lnTo>
                <a:lnTo>
                  <a:pt x="3702" y="22995"/>
                </a:lnTo>
                <a:lnTo>
                  <a:pt x="5095" y="24825"/>
                </a:lnTo>
                <a:lnTo>
                  <a:pt x="7708" y="27278"/>
                </a:lnTo>
                <a:lnTo>
                  <a:pt x="11541" y="30356"/>
                </a:lnTo>
                <a:lnTo>
                  <a:pt x="7737" y="32911"/>
                </a:lnTo>
                <a:lnTo>
                  <a:pt x="5066" y="35103"/>
                </a:lnTo>
                <a:lnTo>
                  <a:pt x="3527" y="36933"/>
                </a:lnTo>
                <a:lnTo>
                  <a:pt x="1175" y="39749"/>
                </a:lnTo>
                <a:lnTo>
                  <a:pt x="0" y="43001"/>
                </a:lnTo>
                <a:lnTo>
                  <a:pt x="0" y="50985"/>
                </a:lnTo>
                <a:lnTo>
                  <a:pt x="1691" y="54448"/>
                </a:lnTo>
                <a:close/>
              </a:path>
              <a:path w="219188" h="61322">
                <a:moveTo>
                  <a:pt x="49433" y="56139"/>
                </a:moveTo>
                <a:lnTo>
                  <a:pt x="49433" y="57504"/>
                </a:lnTo>
                <a:lnTo>
                  <a:pt x="50870" y="59645"/>
                </a:lnTo>
                <a:lnTo>
                  <a:pt x="53004" y="61104"/>
                </a:lnTo>
                <a:lnTo>
                  <a:pt x="55792" y="61104"/>
                </a:lnTo>
                <a:lnTo>
                  <a:pt x="57904" y="59645"/>
                </a:lnTo>
                <a:lnTo>
                  <a:pt x="59319" y="57504"/>
                </a:lnTo>
                <a:lnTo>
                  <a:pt x="59319" y="54775"/>
                </a:lnTo>
                <a:lnTo>
                  <a:pt x="57882" y="52655"/>
                </a:lnTo>
                <a:lnTo>
                  <a:pt x="55763" y="51218"/>
                </a:lnTo>
                <a:lnTo>
                  <a:pt x="53033" y="51218"/>
                </a:lnTo>
                <a:lnTo>
                  <a:pt x="50892" y="52655"/>
                </a:lnTo>
                <a:lnTo>
                  <a:pt x="49433" y="54775"/>
                </a:lnTo>
                <a:lnTo>
                  <a:pt x="49433" y="56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58589" y="3708692"/>
            <a:ext cx="235135" cy="54108"/>
          </a:xfrm>
          <a:custGeom>
            <a:avLst/>
            <a:gdLst/>
            <a:ahLst/>
            <a:cxnLst/>
            <a:rect l="l" t="t" r="r" b="b"/>
            <a:pathLst>
              <a:path w="258648" h="61322">
                <a:moveTo>
                  <a:pt x="217272" y="24651"/>
                </a:moveTo>
                <a:lnTo>
                  <a:pt x="214310" y="28977"/>
                </a:lnTo>
                <a:lnTo>
                  <a:pt x="211044" y="31140"/>
                </a:lnTo>
                <a:lnTo>
                  <a:pt x="205585" y="31140"/>
                </a:lnTo>
                <a:lnTo>
                  <a:pt x="205861" y="34189"/>
                </a:lnTo>
                <a:lnTo>
                  <a:pt x="210942" y="34189"/>
                </a:lnTo>
                <a:lnTo>
                  <a:pt x="215232" y="31699"/>
                </a:lnTo>
                <a:lnTo>
                  <a:pt x="218731" y="26719"/>
                </a:lnTo>
                <a:lnTo>
                  <a:pt x="220233" y="20324"/>
                </a:lnTo>
                <a:lnTo>
                  <a:pt x="217272" y="24651"/>
                </a:lnTo>
                <a:close/>
              </a:path>
              <a:path w="258648" h="61322">
                <a:moveTo>
                  <a:pt x="196293" y="29035"/>
                </a:moveTo>
                <a:lnTo>
                  <a:pt x="198500" y="31097"/>
                </a:lnTo>
                <a:lnTo>
                  <a:pt x="200707" y="33158"/>
                </a:lnTo>
                <a:lnTo>
                  <a:pt x="203160" y="34189"/>
                </a:lnTo>
                <a:lnTo>
                  <a:pt x="205861" y="34189"/>
                </a:lnTo>
                <a:lnTo>
                  <a:pt x="205585" y="31140"/>
                </a:lnTo>
                <a:lnTo>
                  <a:pt x="204184" y="30596"/>
                </a:lnTo>
                <a:lnTo>
                  <a:pt x="202355" y="28418"/>
                </a:lnTo>
                <a:lnTo>
                  <a:pt x="201897" y="26915"/>
                </a:lnTo>
                <a:lnTo>
                  <a:pt x="201897" y="20760"/>
                </a:lnTo>
                <a:lnTo>
                  <a:pt x="203356" y="16121"/>
                </a:lnTo>
                <a:lnTo>
                  <a:pt x="206274" y="11084"/>
                </a:lnTo>
                <a:lnTo>
                  <a:pt x="209193" y="6046"/>
                </a:lnTo>
                <a:lnTo>
                  <a:pt x="212060" y="3527"/>
                </a:lnTo>
                <a:lnTo>
                  <a:pt x="214876" y="3527"/>
                </a:lnTo>
                <a:lnTo>
                  <a:pt x="215653" y="3869"/>
                </a:lnTo>
                <a:lnTo>
                  <a:pt x="217540" y="5233"/>
                </a:lnTo>
                <a:lnTo>
                  <a:pt x="219057" y="5836"/>
                </a:lnTo>
                <a:lnTo>
                  <a:pt x="221126" y="6968"/>
                </a:lnTo>
                <a:lnTo>
                  <a:pt x="221714" y="8667"/>
                </a:lnTo>
                <a:lnTo>
                  <a:pt x="221714" y="15606"/>
                </a:lnTo>
                <a:lnTo>
                  <a:pt x="220233" y="20324"/>
                </a:lnTo>
                <a:lnTo>
                  <a:pt x="218731" y="26719"/>
                </a:lnTo>
                <a:lnTo>
                  <a:pt x="222230" y="21740"/>
                </a:lnTo>
                <a:lnTo>
                  <a:pt x="223979" y="16637"/>
                </a:lnTo>
                <a:lnTo>
                  <a:pt x="223979" y="10336"/>
                </a:lnTo>
                <a:lnTo>
                  <a:pt x="223761" y="8529"/>
                </a:lnTo>
                <a:lnTo>
                  <a:pt x="223369" y="7099"/>
                </a:lnTo>
                <a:lnTo>
                  <a:pt x="224821" y="7505"/>
                </a:lnTo>
                <a:lnTo>
                  <a:pt x="226679" y="7825"/>
                </a:lnTo>
                <a:lnTo>
                  <a:pt x="228029" y="7926"/>
                </a:lnTo>
                <a:lnTo>
                  <a:pt x="231369" y="7926"/>
                </a:lnTo>
                <a:lnTo>
                  <a:pt x="232791" y="7767"/>
                </a:lnTo>
                <a:lnTo>
                  <a:pt x="234940" y="7128"/>
                </a:lnTo>
                <a:lnTo>
                  <a:pt x="236566" y="6460"/>
                </a:lnTo>
                <a:lnTo>
                  <a:pt x="238744" y="5444"/>
                </a:lnTo>
                <a:lnTo>
                  <a:pt x="207690" y="61192"/>
                </a:lnTo>
                <a:lnTo>
                  <a:pt x="211915" y="61192"/>
                </a:lnTo>
                <a:lnTo>
                  <a:pt x="246278" y="-348"/>
                </a:lnTo>
                <a:lnTo>
                  <a:pt x="242794" y="-348"/>
                </a:lnTo>
                <a:lnTo>
                  <a:pt x="241139" y="1277"/>
                </a:lnTo>
                <a:lnTo>
                  <a:pt x="239557" y="2511"/>
                </a:lnTo>
                <a:lnTo>
                  <a:pt x="238047" y="3353"/>
                </a:lnTo>
                <a:lnTo>
                  <a:pt x="235230" y="4979"/>
                </a:lnTo>
                <a:lnTo>
                  <a:pt x="232153" y="5792"/>
                </a:lnTo>
                <a:lnTo>
                  <a:pt x="227536" y="5792"/>
                </a:lnTo>
                <a:lnTo>
                  <a:pt x="226287" y="5676"/>
                </a:lnTo>
                <a:lnTo>
                  <a:pt x="225068" y="5444"/>
                </a:lnTo>
                <a:lnTo>
                  <a:pt x="223848" y="5212"/>
                </a:lnTo>
                <a:lnTo>
                  <a:pt x="222237" y="4224"/>
                </a:lnTo>
                <a:lnTo>
                  <a:pt x="220582" y="2743"/>
                </a:lnTo>
                <a:lnTo>
                  <a:pt x="219406" y="1843"/>
                </a:lnTo>
                <a:lnTo>
                  <a:pt x="217664" y="1146"/>
                </a:lnTo>
                <a:lnTo>
                  <a:pt x="216197" y="914"/>
                </a:lnTo>
                <a:lnTo>
                  <a:pt x="209374" y="914"/>
                </a:lnTo>
                <a:lnTo>
                  <a:pt x="204917" y="3237"/>
                </a:lnTo>
                <a:lnTo>
                  <a:pt x="201026" y="7883"/>
                </a:lnTo>
                <a:lnTo>
                  <a:pt x="197135" y="12528"/>
                </a:lnTo>
                <a:lnTo>
                  <a:pt x="195190" y="17247"/>
                </a:lnTo>
                <a:lnTo>
                  <a:pt x="195190" y="26015"/>
                </a:lnTo>
                <a:lnTo>
                  <a:pt x="196293" y="29035"/>
                </a:lnTo>
                <a:close/>
              </a:path>
              <a:path w="258648" h="61322">
                <a:moveTo>
                  <a:pt x="230839" y="55087"/>
                </a:moveTo>
                <a:lnTo>
                  <a:pt x="232973" y="57076"/>
                </a:lnTo>
                <a:lnTo>
                  <a:pt x="235107" y="59065"/>
                </a:lnTo>
                <a:lnTo>
                  <a:pt x="237640" y="60059"/>
                </a:lnTo>
                <a:lnTo>
                  <a:pt x="237074" y="54731"/>
                </a:lnTo>
                <a:lnTo>
                  <a:pt x="236522" y="53265"/>
                </a:lnTo>
                <a:lnTo>
                  <a:pt x="236522" y="47487"/>
                </a:lnTo>
                <a:lnTo>
                  <a:pt x="237873" y="42914"/>
                </a:lnTo>
                <a:lnTo>
                  <a:pt x="240573" y="37629"/>
                </a:lnTo>
                <a:lnTo>
                  <a:pt x="243273" y="32345"/>
                </a:lnTo>
                <a:lnTo>
                  <a:pt x="246351" y="29703"/>
                </a:lnTo>
                <a:lnTo>
                  <a:pt x="251723" y="29703"/>
                </a:lnTo>
                <a:lnTo>
                  <a:pt x="253276" y="30385"/>
                </a:lnTo>
                <a:lnTo>
                  <a:pt x="254466" y="31750"/>
                </a:lnTo>
                <a:lnTo>
                  <a:pt x="255657" y="33114"/>
                </a:lnTo>
                <a:lnTo>
                  <a:pt x="256252" y="35016"/>
                </a:lnTo>
                <a:lnTo>
                  <a:pt x="256252" y="41404"/>
                </a:lnTo>
                <a:lnTo>
                  <a:pt x="254837" y="45694"/>
                </a:lnTo>
                <a:lnTo>
                  <a:pt x="252006" y="50325"/>
                </a:lnTo>
                <a:lnTo>
                  <a:pt x="249175" y="54957"/>
                </a:lnTo>
                <a:lnTo>
                  <a:pt x="245988" y="57272"/>
                </a:lnTo>
                <a:lnTo>
                  <a:pt x="242446" y="57272"/>
                </a:lnTo>
                <a:lnTo>
                  <a:pt x="246003" y="60059"/>
                </a:lnTo>
                <a:lnTo>
                  <a:pt x="250372" y="57403"/>
                </a:lnTo>
                <a:lnTo>
                  <a:pt x="253682" y="52089"/>
                </a:lnTo>
                <a:lnTo>
                  <a:pt x="256993" y="46776"/>
                </a:lnTo>
                <a:lnTo>
                  <a:pt x="258648" y="41927"/>
                </a:lnTo>
                <a:lnTo>
                  <a:pt x="258648" y="33449"/>
                </a:lnTo>
                <a:lnTo>
                  <a:pt x="257675" y="30646"/>
                </a:lnTo>
                <a:lnTo>
                  <a:pt x="255730" y="29137"/>
                </a:lnTo>
                <a:lnTo>
                  <a:pt x="253784" y="27627"/>
                </a:lnTo>
                <a:lnTo>
                  <a:pt x="251548" y="26872"/>
                </a:lnTo>
                <a:lnTo>
                  <a:pt x="244173" y="26872"/>
                </a:lnTo>
                <a:lnTo>
                  <a:pt x="239753" y="29100"/>
                </a:lnTo>
                <a:lnTo>
                  <a:pt x="235760" y="33557"/>
                </a:lnTo>
                <a:lnTo>
                  <a:pt x="231768" y="38014"/>
                </a:lnTo>
                <a:lnTo>
                  <a:pt x="229772" y="42754"/>
                </a:lnTo>
                <a:lnTo>
                  <a:pt x="229772" y="51987"/>
                </a:lnTo>
                <a:lnTo>
                  <a:pt x="230839" y="55087"/>
                </a:lnTo>
                <a:close/>
              </a:path>
              <a:path w="258648" h="61322">
                <a:moveTo>
                  <a:pt x="15984" y="87"/>
                </a:moveTo>
                <a:lnTo>
                  <a:pt x="0" y="8231"/>
                </a:lnTo>
                <a:lnTo>
                  <a:pt x="0" y="9451"/>
                </a:lnTo>
                <a:lnTo>
                  <a:pt x="2170" y="8543"/>
                </a:lnTo>
                <a:lnTo>
                  <a:pt x="3375" y="8122"/>
                </a:lnTo>
                <a:lnTo>
                  <a:pt x="4580" y="7701"/>
                </a:lnTo>
                <a:lnTo>
                  <a:pt x="6315" y="7491"/>
                </a:lnTo>
                <a:lnTo>
                  <a:pt x="8580" y="8579"/>
                </a:lnTo>
                <a:lnTo>
                  <a:pt x="9102" y="10365"/>
                </a:lnTo>
                <a:lnTo>
                  <a:pt x="9102" y="54702"/>
                </a:lnTo>
                <a:lnTo>
                  <a:pt x="8565" y="56401"/>
                </a:lnTo>
                <a:lnTo>
                  <a:pt x="6416" y="57969"/>
                </a:lnTo>
                <a:lnTo>
                  <a:pt x="4123" y="58448"/>
                </a:lnTo>
                <a:lnTo>
                  <a:pt x="609" y="58622"/>
                </a:lnTo>
                <a:lnTo>
                  <a:pt x="609" y="59929"/>
                </a:lnTo>
                <a:lnTo>
                  <a:pt x="25173" y="59929"/>
                </a:lnTo>
                <a:lnTo>
                  <a:pt x="25173" y="58709"/>
                </a:lnTo>
                <a:lnTo>
                  <a:pt x="21921" y="58593"/>
                </a:lnTo>
                <a:lnTo>
                  <a:pt x="19700" y="58230"/>
                </a:lnTo>
                <a:lnTo>
                  <a:pt x="18510" y="57620"/>
                </a:lnTo>
                <a:lnTo>
                  <a:pt x="17319" y="57011"/>
                </a:lnTo>
                <a:lnTo>
                  <a:pt x="16724" y="55588"/>
                </a:lnTo>
                <a:lnTo>
                  <a:pt x="16724" y="914"/>
                </a:lnTo>
                <a:lnTo>
                  <a:pt x="16506" y="87"/>
                </a:lnTo>
                <a:lnTo>
                  <a:pt x="15984" y="87"/>
                </a:lnTo>
                <a:close/>
              </a:path>
              <a:path w="258648" h="61322">
                <a:moveTo>
                  <a:pt x="63893" y="60756"/>
                </a:moveTo>
                <a:lnTo>
                  <a:pt x="69772" y="55951"/>
                </a:lnTo>
                <a:lnTo>
                  <a:pt x="73170" y="46340"/>
                </a:lnTo>
                <a:lnTo>
                  <a:pt x="74970" y="41230"/>
                </a:lnTo>
                <a:lnTo>
                  <a:pt x="75870" y="35786"/>
                </a:lnTo>
                <a:lnTo>
                  <a:pt x="75870" y="22662"/>
                </a:lnTo>
                <a:lnTo>
                  <a:pt x="74404" y="16158"/>
                </a:lnTo>
                <a:lnTo>
                  <a:pt x="71471" y="10496"/>
                </a:lnTo>
                <a:lnTo>
                  <a:pt x="67783" y="3498"/>
                </a:lnTo>
                <a:lnTo>
                  <a:pt x="62601" y="0"/>
                </a:lnTo>
                <a:lnTo>
                  <a:pt x="48518" y="0"/>
                </a:lnTo>
                <a:lnTo>
                  <a:pt x="43030" y="3672"/>
                </a:lnTo>
                <a:lnTo>
                  <a:pt x="39459" y="11019"/>
                </a:lnTo>
                <a:lnTo>
                  <a:pt x="36817" y="16419"/>
                </a:lnTo>
                <a:lnTo>
                  <a:pt x="35496" y="22865"/>
                </a:lnTo>
                <a:lnTo>
                  <a:pt x="35496" y="39880"/>
                </a:lnTo>
                <a:lnTo>
                  <a:pt x="37470" y="47414"/>
                </a:lnTo>
                <a:lnTo>
                  <a:pt x="41419" y="52960"/>
                </a:lnTo>
                <a:lnTo>
                  <a:pt x="45107" y="58157"/>
                </a:lnTo>
                <a:lnTo>
                  <a:pt x="45600" y="47255"/>
                </a:lnTo>
                <a:lnTo>
                  <a:pt x="44613" y="43306"/>
                </a:lnTo>
                <a:lnTo>
                  <a:pt x="44119" y="38036"/>
                </a:lnTo>
                <a:lnTo>
                  <a:pt x="44119" y="24418"/>
                </a:lnTo>
                <a:lnTo>
                  <a:pt x="44598" y="18757"/>
                </a:lnTo>
                <a:lnTo>
                  <a:pt x="45557" y="14459"/>
                </a:lnTo>
                <a:lnTo>
                  <a:pt x="47386" y="6387"/>
                </a:lnTo>
                <a:lnTo>
                  <a:pt x="50768" y="2351"/>
                </a:lnTo>
                <a:lnTo>
                  <a:pt x="60641" y="2351"/>
                </a:lnTo>
                <a:lnTo>
                  <a:pt x="64009" y="6271"/>
                </a:lnTo>
                <a:lnTo>
                  <a:pt x="65809" y="14111"/>
                </a:lnTo>
                <a:lnTo>
                  <a:pt x="66767" y="18321"/>
                </a:lnTo>
                <a:lnTo>
                  <a:pt x="67246" y="23954"/>
                </a:lnTo>
                <a:lnTo>
                  <a:pt x="67246" y="39865"/>
                </a:lnTo>
                <a:lnTo>
                  <a:pt x="66448" y="46630"/>
                </a:lnTo>
                <a:lnTo>
                  <a:pt x="64851" y="51305"/>
                </a:lnTo>
                <a:lnTo>
                  <a:pt x="63254" y="55980"/>
                </a:lnTo>
                <a:lnTo>
                  <a:pt x="60321" y="58317"/>
                </a:lnTo>
                <a:lnTo>
                  <a:pt x="56053" y="58317"/>
                </a:lnTo>
                <a:lnTo>
                  <a:pt x="55530" y="60756"/>
                </a:lnTo>
                <a:lnTo>
                  <a:pt x="63893" y="60756"/>
                </a:lnTo>
                <a:close/>
              </a:path>
              <a:path w="258648" h="61322">
                <a:moveTo>
                  <a:pt x="45600" y="47255"/>
                </a:moveTo>
                <a:lnTo>
                  <a:pt x="45107" y="58157"/>
                </a:lnTo>
                <a:lnTo>
                  <a:pt x="49810" y="60756"/>
                </a:lnTo>
                <a:lnTo>
                  <a:pt x="55530" y="60756"/>
                </a:lnTo>
                <a:lnTo>
                  <a:pt x="56053" y="58317"/>
                </a:lnTo>
                <a:lnTo>
                  <a:pt x="50943" y="58317"/>
                </a:lnTo>
                <a:lnTo>
                  <a:pt x="47458" y="54630"/>
                </a:lnTo>
                <a:lnTo>
                  <a:pt x="45600" y="47255"/>
                </a:lnTo>
                <a:close/>
              </a:path>
              <a:path w="258648" h="61322">
                <a:moveTo>
                  <a:pt x="88892" y="56009"/>
                </a:moveTo>
                <a:lnTo>
                  <a:pt x="88892" y="57373"/>
                </a:lnTo>
                <a:lnTo>
                  <a:pt x="90330" y="59515"/>
                </a:lnTo>
                <a:lnTo>
                  <a:pt x="92464" y="60974"/>
                </a:lnTo>
                <a:lnTo>
                  <a:pt x="95251" y="60974"/>
                </a:lnTo>
                <a:lnTo>
                  <a:pt x="97364" y="59515"/>
                </a:lnTo>
                <a:lnTo>
                  <a:pt x="98779" y="57373"/>
                </a:lnTo>
                <a:lnTo>
                  <a:pt x="98779" y="54644"/>
                </a:lnTo>
                <a:lnTo>
                  <a:pt x="97342" y="52525"/>
                </a:lnTo>
                <a:lnTo>
                  <a:pt x="95222" y="51088"/>
                </a:lnTo>
                <a:lnTo>
                  <a:pt x="92493" y="51088"/>
                </a:lnTo>
                <a:lnTo>
                  <a:pt x="90351" y="52525"/>
                </a:lnTo>
                <a:lnTo>
                  <a:pt x="88892" y="54644"/>
                </a:lnTo>
                <a:lnTo>
                  <a:pt x="88892" y="56009"/>
                </a:lnTo>
                <a:close/>
              </a:path>
              <a:path w="258648" h="61322">
                <a:moveTo>
                  <a:pt x="129729" y="60756"/>
                </a:moveTo>
                <a:lnTo>
                  <a:pt x="135609" y="55951"/>
                </a:lnTo>
                <a:lnTo>
                  <a:pt x="139006" y="46340"/>
                </a:lnTo>
                <a:lnTo>
                  <a:pt x="140806" y="41230"/>
                </a:lnTo>
                <a:lnTo>
                  <a:pt x="141706" y="35786"/>
                </a:lnTo>
                <a:lnTo>
                  <a:pt x="141706" y="22662"/>
                </a:lnTo>
                <a:lnTo>
                  <a:pt x="140240" y="16158"/>
                </a:lnTo>
                <a:lnTo>
                  <a:pt x="137307" y="10496"/>
                </a:lnTo>
                <a:lnTo>
                  <a:pt x="133620" y="3498"/>
                </a:lnTo>
                <a:lnTo>
                  <a:pt x="128437" y="0"/>
                </a:lnTo>
                <a:lnTo>
                  <a:pt x="114355" y="0"/>
                </a:lnTo>
                <a:lnTo>
                  <a:pt x="108867" y="3672"/>
                </a:lnTo>
                <a:lnTo>
                  <a:pt x="105295" y="11019"/>
                </a:lnTo>
                <a:lnTo>
                  <a:pt x="102653" y="16419"/>
                </a:lnTo>
                <a:lnTo>
                  <a:pt x="101332" y="22865"/>
                </a:lnTo>
                <a:lnTo>
                  <a:pt x="101332" y="39880"/>
                </a:lnTo>
                <a:lnTo>
                  <a:pt x="103306" y="47414"/>
                </a:lnTo>
                <a:lnTo>
                  <a:pt x="107255" y="52960"/>
                </a:lnTo>
                <a:lnTo>
                  <a:pt x="110943" y="58157"/>
                </a:lnTo>
                <a:lnTo>
                  <a:pt x="111437" y="47255"/>
                </a:lnTo>
                <a:lnTo>
                  <a:pt x="110449" y="43306"/>
                </a:lnTo>
                <a:lnTo>
                  <a:pt x="109956" y="38036"/>
                </a:lnTo>
                <a:lnTo>
                  <a:pt x="109956" y="24418"/>
                </a:lnTo>
                <a:lnTo>
                  <a:pt x="110435" y="18757"/>
                </a:lnTo>
                <a:lnTo>
                  <a:pt x="111393" y="14459"/>
                </a:lnTo>
                <a:lnTo>
                  <a:pt x="113222" y="6387"/>
                </a:lnTo>
                <a:lnTo>
                  <a:pt x="116605" y="2351"/>
                </a:lnTo>
                <a:lnTo>
                  <a:pt x="126477" y="2351"/>
                </a:lnTo>
                <a:lnTo>
                  <a:pt x="129845" y="6271"/>
                </a:lnTo>
                <a:lnTo>
                  <a:pt x="131645" y="14111"/>
                </a:lnTo>
                <a:lnTo>
                  <a:pt x="132604" y="18321"/>
                </a:lnTo>
                <a:lnTo>
                  <a:pt x="133083" y="23954"/>
                </a:lnTo>
                <a:lnTo>
                  <a:pt x="133083" y="39865"/>
                </a:lnTo>
                <a:lnTo>
                  <a:pt x="132284" y="46630"/>
                </a:lnTo>
                <a:lnTo>
                  <a:pt x="130687" y="51305"/>
                </a:lnTo>
                <a:lnTo>
                  <a:pt x="129090" y="55980"/>
                </a:lnTo>
                <a:lnTo>
                  <a:pt x="126158" y="58317"/>
                </a:lnTo>
                <a:lnTo>
                  <a:pt x="121889" y="58317"/>
                </a:lnTo>
                <a:lnTo>
                  <a:pt x="121367" y="60756"/>
                </a:lnTo>
                <a:lnTo>
                  <a:pt x="129729" y="60756"/>
                </a:lnTo>
                <a:close/>
              </a:path>
              <a:path w="258648" h="61322">
                <a:moveTo>
                  <a:pt x="111437" y="47255"/>
                </a:moveTo>
                <a:lnTo>
                  <a:pt x="110943" y="58157"/>
                </a:lnTo>
                <a:lnTo>
                  <a:pt x="115647" y="60756"/>
                </a:lnTo>
                <a:lnTo>
                  <a:pt x="121367" y="60756"/>
                </a:lnTo>
                <a:lnTo>
                  <a:pt x="121889" y="58317"/>
                </a:lnTo>
                <a:lnTo>
                  <a:pt x="116779" y="58317"/>
                </a:lnTo>
                <a:lnTo>
                  <a:pt x="113295" y="54630"/>
                </a:lnTo>
                <a:lnTo>
                  <a:pt x="111437" y="47255"/>
                </a:lnTo>
                <a:close/>
              </a:path>
              <a:path w="258648" h="61322">
                <a:moveTo>
                  <a:pt x="174328" y="60756"/>
                </a:moveTo>
                <a:lnTo>
                  <a:pt x="180208" y="55951"/>
                </a:lnTo>
                <a:lnTo>
                  <a:pt x="183605" y="46340"/>
                </a:lnTo>
                <a:lnTo>
                  <a:pt x="185405" y="41230"/>
                </a:lnTo>
                <a:lnTo>
                  <a:pt x="186305" y="35786"/>
                </a:lnTo>
                <a:lnTo>
                  <a:pt x="186305" y="22662"/>
                </a:lnTo>
                <a:lnTo>
                  <a:pt x="184839" y="16158"/>
                </a:lnTo>
                <a:lnTo>
                  <a:pt x="181906" y="10496"/>
                </a:lnTo>
                <a:lnTo>
                  <a:pt x="178219" y="3498"/>
                </a:lnTo>
                <a:lnTo>
                  <a:pt x="173036" y="0"/>
                </a:lnTo>
                <a:lnTo>
                  <a:pt x="158953" y="0"/>
                </a:lnTo>
                <a:lnTo>
                  <a:pt x="153466" y="3672"/>
                </a:lnTo>
                <a:lnTo>
                  <a:pt x="149894" y="11019"/>
                </a:lnTo>
                <a:lnTo>
                  <a:pt x="147252" y="16419"/>
                </a:lnTo>
                <a:lnTo>
                  <a:pt x="145931" y="22865"/>
                </a:lnTo>
                <a:lnTo>
                  <a:pt x="145931" y="39880"/>
                </a:lnTo>
                <a:lnTo>
                  <a:pt x="147905" y="47414"/>
                </a:lnTo>
                <a:lnTo>
                  <a:pt x="151854" y="52960"/>
                </a:lnTo>
                <a:lnTo>
                  <a:pt x="155542" y="58157"/>
                </a:lnTo>
                <a:lnTo>
                  <a:pt x="156035" y="47255"/>
                </a:lnTo>
                <a:lnTo>
                  <a:pt x="155048" y="43306"/>
                </a:lnTo>
                <a:lnTo>
                  <a:pt x="154555" y="38036"/>
                </a:lnTo>
                <a:lnTo>
                  <a:pt x="154555" y="24418"/>
                </a:lnTo>
                <a:lnTo>
                  <a:pt x="155034" y="18757"/>
                </a:lnTo>
                <a:lnTo>
                  <a:pt x="155992" y="14459"/>
                </a:lnTo>
                <a:lnTo>
                  <a:pt x="157821" y="6387"/>
                </a:lnTo>
                <a:lnTo>
                  <a:pt x="161204" y="2351"/>
                </a:lnTo>
                <a:lnTo>
                  <a:pt x="171076" y="2351"/>
                </a:lnTo>
                <a:lnTo>
                  <a:pt x="174444" y="6271"/>
                </a:lnTo>
                <a:lnTo>
                  <a:pt x="176244" y="14111"/>
                </a:lnTo>
                <a:lnTo>
                  <a:pt x="177202" y="18321"/>
                </a:lnTo>
                <a:lnTo>
                  <a:pt x="177682" y="23954"/>
                </a:lnTo>
                <a:lnTo>
                  <a:pt x="177682" y="39865"/>
                </a:lnTo>
                <a:lnTo>
                  <a:pt x="176883" y="46630"/>
                </a:lnTo>
                <a:lnTo>
                  <a:pt x="175286" y="51305"/>
                </a:lnTo>
                <a:lnTo>
                  <a:pt x="173689" y="55980"/>
                </a:lnTo>
                <a:lnTo>
                  <a:pt x="170756" y="58317"/>
                </a:lnTo>
                <a:lnTo>
                  <a:pt x="166488" y="58317"/>
                </a:lnTo>
                <a:lnTo>
                  <a:pt x="165966" y="60756"/>
                </a:lnTo>
                <a:lnTo>
                  <a:pt x="174328" y="60756"/>
                </a:lnTo>
                <a:close/>
              </a:path>
              <a:path w="258648" h="61322">
                <a:moveTo>
                  <a:pt x="156035" y="47255"/>
                </a:moveTo>
                <a:lnTo>
                  <a:pt x="155542" y="58157"/>
                </a:lnTo>
                <a:lnTo>
                  <a:pt x="160246" y="60756"/>
                </a:lnTo>
                <a:lnTo>
                  <a:pt x="165966" y="60756"/>
                </a:lnTo>
                <a:lnTo>
                  <a:pt x="166488" y="58317"/>
                </a:lnTo>
                <a:lnTo>
                  <a:pt x="161378" y="58317"/>
                </a:lnTo>
                <a:lnTo>
                  <a:pt x="157894" y="54630"/>
                </a:lnTo>
                <a:lnTo>
                  <a:pt x="156035" y="47255"/>
                </a:lnTo>
                <a:close/>
              </a:path>
              <a:path w="258648" h="61322">
                <a:moveTo>
                  <a:pt x="237074" y="54731"/>
                </a:moveTo>
                <a:lnTo>
                  <a:pt x="237640" y="60059"/>
                </a:lnTo>
                <a:lnTo>
                  <a:pt x="246003" y="60059"/>
                </a:lnTo>
                <a:lnTo>
                  <a:pt x="242446" y="57272"/>
                </a:lnTo>
                <a:lnTo>
                  <a:pt x="240704" y="57272"/>
                </a:lnTo>
                <a:lnTo>
                  <a:pt x="239281" y="56764"/>
                </a:lnTo>
                <a:lnTo>
                  <a:pt x="237074" y="54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58589" y="3406842"/>
            <a:ext cx="235135" cy="54108"/>
          </a:xfrm>
          <a:custGeom>
            <a:avLst/>
            <a:gdLst/>
            <a:ahLst/>
            <a:cxnLst/>
            <a:rect l="l" t="t" r="r" b="b"/>
            <a:pathLst>
              <a:path w="258648" h="61322">
                <a:moveTo>
                  <a:pt x="39328" y="18205"/>
                </a:moveTo>
                <a:lnTo>
                  <a:pt x="40577" y="14895"/>
                </a:lnTo>
                <a:lnTo>
                  <a:pt x="41884" y="12441"/>
                </a:lnTo>
                <a:lnTo>
                  <a:pt x="43248" y="10844"/>
                </a:lnTo>
                <a:lnTo>
                  <a:pt x="45716" y="7941"/>
                </a:lnTo>
                <a:lnTo>
                  <a:pt x="48939" y="6489"/>
                </a:lnTo>
                <a:lnTo>
                  <a:pt x="56140" y="6489"/>
                </a:lnTo>
                <a:lnTo>
                  <a:pt x="58913" y="7614"/>
                </a:lnTo>
                <a:lnTo>
                  <a:pt x="61236" y="9864"/>
                </a:lnTo>
                <a:lnTo>
                  <a:pt x="63559" y="12115"/>
                </a:lnTo>
                <a:lnTo>
                  <a:pt x="64720" y="15388"/>
                </a:lnTo>
                <a:lnTo>
                  <a:pt x="64720" y="24593"/>
                </a:lnTo>
                <a:lnTo>
                  <a:pt x="62818" y="29630"/>
                </a:lnTo>
                <a:lnTo>
                  <a:pt x="59015" y="34799"/>
                </a:lnTo>
                <a:lnTo>
                  <a:pt x="56016" y="38627"/>
                </a:lnTo>
                <a:lnTo>
                  <a:pt x="48251" y="47524"/>
                </a:lnTo>
                <a:lnTo>
                  <a:pt x="37368" y="59101"/>
                </a:lnTo>
                <a:lnTo>
                  <a:pt x="37368" y="60103"/>
                </a:lnTo>
                <a:lnTo>
                  <a:pt x="72168" y="60103"/>
                </a:lnTo>
                <a:lnTo>
                  <a:pt x="77002" y="47952"/>
                </a:lnTo>
                <a:lnTo>
                  <a:pt x="75870" y="47429"/>
                </a:lnTo>
                <a:lnTo>
                  <a:pt x="74447" y="50013"/>
                </a:lnTo>
                <a:lnTo>
                  <a:pt x="73170" y="51639"/>
                </a:lnTo>
                <a:lnTo>
                  <a:pt x="70905" y="52975"/>
                </a:lnTo>
                <a:lnTo>
                  <a:pt x="68945" y="53309"/>
                </a:lnTo>
                <a:lnTo>
                  <a:pt x="46166" y="53309"/>
                </a:lnTo>
                <a:lnTo>
                  <a:pt x="52340" y="46893"/>
                </a:lnTo>
                <a:lnTo>
                  <a:pt x="61784" y="36675"/>
                </a:lnTo>
                <a:lnTo>
                  <a:pt x="67551" y="29746"/>
                </a:lnTo>
                <a:lnTo>
                  <a:pt x="70832" y="25333"/>
                </a:lnTo>
                <a:lnTo>
                  <a:pt x="72473" y="20746"/>
                </a:lnTo>
                <a:lnTo>
                  <a:pt x="72473" y="11512"/>
                </a:lnTo>
                <a:lnTo>
                  <a:pt x="70956" y="7730"/>
                </a:lnTo>
                <a:lnTo>
                  <a:pt x="67921" y="4638"/>
                </a:lnTo>
                <a:lnTo>
                  <a:pt x="64887" y="1546"/>
                </a:lnTo>
                <a:lnTo>
                  <a:pt x="60916" y="0"/>
                </a:lnTo>
                <a:lnTo>
                  <a:pt x="52032" y="0"/>
                </a:lnTo>
                <a:lnTo>
                  <a:pt x="48308" y="1299"/>
                </a:lnTo>
                <a:lnTo>
                  <a:pt x="44838" y="3898"/>
                </a:lnTo>
                <a:lnTo>
                  <a:pt x="41368" y="6496"/>
                </a:lnTo>
                <a:lnTo>
                  <a:pt x="38907" y="11135"/>
                </a:lnTo>
                <a:lnTo>
                  <a:pt x="37456" y="17813"/>
                </a:lnTo>
                <a:lnTo>
                  <a:pt x="39328" y="18205"/>
                </a:lnTo>
                <a:close/>
              </a:path>
              <a:path w="258648" h="61322">
                <a:moveTo>
                  <a:pt x="17319" y="57185"/>
                </a:moveTo>
                <a:lnTo>
                  <a:pt x="16724" y="55762"/>
                </a:lnTo>
                <a:lnTo>
                  <a:pt x="16724" y="1088"/>
                </a:lnTo>
                <a:lnTo>
                  <a:pt x="16506" y="261"/>
                </a:lnTo>
                <a:lnTo>
                  <a:pt x="15984" y="261"/>
                </a:lnTo>
                <a:lnTo>
                  <a:pt x="0" y="8405"/>
                </a:lnTo>
                <a:lnTo>
                  <a:pt x="0" y="9625"/>
                </a:lnTo>
                <a:lnTo>
                  <a:pt x="2170" y="8717"/>
                </a:lnTo>
                <a:lnTo>
                  <a:pt x="3375" y="8296"/>
                </a:lnTo>
                <a:lnTo>
                  <a:pt x="4580" y="7875"/>
                </a:lnTo>
                <a:lnTo>
                  <a:pt x="6315" y="7665"/>
                </a:lnTo>
                <a:lnTo>
                  <a:pt x="8580" y="8754"/>
                </a:lnTo>
                <a:lnTo>
                  <a:pt x="9102" y="10539"/>
                </a:lnTo>
                <a:lnTo>
                  <a:pt x="9102" y="54877"/>
                </a:lnTo>
                <a:lnTo>
                  <a:pt x="8565" y="56575"/>
                </a:lnTo>
                <a:lnTo>
                  <a:pt x="6416" y="58143"/>
                </a:lnTo>
                <a:lnTo>
                  <a:pt x="4123" y="58622"/>
                </a:lnTo>
                <a:lnTo>
                  <a:pt x="609" y="58797"/>
                </a:lnTo>
                <a:lnTo>
                  <a:pt x="609" y="60103"/>
                </a:lnTo>
                <a:lnTo>
                  <a:pt x="25173" y="60103"/>
                </a:lnTo>
                <a:lnTo>
                  <a:pt x="25173" y="58883"/>
                </a:lnTo>
                <a:lnTo>
                  <a:pt x="21921" y="58768"/>
                </a:lnTo>
                <a:lnTo>
                  <a:pt x="19700" y="58404"/>
                </a:lnTo>
                <a:lnTo>
                  <a:pt x="18510" y="57795"/>
                </a:lnTo>
                <a:lnTo>
                  <a:pt x="17319" y="57185"/>
                </a:lnTo>
                <a:close/>
              </a:path>
              <a:path w="258648" h="61322">
                <a:moveTo>
                  <a:pt x="88892" y="56183"/>
                </a:moveTo>
                <a:lnTo>
                  <a:pt x="88892" y="57548"/>
                </a:lnTo>
                <a:lnTo>
                  <a:pt x="90330" y="59689"/>
                </a:lnTo>
                <a:lnTo>
                  <a:pt x="92464" y="61148"/>
                </a:lnTo>
                <a:lnTo>
                  <a:pt x="95251" y="61148"/>
                </a:lnTo>
                <a:lnTo>
                  <a:pt x="97364" y="59689"/>
                </a:lnTo>
                <a:lnTo>
                  <a:pt x="98779" y="57548"/>
                </a:lnTo>
                <a:lnTo>
                  <a:pt x="98779" y="54819"/>
                </a:lnTo>
                <a:lnTo>
                  <a:pt x="97342" y="52699"/>
                </a:lnTo>
                <a:lnTo>
                  <a:pt x="95222" y="51262"/>
                </a:lnTo>
                <a:lnTo>
                  <a:pt x="92493" y="51262"/>
                </a:lnTo>
                <a:lnTo>
                  <a:pt x="90351" y="52699"/>
                </a:lnTo>
                <a:lnTo>
                  <a:pt x="88892" y="54819"/>
                </a:lnTo>
                <a:lnTo>
                  <a:pt x="88892" y="56183"/>
                </a:lnTo>
                <a:close/>
              </a:path>
              <a:path w="258648" h="61322">
                <a:moveTo>
                  <a:pt x="129729" y="60930"/>
                </a:moveTo>
                <a:lnTo>
                  <a:pt x="135609" y="56125"/>
                </a:lnTo>
                <a:lnTo>
                  <a:pt x="139006" y="46514"/>
                </a:lnTo>
                <a:lnTo>
                  <a:pt x="140806" y="41404"/>
                </a:lnTo>
                <a:lnTo>
                  <a:pt x="141706" y="35960"/>
                </a:lnTo>
                <a:lnTo>
                  <a:pt x="141706" y="22836"/>
                </a:lnTo>
                <a:lnTo>
                  <a:pt x="140240" y="16332"/>
                </a:lnTo>
                <a:lnTo>
                  <a:pt x="137307" y="10670"/>
                </a:lnTo>
                <a:lnTo>
                  <a:pt x="133620" y="3673"/>
                </a:lnTo>
                <a:lnTo>
                  <a:pt x="128437" y="174"/>
                </a:lnTo>
                <a:lnTo>
                  <a:pt x="114355" y="174"/>
                </a:lnTo>
                <a:lnTo>
                  <a:pt x="108867" y="3847"/>
                </a:lnTo>
                <a:lnTo>
                  <a:pt x="105295" y="11193"/>
                </a:lnTo>
                <a:lnTo>
                  <a:pt x="102653" y="16593"/>
                </a:lnTo>
                <a:lnTo>
                  <a:pt x="101332" y="23039"/>
                </a:lnTo>
                <a:lnTo>
                  <a:pt x="101332" y="40054"/>
                </a:lnTo>
                <a:lnTo>
                  <a:pt x="103306" y="47589"/>
                </a:lnTo>
                <a:lnTo>
                  <a:pt x="107255" y="53134"/>
                </a:lnTo>
                <a:lnTo>
                  <a:pt x="110943" y="58332"/>
                </a:lnTo>
                <a:lnTo>
                  <a:pt x="111437" y="47429"/>
                </a:lnTo>
                <a:lnTo>
                  <a:pt x="110449" y="43480"/>
                </a:lnTo>
                <a:lnTo>
                  <a:pt x="109956" y="38210"/>
                </a:lnTo>
                <a:lnTo>
                  <a:pt x="109956" y="24593"/>
                </a:lnTo>
                <a:lnTo>
                  <a:pt x="110435" y="18931"/>
                </a:lnTo>
                <a:lnTo>
                  <a:pt x="111393" y="14633"/>
                </a:lnTo>
                <a:lnTo>
                  <a:pt x="113222" y="6562"/>
                </a:lnTo>
                <a:lnTo>
                  <a:pt x="116605" y="2526"/>
                </a:lnTo>
                <a:lnTo>
                  <a:pt x="126477" y="2526"/>
                </a:lnTo>
                <a:lnTo>
                  <a:pt x="129845" y="6445"/>
                </a:lnTo>
                <a:lnTo>
                  <a:pt x="131645" y="14285"/>
                </a:lnTo>
                <a:lnTo>
                  <a:pt x="132604" y="18495"/>
                </a:lnTo>
                <a:lnTo>
                  <a:pt x="133083" y="24128"/>
                </a:lnTo>
                <a:lnTo>
                  <a:pt x="133083" y="40040"/>
                </a:lnTo>
                <a:lnTo>
                  <a:pt x="132284" y="46805"/>
                </a:lnTo>
                <a:lnTo>
                  <a:pt x="130687" y="51479"/>
                </a:lnTo>
                <a:lnTo>
                  <a:pt x="129090" y="56154"/>
                </a:lnTo>
                <a:lnTo>
                  <a:pt x="126158" y="58491"/>
                </a:lnTo>
                <a:lnTo>
                  <a:pt x="121889" y="58491"/>
                </a:lnTo>
                <a:lnTo>
                  <a:pt x="121367" y="60930"/>
                </a:lnTo>
                <a:lnTo>
                  <a:pt x="129729" y="60930"/>
                </a:lnTo>
                <a:close/>
              </a:path>
              <a:path w="258648" h="61322">
                <a:moveTo>
                  <a:pt x="111437" y="47429"/>
                </a:moveTo>
                <a:lnTo>
                  <a:pt x="110943" y="58332"/>
                </a:lnTo>
                <a:lnTo>
                  <a:pt x="115647" y="60930"/>
                </a:lnTo>
                <a:lnTo>
                  <a:pt x="121367" y="60930"/>
                </a:lnTo>
                <a:lnTo>
                  <a:pt x="121889" y="58491"/>
                </a:lnTo>
                <a:lnTo>
                  <a:pt x="116779" y="58491"/>
                </a:lnTo>
                <a:lnTo>
                  <a:pt x="113295" y="54804"/>
                </a:lnTo>
                <a:lnTo>
                  <a:pt x="111437" y="47429"/>
                </a:lnTo>
                <a:close/>
              </a:path>
              <a:path w="258648" h="61322">
                <a:moveTo>
                  <a:pt x="174328" y="60930"/>
                </a:moveTo>
                <a:lnTo>
                  <a:pt x="180208" y="56125"/>
                </a:lnTo>
                <a:lnTo>
                  <a:pt x="183605" y="46514"/>
                </a:lnTo>
                <a:lnTo>
                  <a:pt x="185405" y="41404"/>
                </a:lnTo>
                <a:lnTo>
                  <a:pt x="186305" y="35960"/>
                </a:lnTo>
                <a:lnTo>
                  <a:pt x="186305" y="22836"/>
                </a:lnTo>
                <a:lnTo>
                  <a:pt x="184839" y="16332"/>
                </a:lnTo>
                <a:lnTo>
                  <a:pt x="181906" y="10670"/>
                </a:lnTo>
                <a:lnTo>
                  <a:pt x="178219" y="3673"/>
                </a:lnTo>
                <a:lnTo>
                  <a:pt x="173036" y="174"/>
                </a:lnTo>
                <a:lnTo>
                  <a:pt x="158953" y="174"/>
                </a:lnTo>
                <a:lnTo>
                  <a:pt x="153466" y="3847"/>
                </a:lnTo>
                <a:lnTo>
                  <a:pt x="149894" y="11193"/>
                </a:lnTo>
                <a:lnTo>
                  <a:pt x="147252" y="16593"/>
                </a:lnTo>
                <a:lnTo>
                  <a:pt x="145931" y="23039"/>
                </a:lnTo>
                <a:lnTo>
                  <a:pt x="145931" y="40054"/>
                </a:lnTo>
                <a:lnTo>
                  <a:pt x="147905" y="47589"/>
                </a:lnTo>
                <a:lnTo>
                  <a:pt x="151854" y="53134"/>
                </a:lnTo>
                <a:lnTo>
                  <a:pt x="155542" y="58332"/>
                </a:lnTo>
                <a:lnTo>
                  <a:pt x="156035" y="47429"/>
                </a:lnTo>
                <a:lnTo>
                  <a:pt x="155048" y="43480"/>
                </a:lnTo>
                <a:lnTo>
                  <a:pt x="154555" y="38210"/>
                </a:lnTo>
                <a:lnTo>
                  <a:pt x="154555" y="24593"/>
                </a:lnTo>
                <a:lnTo>
                  <a:pt x="155034" y="18931"/>
                </a:lnTo>
                <a:lnTo>
                  <a:pt x="155992" y="14633"/>
                </a:lnTo>
                <a:lnTo>
                  <a:pt x="157821" y="6562"/>
                </a:lnTo>
                <a:lnTo>
                  <a:pt x="161204" y="2526"/>
                </a:lnTo>
                <a:lnTo>
                  <a:pt x="171076" y="2526"/>
                </a:lnTo>
                <a:lnTo>
                  <a:pt x="174444" y="6445"/>
                </a:lnTo>
                <a:lnTo>
                  <a:pt x="176244" y="14285"/>
                </a:lnTo>
                <a:lnTo>
                  <a:pt x="177202" y="18495"/>
                </a:lnTo>
                <a:lnTo>
                  <a:pt x="177682" y="24128"/>
                </a:lnTo>
                <a:lnTo>
                  <a:pt x="177682" y="40040"/>
                </a:lnTo>
                <a:lnTo>
                  <a:pt x="176883" y="46805"/>
                </a:lnTo>
                <a:lnTo>
                  <a:pt x="175286" y="51479"/>
                </a:lnTo>
                <a:lnTo>
                  <a:pt x="173689" y="56154"/>
                </a:lnTo>
                <a:lnTo>
                  <a:pt x="170756" y="58491"/>
                </a:lnTo>
                <a:lnTo>
                  <a:pt x="166488" y="58491"/>
                </a:lnTo>
                <a:lnTo>
                  <a:pt x="165966" y="60930"/>
                </a:lnTo>
                <a:lnTo>
                  <a:pt x="174328" y="60930"/>
                </a:lnTo>
                <a:close/>
              </a:path>
              <a:path w="258648" h="61322">
                <a:moveTo>
                  <a:pt x="156035" y="47429"/>
                </a:moveTo>
                <a:lnTo>
                  <a:pt x="155542" y="58332"/>
                </a:lnTo>
                <a:lnTo>
                  <a:pt x="160246" y="60930"/>
                </a:lnTo>
                <a:lnTo>
                  <a:pt x="165966" y="60930"/>
                </a:lnTo>
                <a:lnTo>
                  <a:pt x="166488" y="58491"/>
                </a:lnTo>
                <a:lnTo>
                  <a:pt x="161378" y="58491"/>
                </a:lnTo>
                <a:lnTo>
                  <a:pt x="157894" y="54804"/>
                </a:lnTo>
                <a:lnTo>
                  <a:pt x="156035" y="47429"/>
                </a:lnTo>
                <a:close/>
              </a:path>
              <a:path w="258648" h="61322">
                <a:moveTo>
                  <a:pt x="237074" y="54906"/>
                </a:moveTo>
                <a:lnTo>
                  <a:pt x="237640" y="60234"/>
                </a:lnTo>
                <a:lnTo>
                  <a:pt x="246003" y="60234"/>
                </a:lnTo>
                <a:lnTo>
                  <a:pt x="242446" y="57446"/>
                </a:lnTo>
                <a:lnTo>
                  <a:pt x="240704" y="57446"/>
                </a:lnTo>
                <a:lnTo>
                  <a:pt x="239281" y="56938"/>
                </a:lnTo>
                <a:lnTo>
                  <a:pt x="237074" y="54906"/>
                </a:lnTo>
                <a:close/>
              </a:path>
              <a:path w="258648" h="61322">
                <a:moveTo>
                  <a:pt x="217272" y="24825"/>
                </a:moveTo>
                <a:lnTo>
                  <a:pt x="214310" y="29151"/>
                </a:lnTo>
                <a:lnTo>
                  <a:pt x="211044" y="31314"/>
                </a:lnTo>
                <a:lnTo>
                  <a:pt x="205585" y="31314"/>
                </a:lnTo>
                <a:lnTo>
                  <a:pt x="205861" y="34363"/>
                </a:lnTo>
                <a:lnTo>
                  <a:pt x="210942" y="34363"/>
                </a:lnTo>
                <a:lnTo>
                  <a:pt x="215232" y="31873"/>
                </a:lnTo>
                <a:lnTo>
                  <a:pt x="218731" y="26894"/>
                </a:lnTo>
                <a:lnTo>
                  <a:pt x="220233" y="20499"/>
                </a:lnTo>
                <a:lnTo>
                  <a:pt x="217272" y="24825"/>
                </a:lnTo>
                <a:close/>
              </a:path>
              <a:path w="258648" h="61322">
                <a:moveTo>
                  <a:pt x="196293" y="29209"/>
                </a:moveTo>
                <a:lnTo>
                  <a:pt x="198500" y="31271"/>
                </a:lnTo>
                <a:lnTo>
                  <a:pt x="200707" y="33333"/>
                </a:lnTo>
                <a:lnTo>
                  <a:pt x="203160" y="34363"/>
                </a:lnTo>
                <a:lnTo>
                  <a:pt x="205861" y="34363"/>
                </a:lnTo>
                <a:lnTo>
                  <a:pt x="205585" y="31314"/>
                </a:lnTo>
                <a:lnTo>
                  <a:pt x="204184" y="30770"/>
                </a:lnTo>
                <a:lnTo>
                  <a:pt x="202355" y="28592"/>
                </a:lnTo>
                <a:lnTo>
                  <a:pt x="201897" y="27090"/>
                </a:lnTo>
                <a:lnTo>
                  <a:pt x="201897" y="20934"/>
                </a:lnTo>
                <a:lnTo>
                  <a:pt x="203356" y="16296"/>
                </a:lnTo>
                <a:lnTo>
                  <a:pt x="206274" y="11258"/>
                </a:lnTo>
                <a:lnTo>
                  <a:pt x="209193" y="6221"/>
                </a:lnTo>
                <a:lnTo>
                  <a:pt x="212060" y="3702"/>
                </a:lnTo>
                <a:lnTo>
                  <a:pt x="214876" y="3702"/>
                </a:lnTo>
                <a:lnTo>
                  <a:pt x="215653" y="4043"/>
                </a:lnTo>
                <a:lnTo>
                  <a:pt x="217540" y="5408"/>
                </a:lnTo>
                <a:lnTo>
                  <a:pt x="219057" y="6010"/>
                </a:lnTo>
                <a:lnTo>
                  <a:pt x="221126" y="7142"/>
                </a:lnTo>
                <a:lnTo>
                  <a:pt x="221714" y="8841"/>
                </a:lnTo>
                <a:lnTo>
                  <a:pt x="221714" y="15780"/>
                </a:lnTo>
                <a:lnTo>
                  <a:pt x="220233" y="20499"/>
                </a:lnTo>
                <a:lnTo>
                  <a:pt x="218731" y="26894"/>
                </a:lnTo>
                <a:lnTo>
                  <a:pt x="222230" y="21914"/>
                </a:lnTo>
                <a:lnTo>
                  <a:pt x="223979" y="16811"/>
                </a:lnTo>
                <a:lnTo>
                  <a:pt x="223979" y="10511"/>
                </a:lnTo>
                <a:lnTo>
                  <a:pt x="223761" y="8703"/>
                </a:lnTo>
                <a:lnTo>
                  <a:pt x="223369" y="7273"/>
                </a:lnTo>
                <a:lnTo>
                  <a:pt x="224821" y="7680"/>
                </a:lnTo>
                <a:lnTo>
                  <a:pt x="226679" y="7999"/>
                </a:lnTo>
                <a:lnTo>
                  <a:pt x="228029" y="8100"/>
                </a:lnTo>
                <a:lnTo>
                  <a:pt x="231369" y="8100"/>
                </a:lnTo>
                <a:lnTo>
                  <a:pt x="232791" y="7941"/>
                </a:lnTo>
                <a:lnTo>
                  <a:pt x="234940" y="7302"/>
                </a:lnTo>
                <a:lnTo>
                  <a:pt x="236566" y="6634"/>
                </a:lnTo>
                <a:lnTo>
                  <a:pt x="238744" y="5618"/>
                </a:lnTo>
                <a:lnTo>
                  <a:pt x="207690" y="61366"/>
                </a:lnTo>
                <a:lnTo>
                  <a:pt x="211915" y="61366"/>
                </a:lnTo>
                <a:lnTo>
                  <a:pt x="246278" y="-174"/>
                </a:lnTo>
                <a:lnTo>
                  <a:pt x="242794" y="-174"/>
                </a:lnTo>
                <a:lnTo>
                  <a:pt x="241139" y="1452"/>
                </a:lnTo>
                <a:lnTo>
                  <a:pt x="239557" y="2686"/>
                </a:lnTo>
                <a:lnTo>
                  <a:pt x="238047" y="3528"/>
                </a:lnTo>
                <a:lnTo>
                  <a:pt x="235230" y="5154"/>
                </a:lnTo>
                <a:lnTo>
                  <a:pt x="232153" y="5966"/>
                </a:lnTo>
                <a:lnTo>
                  <a:pt x="227536" y="5966"/>
                </a:lnTo>
                <a:lnTo>
                  <a:pt x="226287" y="5850"/>
                </a:lnTo>
                <a:lnTo>
                  <a:pt x="225068" y="5618"/>
                </a:lnTo>
                <a:lnTo>
                  <a:pt x="223848" y="5386"/>
                </a:lnTo>
                <a:lnTo>
                  <a:pt x="222237" y="4398"/>
                </a:lnTo>
                <a:lnTo>
                  <a:pt x="220582" y="2918"/>
                </a:lnTo>
                <a:lnTo>
                  <a:pt x="219406" y="2018"/>
                </a:lnTo>
                <a:lnTo>
                  <a:pt x="217664" y="1321"/>
                </a:lnTo>
                <a:lnTo>
                  <a:pt x="216197" y="1088"/>
                </a:lnTo>
                <a:lnTo>
                  <a:pt x="209374" y="1088"/>
                </a:lnTo>
                <a:lnTo>
                  <a:pt x="204917" y="3411"/>
                </a:lnTo>
                <a:lnTo>
                  <a:pt x="201026" y="8057"/>
                </a:lnTo>
                <a:lnTo>
                  <a:pt x="197135" y="12703"/>
                </a:lnTo>
                <a:lnTo>
                  <a:pt x="195190" y="17421"/>
                </a:lnTo>
                <a:lnTo>
                  <a:pt x="195190" y="26190"/>
                </a:lnTo>
                <a:lnTo>
                  <a:pt x="196293" y="29209"/>
                </a:lnTo>
                <a:close/>
              </a:path>
              <a:path w="258648" h="61322">
                <a:moveTo>
                  <a:pt x="230839" y="55261"/>
                </a:moveTo>
                <a:lnTo>
                  <a:pt x="232973" y="57250"/>
                </a:lnTo>
                <a:lnTo>
                  <a:pt x="235107" y="59239"/>
                </a:lnTo>
                <a:lnTo>
                  <a:pt x="237640" y="60234"/>
                </a:lnTo>
                <a:lnTo>
                  <a:pt x="237074" y="54906"/>
                </a:lnTo>
                <a:lnTo>
                  <a:pt x="236522" y="53440"/>
                </a:lnTo>
                <a:lnTo>
                  <a:pt x="236522" y="47661"/>
                </a:lnTo>
                <a:lnTo>
                  <a:pt x="237873" y="43088"/>
                </a:lnTo>
                <a:lnTo>
                  <a:pt x="240573" y="37804"/>
                </a:lnTo>
                <a:lnTo>
                  <a:pt x="243273" y="32519"/>
                </a:lnTo>
                <a:lnTo>
                  <a:pt x="246351" y="29877"/>
                </a:lnTo>
                <a:lnTo>
                  <a:pt x="251723" y="29877"/>
                </a:lnTo>
                <a:lnTo>
                  <a:pt x="253276" y="30559"/>
                </a:lnTo>
                <a:lnTo>
                  <a:pt x="254466" y="31924"/>
                </a:lnTo>
                <a:lnTo>
                  <a:pt x="255657" y="33289"/>
                </a:lnTo>
                <a:lnTo>
                  <a:pt x="256252" y="35191"/>
                </a:lnTo>
                <a:lnTo>
                  <a:pt x="256252" y="41579"/>
                </a:lnTo>
                <a:lnTo>
                  <a:pt x="254837" y="45868"/>
                </a:lnTo>
                <a:lnTo>
                  <a:pt x="252006" y="50499"/>
                </a:lnTo>
                <a:lnTo>
                  <a:pt x="249175" y="55131"/>
                </a:lnTo>
                <a:lnTo>
                  <a:pt x="245988" y="57446"/>
                </a:lnTo>
                <a:lnTo>
                  <a:pt x="242446" y="57446"/>
                </a:lnTo>
                <a:lnTo>
                  <a:pt x="246003" y="60234"/>
                </a:lnTo>
                <a:lnTo>
                  <a:pt x="250372" y="57577"/>
                </a:lnTo>
                <a:lnTo>
                  <a:pt x="253682" y="52263"/>
                </a:lnTo>
                <a:lnTo>
                  <a:pt x="256993" y="46950"/>
                </a:lnTo>
                <a:lnTo>
                  <a:pt x="258648" y="42101"/>
                </a:lnTo>
                <a:lnTo>
                  <a:pt x="258648" y="33623"/>
                </a:lnTo>
                <a:lnTo>
                  <a:pt x="257675" y="30821"/>
                </a:lnTo>
                <a:lnTo>
                  <a:pt x="255730" y="29311"/>
                </a:lnTo>
                <a:lnTo>
                  <a:pt x="253784" y="27801"/>
                </a:lnTo>
                <a:lnTo>
                  <a:pt x="251548" y="27046"/>
                </a:lnTo>
                <a:lnTo>
                  <a:pt x="244173" y="27046"/>
                </a:lnTo>
                <a:lnTo>
                  <a:pt x="239753" y="29275"/>
                </a:lnTo>
                <a:lnTo>
                  <a:pt x="235760" y="33732"/>
                </a:lnTo>
                <a:lnTo>
                  <a:pt x="231768" y="38189"/>
                </a:lnTo>
                <a:lnTo>
                  <a:pt x="229772" y="42929"/>
                </a:lnTo>
                <a:lnTo>
                  <a:pt x="229772" y="52162"/>
                </a:lnTo>
                <a:lnTo>
                  <a:pt x="230839" y="55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58589" y="3103427"/>
            <a:ext cx="235135" cy="54108"/>
          </a:xfrm>
          <a:custGeom>
            <a:avLst/>
            <a:gdLst/>
            <a:ahLst/>
            <a:cxnLst/>
            <a:rect l="l" t="t" r="r" b="b"/>
            <a:pathLst>
              <a:path w="258648" h="61322">
                <a:moveTo>
                  <a:pt x="111437" y="47255"/>
                </a:moveTo>
                <a:lnTo>
                  <a:pt x="110943" y="58157"/>
                </a:lnTo>
                <a:lnTo>
                  <a:pt x="115647" y="60756"/>
                </a:lnTo>
                <a:lnTo>
                  <a:pt x="121367" y="60756"/>
                </a:lnTo>
                <a:lnTo>
                  <a:pt x="121889" y="58317"/>
                </a:lnTo>
                <a:lnTo>
                  <a:pt x="116779" y="58317"/>
                </a:lnTo>
                <a:lnTo>
                  <a:pt x="113295" y="54630"/>
                </a:lnTo>
                <a:lnTo>
                  <a:pt x="111437" y="47255"/>
                </a:lnTo>
                <a:close/>
              </a:path>
              <a:path w="258648" h="61322">
                <a:moveTo>
                  <a:pt x="174328" y="60756"/>
                </a:moveTo>
                <a:lnTo>
                  <a:pt x="180208" y="55951"/>
                </a:lnTo>
                <a:lnTo>
                  <a:pt x="183605" y="46340"/>
                </a:lnTo>
                <a:lnTo>
                  <a:pt x="185405" y="41230"/>
                </a:lnTo>
                <a:lnTo>
                  <a:pt x="186305" y="35786"/>
                </a:lnTo>
                <a:lnTo>
                  <a:pt x="186305" y="22662"/>
                </a:lnTo>
                <a:lnTo>
                  <a:pt x="184839" y="16158"/>
                </a:lnTo>
                <a:lnTo>
                  <a:pt x="181906" y="10496"/>
                </a:lnTo>
                <a:lnTo>
                  <a:pt x="178219" y="3498"/>
                </a:lnTo>
                <a:lnTo>
                  <a:pt x="173036" y="0"/>
                </a:lnTo>
                <a:lnTo>
                  <a:pt x="158953" y="0"/>
                </a:lnTo>
                <a:lnTo>
                  <a:pt x="153466" y="3672"/>
                </a:lnTo>
                <a:lnTo>
                  <a:pt x="149894" y="11019"/>
                </a:lnTo>
                <a:lnTo>
                  <a:pt x="147252" y="16419"/>
                </a:lnTo>
                <a:lnTo>
                  <a:pt x="145931" y="22865"/>
                </a:lnTo>
                <a:lnTo>
                  <a:pt x="145931" y="39880"/>
                </a:lnTo>
                <a:lnTo>
                  <a:pt x="147905" y="47415"/>
                </a:lnTo>
                <a:lnTo>
                  <a:pt x="151854" y="52960"/>
                </a:lnTo>
                <a:lnTo>
                  <a:pt x="155542" y="58157"/>
                </a:lnTo>
                <a:lnTo>
                  <a:pt x="156035" y="47255"/>
                </a:lnTo>
                <a:lnTo>
                  <a:pt x="155048" y="43306"/>
                </a:lnTo>
                <a:lnTo>
                  <a:pt x="154555" y="38036"/>
                </a:lnTo>
                <a:lnTo>
                  <a:pt x="154555" y="24418"/>
                </a:lnTo>
                <a:lnTo>
                  <a:pt x="155034" y="18756"/>
                </a:lnTo>
                <a:lnTo>
                  <a:pt x="155992" y="14459"/>
                </a:lnTo>
                <a:lnTo>
                  <a:pt x="157821" y="6387"/>
                </a:lnTo>
                <a:lnTo>
                  <a:pt x="161204" y="2351"/>
                </a:lnTo>
                <a:lnTo>
                  <a:pt x="171076" y="2351"/>
                </a:lnTo>
                <a:lnTo>
                  <a:pt x="174444" y="6271"/>
                </a:lnTo>
                <a:lnTo>
                  <a:pt x="176244" y="14110"/>
                </a:lnTo>
                <a:lnTo>
                  <a:pt x="177202" y="18321"/>
                </a:lnTo>
                <a:lnTo>
                  <a:pt x="177682" y="23954"/>
                </a:lnTo>
                <a:lnTo>
                  <a:pt x="177682" y="39865"/>
                </a:lnTo>
                <a:lnTo>
                  <a:pt x="176883" y="46631"/>
                </a:lnTo>
                <a:lnTo>
                  <a:pt x="175286" y="51305"/>
                </a:lnTo>
                <a:lnTo>
                  <a:pt x="173689" y="55980"/>
                </a:lnTo>
                <a:lnTo>
                  <a:pt x="170756" y="58317"/>
                </a:lnTo>
                <a:lnTo>
                  <a:pt x="166488" y="58317"/>
                </a:lnTo>
                <a:lnTo>
                  <a:pt x="165966" y="60756"/>
                </a:lnTo>
                <a:lnTo>
                  <a:pt x="174328" y="60756"/>
                </a:lnTo>
                <a:close/>
              </a:path>
              <a:path w="258648" h="61322">
                <a:moveTo>
                  <a:pt x="156035" y="47255"/>
                </a:moveTo>
                <a:lnTo>
                  <a:pt x="155542" y="58157"/>
                </a:lnTo>
                <a:lnTo>
                  <a:pt x="160246" y="60756"/>
                </a:lnTo>
                <a:lnTo>
                  <a:pt x="165966" y="60756"/>
                </a:lnTo>
                <a:lnTo>
                  <a:pt x="166488" y="58317"/>
                </a:lnTo>
                <a:lnTo>
                  <a:pt x="161378" y="58317"/>
                </a:lnTo>
                <a:lnTo>
                  <a:pt x="157894" y="54630"/>
                </a:lnTo>
                <a:lnTo>
                  <a:pt x="156035" y="47255"/>
                </a:lnTo>
                <a:close/>
              </a:path>
              <a:path w="258648" h="61322">
                <a:moveTo>
                  <a:pt x="237074" y="54731"/>
                </a:moveTo>
                <a:lnTo>
                  <a:pt x="237640" y="60059"/>
                </a:lnTo>
                <a:lnTo>
                  <a:pt x="246003" y="60059"/>
                </a:lnTo>
                <a:lnTo>
                  <a:pt x="242446" y="57272"/>
                </a:lnTo>
                <a:lnTo>
                  <a:pt x="240704" y="57272"/>
                </a:lnTo>
                <a:lnTo>
                  <a:pt x="239281" y="56764"/>
                </a:lnTo>
                <a:lnTo>
                  <a:pt x="237074" y="54731"/>
                </a:lnTo>
                <a:close/>
              </a:path>
              <a:path w="258648" h="61322">
                <a:moveTo>
                  <a:pt x="217272" y="24650"/>
                </a:moveTo>
                <a:lnTo>
                  <a:pt x="214310" y="28977"/>
                </a:lnTo>
                <a:lnTo>
                  <a:pt x="211044" y="31140"/>
                </a:lnTo>
                <a:lnTo>
                  <a:pt x="205585" y="31140"/>
                </a:lnTo>
                <a:lnTo>
                  <a:pt x="205861" y="34189"/>
                </a:lnTo>
                <a:lnTo>
                  <a:pt x="210942" y="34189"/>
                </a:lnTo>
                <a:lnTo>
                  <a:pt x="215232" y="31699"/>
                </a:lnTo>
                <a:lnTo>
                  <a:pt x="218731" y="26719"/>
                </a:lnTo>
                <a:lnTo>
                  <a:pt x="220233" y="20324"/>
                </a:lnTo>
                <a:lnTo>
                  <a:pt x="217272" y="24650"/>
                </a:lnTo>
                <a:close/>
              </a:path>
              <a:path w="258648" h="61322">
                <a:moveTo>
                  <a:pt x="196293" y="29035"/>
                </a:moveTo>
                <a:lnTo>
                  <a:pt x="198500" y="31096"/>
                </a:lnTo>
                <a:lnTo>
                  <a:pt x="200707" y="33158"/>
                </a:lnTo>
                <a:lnTo>
                  <a:pt x="203160" y="34189"/>
                </a:lnTo>
                <a:lnTo>
                  <a:pt x="205861" y="34189"/>
                </a:lnTo>
                <a:lnTo>
                  <a:pt x="205585" y="31140"/>
                </a:lnTo>
                <a:lnTo>
                  <a:pt x="204184" y="30595"/>
                </a:lnTo>
                <a:lnTo>
                  <a:pt x="202355" y="28418"/>
                </a:lnTo>
                <a:lnTo>
                  <a:pt x="201897" y="26915"/>
                </a:lnTo>
                <a:lnTo>
                  <a:pt x="201897" y="20760"/>
                </a:lnTo>
                <a:lnTo>
                  <a:pt x="203356" y="16121"/>
                </a:lnTo>
                <a:lnTo>
                  <a:pt x="206274" y="11084"/>
                </a:lnTo>
                <a:lnTo>
                  <a:pt x="209193" y="6046"/>
                </a:lnTo>
                <a:lnTo>
                  <a:pt x="212060" y="3527"/>
                </a:lnTo>
                <a:lnTo>
                  <a:pt x="214876" y="3527"/>
                </a:lnTo>
                <a:lnTo>
                  <a:pt x="215653" y="3868"/>
                </a:lnTo>
                <a:lnTo>
                  <a:pt x="217540" y="5233"/>
                </a:lnTo>
                <a:lnTo>
                  <a:pt x="219057" y="5836"/>
                </a:lnTo>
                <a:lnTo>
                  <a:pt x="221126" y="6968"/>
                </a:lnTo>
                <a:lnTo>
                  <a:pt x="221714" y="8666"/>
                </a:lnTo>
                <a:lnTo>
                  <a:pt x="221714" y="15606"/>
                </a:lnTo>
                <a:lnTo>
                  <a:pt x="220233" y="20324"/>
                </a:lnTo>
                <a:lnTo>
                  <a:pt x="218731" y="26719"/>
                </a:lnTo>
                <a:lnTo>
                  <a:pt x="222230" y="21740"/>
                </a:lnTo>
                <a:lnTo>
                  <a:pt x="223979" y="16637"/>
                </a:lnTo>
                <a:lnTo>
                  <a:pt x="223979" y="10336"/>
                </a:lnTo>
                <a:lnTo>
                  <a:pt x="223761" y="8529"/>
                </a:lnTo>
                <a:lnTo>
                  <a:pt x="223369" y="7099"/>
                </a:lnTo>
                <a:lnTo>
                  <a:pt x="224821" y="7505"/>
                </a:lnTo>
                <a:lnTo>
                  <a:pt x="226679" y="7824"/>
                </a:lnTo>
                <a:lnTo>
                  <a:pt x="228029" y="7926"/>
                </a:lnTo>
                <a:lnTo>
                  <a:pt x="231369" y="7926"/>
                </a:lnTo>
                <a:lnTo>
                  <a:pt x="232791" y="7766"/>
                </a:lnTo>
                <a:lnTo>
                  <a:pt x="234940" y="7128"/>
                </a:lnTo>
                <a:lnTo>
                  <a:pt x="236566" y="6460"/>
                </a:lnTo>
                <a:lnTo>
                  <a:pt x="238744" y="5444"/>
                </a:lnTo>
                <a:lnTo>
                  <a:pt x="207690" y="61192"/>
                </a:lnTo>
                <a:lnTo>
                  <a:pt x="211915" y="61192"/>
                </a:lnTo>
                <a:lnTo>
                  <a:pt x="246278" y="-348"/>
                </a:lnTo>
                <a:lnTo>
                  <a:pt x="242794" y="-348"/>
                </a:lnTo>
                <a:lnTo>
                  <a:pt x="241139" y="1277"/>
                </a:lnTo>
                <a:lnTo>
                  <a:pt x="239557" y="2511"/>
                </a:lnTo>
                <a:lnTo>
                  <a:pt x="238047" y="3353"/>
                </a:lnTo>
                <a:lnTo>
                  <a:pt x="235230" y="4979"/>
                </a:lnTo>
                <a:lnTo>
                  <a:pt x="232153" y="5792"/>
                </a:lnTo>
                <a:lnTo>
                  <a:pt x="227536" y="5792"/>
                </a:lnTo>
                <a:lnTo>
                  <a:pt x="226287" y="5676"/>
                </a:lnTo>
                <a:lnTo>
                  <a:pt x="225068" y="5444"/>
                </a:lnTo>
                <a:lnTo>
                  <a:pt x="223848" y="5211"/>
                </a:lnTo>
                <a:lnTo>
                  <a:pt x="222237" y="4224"/>
                </a:lnTo>
                <a:lnTo>
                  <a:pt x="220582" y="2743"/>
                </a:lnTo>
                <a:lnTo>
                  <a:pt x="219406" y="1843"/>
                </a:lnTo>
                <a:lnTo>
                  <a:pt x="217664" y="1146"/>
                </a:lnTo>
                <a:lnTo>
                  <a:pt x="216197" y="914"/>
                </a:lnTo>
                <a:lnTo>
                  <a:pt x="209374" y="914"/>
                </a:lnTo>
                <a:lnTo>
                  <a:pt x="204917" y="3237"/>
                </a:lnTo>
                <a:lnTo>
                  <a:pt x="201026" y="7883"/>
                </a:lnTo>
                <a:lnTo>
                  <a:pt x="197135" y="12528"/>
                </a:lnTo>
                <a:lnTo>
                  <a:pt x="195190" y="17246"/>
                </a:lnTo>
                <a:lnTo>
                  <a:pt x="195190" y="26015"/>
                </a:lnTo>
                <a:lnTo>
                  <a:pt x="196293" y="29035"/>
                </a:lnTo>
                <a:close/>
              </a:path>
              <a:path w="258648" h="61322">
                <a:moveTo>
                  <a:pt x="230839" y="55087"/>
                </a:moveTo>
                <a:lnTo>
                  <a:pt x="232973" y="57076"/>
                </a:lnTo>
                <a:lnTo>
                  <a:pt x="235107" y="59065"/>
                </a:lnTo>
                <a:lnTo>
                  <a:pt x="237640" y="60059"/>
                </a:lnTo>
                <a:lnTo>
                  <a:pt x="237074" y="54731"/>
                </a:lnTo>
                <a:lnTo>
                  <a:pt x="236522" y="53265"/>
                </a:lnTo>
                <a:lnTo>
                  <a:pt x="236522" y="47487"/>
                </a:lnTo>
                <a:lnTo>
                  <a:pt x="237873" y="42914"/>
                </a:lnTo>
                <a:lnTo>
                  <a:pt x="240573" y="37629"/>
                </a:lnTo>
                <a:lnTo>
                  <a:pt x="243273" y="32345"/>
                </a:lnTo>
                <a:lnTo>
                  <a:pt x="246351" y="29703"/>
                </a:lnTo>
                <a:lnTo>
                  <a:pt x="251723" y="29703"/>
                </a:lnTo>
                <a:lnTo>
                  <a:pt x="253276" y="30385"/>
                </a:lnTo>
                <a:lnTo>
                  <a:pt x="254466" y="31750"/>
                </a:lnTo>
                <a:lnTo>
                  <a:pt x="255657" y="33114"/>
                </a:lnTo>
                <a:lnTo>
                  <a:pt x="256252" y="35016"/>
                </a:lnTo>
                <a:lnTo>
                  <a:pt x="256252" y="41404"/>
                </a:lnTo>
                <a:lnTo>
                  <a:pt x="254837" y="45694"/>
                </a:lnTo>
                <a:lnTo>
                  <a:pt x="252006" y="50325"/>
                </a:lnTo>
                <a:lnTo>
                  <a:pt x="249175" y="54956"/>
                </a:lnTo>
                <a:lnTo>
                  <a:pt x="245988" y="57272"/>
                </a:lnTo>
                <a:lnTo>
                  <a:pt x="242446" y="57272"/>
                </a:lnTo>
                <a:lnTo>
                  <a:pt x="246003" y="60059"/>
                </a:lnTo>
                <a:lnTo>
                  <a:pt x="250372" y="57403"/>
                </a:lnTo>
                <a:lnTo>
                  <a:pt x="253682" y="52089"/>
                </a:lnTo>
                <a:lnTo>
                  <a:pt x="256993" y="46776"/>
                </a:lnTo>
                <a:lnTo>
                  <a:pt x="258648" y="41927"/>
                </a:lnTo>
                <a:lnTo>
                  <a:pt x="258648" y="33448"/>
                </a:lnTo>
                <a:lnTo>
                  <a:pt x="257675" y="30646"/>
                </a:lnTo>
                <a:lnTo>
                  <a:pt x="255730" y="29137"/>
                </a:lnTo>
                <a:lnTo>
                  <a:pt x="253784" y="27627"/>
                </a:lnTo>
                <a:lnTo>
                  <a:pt x="251548" y="26872"/>
                </a:lnTo>
                <a:lnTo>
                  <a:pt x="244173" y="26872"/>
                </a:lnTo>
                <a:lnTo>
                  <a:pt x="239753" y="29100"/>
                </a:lnTo>
                <a:lnTo>
                  <a:pt x="235760" y="33557"/>
                </a:lnTo>
                <a:lnTo>
                  <a:pt x="231768" y="38014"/>
                </a:lnTo>
                <a:lnTo>
                  <a:pt x="229772" y="42754"/>
                </a:lnTo>
                <a:lnTo>
                  <a:pt x="229772" y="51987"/>
                </a:lnTo>
                <a:lnTo>
                  <a:pt x="230839" y="55087"/>
                </a:lnTo>
                <a:close/>
              </a:path>
              <a:path w="258648" h="61322">
                <a:moveTo>
                  <a:pt x="17319" y="57011"/>
                </a:moveTo>
                <a:lnTo>
                  <a:pt x="16724" y="55588"/>
                </a:lnTo>
                <a:lnTo>
                  <a:pt x="16724" y="914"/>
                </a:lnTo>
                <a:lnTo>
                  <a:pt x="16506" y="87"/>
                </a:lnTo>
                <a:lnTo>
                  <a:pt x="15984" y="87"/>
                </a:lnTo>
                <a:lnTo>
                  <a:pt x="0" y="8231"/>
                </a:lnTo>
                <a:lnTo>
                  <a:pt x="0" y="9450"/>
                </a:lnTo>
                <a:lnTo>
                  <a:pt x="2170" y="8543"/>
                </a:lnTo>
                <a:lnTo>
                  <a:pt x="3375" y="8122"/>
                </a:lnTo>
                <a:lnTo>
                  <a:pt x="4580" y="7701"/>
                </a:lnTo>
                <a:lnTo>
                  <a:pt x="6315" y="7491"/>
                </a:lnTo>
                <a:lnTo>
                  <a:pt x="8580" y="8579"/>
                </a:lnTo>
                <a:lnTo>
                  <a:pt x="9102" y="10365"/>
                </a:lnTo>
                <a:lnTo>
                  <a:pt x="9102" y="54702"/>
                </a:lnTo>
                <a:lnTo>
                  <a:pt x="8565" y="56401"/>
                </a:lnTo>
                <a:lnTo>
                  <a:pt x="6416" y="57969"/>
                </a:lnTo>
                <a:lnTo>
                  <a:pt x="4123" y="58448"/>
                </a:lnTo>
                <a:lnTo>
                  <a:pt x="609" y="58622"/>
                </a:lnTo>
                <a:lnTo>
                  <a:pt x="609" y="59929"/>
                </a:lnTo>
                <a:lnTo>
                  <a:pt x="25173" y="59929"/>
                </a:lnTo>
                <a:lnTo>
                  <a:pt x="25173" y="58709"/>
                </a:lnTo>
                <a:lnTo>
                  <a:pt x="21921" y="58593"/>
                </a:lnTo>
                <a:lnTo>
                  <a:pt x="19700" y="58230"/>
                </a:lnTo>
                <a:lnTo>
                  <a:pt x="18510" y="57620"/>
                </a:lnTo>
                <a:lnTo>
                  <a:pt x="17319" y="57011"/>
                </a:lnTo>
                <a:close/>
              </a:path>
              <a:path w="258648" h="61322">
                <a:moveTo>
                  <a:pt x="60800" y="45077"/>
                </a:moveTo>
                <a:lnTo>
                  <a:pt x="60800" y="59929"/>
                </a:lnTo>
                <a:lnTo>
                  <a:pt x="67725" y="59929"/>
                </a:lnTo>
                <a:lnTo>
                  <a:pt x="67725" y="45077"/>
                </a:lnTo>
                <a:lnTo>
                  <a:pt x="76828" y="45077"/>
                </a:lnTo>
                <a:lnTo>
                  <a:pt x="76828" y="39284"/>
                </a:lnTo>
                <a:lnTo>
                  <a:pt x="67725" y="39284"/>
                </a:lnTo>
                <a:lnTo>
                  <a:pt x="67725" y="87"/>
                </a:lnTo>
                <a:lnTo>
                  <a:pt x="63588" y="87"/>
                </a:lnTo>
                <a:lnTo>
                  <a:pt x="60713" y="9058"/>
                </a:lnTo>
                <a:lnTo>
                  <a:pt x="60713" y="39284"/>
                </a:lnTo>
                <a:lnTo>
                  <a:pt x="35713" y="39284"/>
                </a:lnTo>
                <a:lnTo>
                  <a:pt x="35713" y="45077"/>
                </a:lnTo>
                <a:lnTo>
                  <a:pt x="60800" y="45077"/>
                </a:lnTo>
                <a:close/>
              </a:path>
              <a:path w="258648" h="61322">
                <a:moveTo>
                  <a:pt x="63588" y="87"/>
                </a:moveTo>
                <a:lnTo>
                  <a:pt x="35713" y="39284"/>
                </a:lnTo>
                <a:lnTo>
                  <a:pt x="39328" y="39284"/>
                </a:lnTo>
                <a:lnTo>
                  <a:pt x="60713" y="9058"/>
                </a:lnTo>
                <a:lnTo>
                  <a:pt x="63588" y="87"/>
                </a:lnTo>
                <a:close/>
              </a:path>
              <a:path w="258648" h="61322">
                <a:moveTo>
                  <a:pt x="88892" y="56009"/>
                </a:moveTo>
                <a:lnTo>
                  <a:pt x="88892" y="57373"/>
                </a:lnTo>
                <a:lnTo>
                  <a:pt x="90330" y="59515"/>
                </a:lnTo>
                <a:lnTo>
                  <a:pt x="92464" y="60974"/>
                </a:lnTo>
                <a:lnTo>
                  <a:pt x="95251" y="60974"/>
                </a:lnTo>
                <a:lnTo>
                  <a:pt x="97364" y="59515"/>
                </a:lnTo>
                <a:lnTo>
                  <a:pt x="98779" y="57373"/>
                </a:lnTo>
                <a:lnTo>
                  <a:pt x="98779" y="54644"/>
                </a:lnTo>
                <a:lnTo>
                  <a:pt x="97342" y="52525"/>
                </a:lnTo>
                <a:lnTo>
                  <a:pt x="95222" y="51087"/>
                </a:lnTo>
                <a:lnTo>
                  <a:pt x="92493" y="51087"/>
                </a:lnTo>
                <a:lnTo>
                  <a:pt x="90351" y="52525"/>
                </a:lnTo>
                <a:lnTo>
                  <a:pt x="88892" y="54644"/>
                </a:lnTo>
                <a:lnTo>
                  <a:pt x="88892" y="56009"/>
                </a:lnTo>
                <a:close/>
              </a:path>
              <a:path w="258648" h="61322">
                <a:moveTo>
                  <a:pt x="129729" y="60756"/>
                </a:moveTo>
                <a:lnTo>
                  <a:pt x="135609" y="55951"/>
                </a:lnTo>
                <a:lnTo>
                  <a:pt x="139006" y="46340"/>
                </a:lnTo>
                <a:lnTo>
                  <a:pt x="140806" y="41230"/>
                </a:lnTo>
                <a:lnTo>
                  <a:pt x="141706" y="35786"/>
                </a:lnTo>
                <a:lnTo>
                  <a:pt x="141706" y="22662"/>
                </a:lnTo>
                <a:lnTo>
                  <a:pt x="140240" y="16158"/>
                </a:lnTo>
                <a:lnTo>
                  <a:pt x="137307" y="10496"/>
                </a:lnTo>
                <a:lnTo>
                  <a:pt x="133620" y="3498"/>
                </a:lnTo>
                <a:lnTo>
                  <a:pt x="128437" y="0"/>
                </a:lnTo>
                <a:lnTo>
                  <a:pt x="114355" y="0"/>
                </a:lnTo>
                <a:lnTo>
                  <a:pt x="108867" y="3672"/>
                </a:lnTo>
                <a:lnTo>
                  <a:pt x="105295" y="11019"/>
                </a:lnTo>
                <a:lnTo>
                  <a:pt x="102653" y="16419"/>
                </a:lnTo>
                <a:lnTo>
                  <a:pt x="101332" y="22865"/>
                </a:lnTo>
                <a:lnTo>
                  <a:pt x="101332" y="39880"/>
                </a:lnTo>
                <a:lnTo>
                  <a:pt x="103306" y="47415"/>
                </a:lnTo>
                <a:lnTo>
                  <a:pt x="107255" y="52960"/>
                </a:lnTo>
                <a:lnTo>
                  <a:pt x="110943" y="58157"/>
                </a:lnTo>
                <a:lnTo>
                  <a:pt x="111437" y="47255"/>
                </a:lnTo>
                <a:lnTo>
                  <a:pt x="110449" y="43306"/>
                </a:lnTo>
                <a:lnTo>
                  <a:pt x="109956" y="38036"/>
                </a:lnTo>
                <a:lnTo>
                  <a:pt x="109956" y="24418"/>
                </a:lnTo>
                <a:lnTo>
                  <a:pt x="110435" y="18756"/>
                </a:lnTo>
                <a:lnTo>
                  <a:pt x="111393" y="14459"/>
                </a:lnTo>
                <a:lnTo>
                  <a:pt x="113222" y="6387"/>
                </a:lnTo>
                <a:lnTo>
                  <a:pt x="116605" y="2351"/>
                </a:lnTo>
                <a:lnTo>
                  <a:pt x="126477" y="2351"/>
                </a:lnTo>
                <a:lnTo>
                  <a:pt x="129845" y="6271"/>
                </a:lnTo>
                <a:lnTo>
                  <a:pt x="131645" y="14110"/>
                </a:lnTo>
                <a:lnTo>
                  <a:pt x="132604" y="18321"/>
                </a:lnTo>
                <a:lnTo>
                  <a:pt x="133083" y="23954"/>
                </a:lnTo>
                <a:lnTo>
                  <a:pt x="133083" y="39865"/>
                </a:lnTo>
                <a:lnTo>
                  <a:pt x="132284" y="46631"/>
                </a:lnTo>
                <a:lnTo>
                  <a:pt x="130687" y="51305"/>
                </a:lnTo>
                <a:lnTo>
                  <a:pt x="129090" y="55980"/>
                </a:lnTo>
                <a:lnTo>
                  <a:pt x="126158" y="58317"/>
                </a:lnTo>
                <a:lnTo>
                  <a:pt x="121889" y="58317"/>
                </a:lnTo>
                <a:lnTo>
                  <a:pt x="121367" y="60756"/>
                </a:lnTo>
                <a:lnTo>
                  <a:pt x="129729" y="60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58589" y="2800810"/>
            <a:ext cx="235135" cy="54723"/>
          </a:xfrm>
          <a:custGeom>
            <a:avLst/>
            <a:gdLst/>
            <a:ahLst/>
            <a:cxnLst/>
            <a:rect l="l" t="t" r="r" b="b"/>
            <a:pathLst>
              <a:path w="258648" h="62019">
                <a:moveTo>
                  <a:pt x="15984" y="1132"/>
                </a:moveTo>
                <a:lnTo>
                  <a:pt x="0" y="9276"/>
                </a:lnTo>
                <a:lnTo>
                  <a:pt x="0" y="10496"/>
                </a:lnTo>
                <a:lnTo>
                  <a:pt x="2170" y="9588"/>
                </a:lnTo>
                <a:lnTo>
                  <a:pt x="3375" y="9167"/>
                </a:lnTo>
                <a:lnTo>
                  <a:pt x="4580" y="8746"/>
                </a:lnTo>
                <a:lnTo>
                  <a:pt x="6315" y="8536"/>
                </a:lnTo>
                <a:lnTo>
                  <a:pt x="8580" y="9625"/>
                </a:lnTo>
                <a:lnTo>
                  <a:pt x="9102" y="11410"/>
                </a:lnTo>
                <a:lnTo>
                  <a:pt x="9102" y="55748"/>
                </a:lnTo>
                <a:lnTo>
                  <a:pt x="8565" y="57446"/>
                </a:lnTo>
                <a:lnTo>
                  <a:pt x="6416" y="59014"/>
                </a:lnTo>
                <a:lnTo>
                  <a:pt x="4123" y="59493"/>
                </a:lnTo>
                <a:lnTo>
                  <a:pt x="609" y="59667"/>
                </a:lnTo>
                <a:lnTo>
                  <a:pt x="609" y="60974"/>
                </a:lnTo>
                <a:lnTo>
                  <a:pt x="25173" y="60974"/>
                </a:lnTo>
                <a:lnTo>
                  <a:pt x="25173" y="59754"/>
                </a:lnTo>
                <a:lnTo>
                  <a:pt x="21921" y="59638"/>
                </a:lnTo>
                <a:lnTo>
                  <a:pt x="19700" y="59275"/>
                </a:lnTo>
                <a:lnTo>
                  <a:pt x="18510" y="58666"/>
                </a:lnTo>
                <a:lnTo>
                  <a:pt x="17319" y="58056"/>
                </a:lnTo>
                <a:lnTo>
                  <a:pt x="16724" y="56633"/>
                </a:lnTo>
                <a:lnTo>
                  <a:pt x="16724" y="1959"/>
                </a:lnTo>
                <a:lnTo>
                  <a:pt x="16506" y="1132"/>
                </a:lnTo>
                <a:lnTo>
                  <a:pt x="15984" y="1132"/>
                </a:lnTo>
                <a:close/>
              </a:path>
              <a:path w="258648" h="62019">
                <a:moveTo>
                  <a:pt x="64546" y="57802"/>
                </a:moveTo>
                <a:lnTo>
                  <a:pt x="62034" y="59275"/>
                </a:lnTo>
                <a:lnTo>
                  <a:pt x="54224" y="59275"/>
                </a:lnTo>
                <a:lnTo>
                  <a:pt x="51037" y="57011"/>
                </a:lnTo>
                <a:lnTo>
                  <a:pt x="52903" y="61932"/>
                </a:lnTo>
                <a:lnTo>
                  <a:pt x="63472" y="61932"/>
                </a:lnTo>
                <a:lnTo>
                  <a:pt x="67907" y="59798"/>
                </a:lnTo>
                <a:lnTo>
                  <a:pt x="71318" y="55530"/>
                </a:lnTo>
                <a:lnTo>
                  <a:pt x="74730" y="51262"/>
                </a:lnTo>
                <a:lnTo>
                  <a:pt x="76436" y="46471"/>
                </a:lnTo>
                <a:lnTo>
                  <a:pt x="76436" y="35234"/>
                </a:lnTo>
                <a:lnTo>
                  <a:pt x="74868" y="30675"/>
                </a:lnTo>
                <a:lnTo>
                  <a:pt x="71732" y="27482"/>
                </a:lnTo>
                <a:lnTo>
                  <a:pt x="68596" y="24288"/>
                </a:lnTo>
                <a:lnTo>
                  <a:pt x="64720" y="22690"/>
                </a:lnTo>
                <a:lnTo>
                  <a:pt x="57752" y="22690"/>
                </a:lnTo>
                <a:lnTo>
                  <a:pt x="55414" y="23155"/>
                </a:lnTo>
                <a:lnTo>
                  <a:pt x="53091" y="24084"/>
                </a:lnTo>
                <a:lnTo>
                  <a:pt x="51785" y="24607"/>
                </a:lnTo>
                <a:lnTo>
                  <a:pt x="50231" y="25420"/>
                </a:lnTo>
                <a:lnTo>
                  <a:pt x="48431" y="26523"/>
                </a:lnTo>
                <a:lnTo>
                  <a:pt x="48779" y="28077"/>
                </a:lnTo>
                <a:lnTo>
                  <a:pt x="51770" y="26741"/>
                </a:lnTo>
                <a:lnTo>
                  <a:pt x="61149" y="26741"/>
                </a:lnTo>
                <a:lnTo>
                  <a:pt x="64604" y="29238"/>
                </a:lnTo>
                <a:lnTo>
                  <a:pt x="66636" y="34232"/>
                </a:lnTo>
                <a:lnTo>
                  <a:pt x="67856" y="37223"/>
                </a:lnTo>
                <a:lnTo>
                  <a:pt x="68466" y="40649"/>
                </a:lnTo>
                <a:lnTo>
                  <a:pt x="68466" y="48459"/>
                </a:lnTo>
                <a:lnTo>
                  <a:pt x="67682" y="51908"/>
                </a:lnTo>
                <a:lnTo>
                  <a:pt x="66114" y="54855"/>
                </a:lnTo>
                <a:lnTo>
                  <a:pt x="64546" y="57802"/>
                </a:lnTo>
                <a:close/>
              </a:path>
              <a:path w="258648" h="62019">
                <a:moveTo>
                  <a:pt x="88892" y="57054"/>
                </a:moveTo>
                <a:lnTo>
                  <a:pt x="88892" y="58419"/>
                </a:lnTo>
                <a:lnTo>
                  <a:pt x="90330" y="60560"/>
                </a:lnTo>
                <a:lnTo>
                  <a:pt x="92464" y="62019"/>
                </a:lnTo>
                <a:lnTo>
                  <a:pt x="95251" y="62019"/>
                </a:lnTo>
                <a:lnTo>
                  <a:pt x="97364" y="60560"/>
                </a:lnTo>
                <a:lnTo>
                  <a:pt x="98779" y="58419"/>
                </a:lnTo>
                <a:lnTo>
                  <a:pt x="98779" y="55689"/>
                </a:lnTo>
                <a:lnTo>
                  <a:pt x="97342" y="53570"/>
                </a:lnTo>
                <a:lnTo>
                  <a:pt x="95222" y="52133"/>
                </a:lnTo>
                <a:lnTo>
                  <a:pt x="92493" y="52133"/>
                </a:lnTo>
                <a:lnTo>
                  <a:pt x="90351" y="53570"/>
                </a:lnTo>
                <a:lnTo>
                  <a:pt x="88892" y="55689"/>
                </a:lnTo>
                <a:lnTo>
                  <a:pt x="88892" y="57054"/>
                </a:lnTo>
                <a:close/>
              </a:path>
              <a:path w="258648" h="62019">
                <a:moveTo>
                  <a:pt x="129729" y="61801"/>
                </a:moveTo>
                <a:lnTo>
                  <a:pt x="135609" y="56996"/>
                </a:lnTo>
                <a:lnTo>
                  <a:pt x="139006" y="47385"/>
                </a:lnTo>
                <a:lnTo>
                  <a:pt x="140806" y="42275"/>
                </a:lnTo>
                <a:lnTo>
                  <a:pt x="141706" y="36831"/>
                </a:lnTo>
                <a:lnTo>
                  <a:pt x="141706" y="23707"/>
                </a:lnTo>
                <a:lnTo>
                  <a:pt x="140240" y="17203"/>
                </a:lnTo>
                <a:lnTo>
                  <a:pt x="137307" y="11541"/>
                </a:lnTo>
                <a:lnTo>
                  <a:pt x="133620" y="4543"/>
                </a:lnTo>
                <a:lnTo>
                  <a:pt x="128437" y="1045"/>
                </a:lnTo>
                <a:lnTo>
                  <a:pt x="114355" y="1045"/>
                </a:lnTo>
                <a:lnTo>
                  <a:pt x="108867" y="4717"/>
                </a:lnTo>
                <a:lnTo>
                  <a:pt x="105295" y="12063"/>
                </a:lnTo>
                <a:lnTo>
                  <a:pt x="102653" y="17464"/>
                </a:lnTo>
                <a:lnTo>
                  <a:pt x="101332" y="23910"/>
                </a:lnTo>
                <a:lnTo>
                  <a:pt x="101332" y="40925"/>
                </a:lnTo>
                <a:lnTo>
                  <a:pt x="103306" y="48459"/>
                </a:lnTo>
                <a:lnTo>
                  <a:pt x="107255" y="54005"/>
                </a:lnTo>
                <a:lnTo>
                  <a:pt x="110943" y="59203"/>
                </a:lnTo>
                <a:lnTo>
                  <a:pt x="111437" y="48300"/>
                </a:lnTo>
                <a:lnTo>
                  <a:pt x="110449" y="44351"/>
                </a:lnTo>
                <a:lnTo>
                  <a:pt x="109956" y="39081"/>
                </a:lnTo>
                <a:lnTo>
                  <a:pt x="109956" y="25463"/>
                </a:lnTo>
                <a:lnTo>
                  <a:pt x="110435" y="19802"/>
                </a:lnTo>
                <a:lnTo>
                  <a:pt x="111393" y="15504"/>
                </a:lnTo>
                <a:lnTo>
                  <a:pt x="113222" y="7432"/>
                </a:lnTo>
                <a:lnTo>
                  <a:pt x="116605" y="3396"/>
                </a:lnTo>
                <a:lnTo>
                  <a:pt x="126477" y="3396"/>
                </a:lnTo>
                <a:lnTo>
                  <a:pt x="129845" y="7316"/>
                </a:lnTo>
                <a:lnTo>
                  <a:pt x="131645" y="15156"/>
                </a:lnTo>
                <a:lnTo>
                  <a:pt x="132604" y="19366"/>
                </a:lnTo>
                <a:lnTo>
                  <a:pt x="133083" y="24999"/>
                </a:lnTo>
                <a:lnTo>
                  <a:pt x="133083" y="40911"/>
                </a:lnTo>
                <a:lnTo>
                  <a:pt x="132284" y="47676"/>
                </a:lnTo>
                <a:lnTo>
                  <a:pt x="130687" y="52350"/>
                </a:lnTo>
                <a:lnTo>
                  <a:pt x="129090" y="57025"/>
                </a:lnTo>
                <a:lnTo>
                  <a:pt x="126158" y="59362"/>
                </a:lnTo>
                <a:lnTo>
                  <a:pt x="121889" y="59362"/>
                </a:lnTo>
                <a:lnTo>
                  <a:pt x="121367" y="61801"/>
                </a:lnTo>
                <a:lnTo>
                  <a:pt x="129729" y="61801"/>
                </a:lnTo>
                <a:close/>
              </a:path>
              <a:path w="258648" h="62019">
                <a:moveTo>
                  <a:pt x="111437" y="48300"/>
                </a:moveTo>
                <a:lnTo>
                  <a:pt x="110943" y="59203"/>
                </a:lnTo>
                <a:lnTo>
                  <a:pt x="115647" y="61801"/>
                </a:lnTo>
                <a:lnTo>
                  <a:pt x="121367" y="61801"/>
                </a:lnTo>
                <a:lnTo>
                  <a:pt x="121889" y="59362"/>
                </a:lnTo>
                <a:lnTo>
                  <a:pt x="116779" y="59362"/>
                </a:lnTo>
                <a:lnTo>
                  <a:pt x="113295" y="55675"/>
                </a:lnTo>
                <a:lnTo>
                  <a:pt x="111437" y="48300"/>
                </a:lnTo>
                <a:close/>
              </a:path>
              <a:path w="258648" h="62019">
                <a:moveTo>
                  <a:pt x="174328" y="61801"/>
                </a:moveTo>
                <a:lnTo>
                  <a:pt x="180208" y="56996"/>
                </a:lnTo>
                <a:lnTo>
                  <a:pt x="183605" y="47385"/>
                </a:lnTo>
                <a:lnTo>
                  <a:pt x="185405" y="42275"/>
                </a:lnTo>
                <a:lnTo>
                  <a:pt x="186305" y="36831"/>
                </a:lnTo>
                <a:lnTo>
                  <a:pt x="186305" y="23707"/>
                </a:lnTo>
                <a:lnTo>
                  <a:pt x="184839" y="17203"/>
                </a:lnTo>
                <a:lnTo>
                  <a:pt x="181906" y="11541"/>
                </a:lnTo>
                <a:lnTo>
                  <a:pt x="178219" y="4543"/>
                </a:lnTo>
                <a:lnTo>
                  <a:pt x="173036" y="1045"/>
                </a:lnTo>
                <a:lnTo>
                  <a:pt x="158953" y="1045"/>
                </a:lnTo>
                <a:lnTo>
                  <a:pt x="153466" y="4717"/>
                </a:lnTo>
                <a:lnTo>
                  <a:pt x="149894" y="12063"/>
                </a:lnTo>
                <a:lnTo>
                  <a:pt x="147252" y="17464"/>
                </a:lnTo>
                <a:lnTo>
                  <a:pt x="145931" y="23910"/>
                </a:lnTo>
                <a:lnTo>
                  <a:pt x="145931" y="40925"/>
                </a:lnTo>
                <a:lnTo>
                  <a:pt x="147905" y="48459"/>
                </a:lnTo>
                <a:lnTo>
                  <a:pt x="151854" y="54005"/>
                </a:lnTo>
                <a:lnTo>
                  <a:pt x="155542" y="59203"/>
                </a:lnTo>
                <a:lnTo>
                  <a:pt x="156035" y="48300"/>
                </a:lnTo>
                <a:lnTo>
                  <a:pt x="155048" y="44351"/>
                </a:lnTo>
                <a:lnTo>
                  <a:pt x="154555" y="39081"/>
                </a:lnTo>
                <a:lnTo>
                  <a:pt x="154555" y="25463"/>
                </a:lnTo>
                <a:lnTo>
                  <a:pt x="155034" y="19802"/>
                </a:lnTo>
                <a:lnTo>
                  <a:pt x="155992" y="15504"/>
                </a:lnTo>
                <a:lnTo>
                  <a:pt x="157821" y="7432"/>
                </a:lnTo>
                <a:lnTo>
                  <a:pt x="161204" y="3396"/>
                </a:lnTo>
                <a:lnTo>
                  <a:pt x="171076" y="3396"/>
                </a:lnTo>
                <a:lnTo>
                  <a:pt x="174444" y="7316"/>
                </a:lnTo>
                <a:lnTo>
                  <a:pt x="176244" y="15156"/>
                </a:lnTo>
                <a:lnTo>
                  <a:pt x="177202" y="19366"/>
                </a:lnTo>
                <a:lnTo>
                  <a:pt x="177682" y="24999"/>
                </a:lnTo>
                <a:lnTo>
                  <a:pt x="177682" y="40911"/>
                </a:lnTo>
                <a:lnTo>
                  <a:pt x="176883" y="47676"/>
                </a:lnTo>
                <a:lnTo>
                  <a:pt x="175286" y="52350"/>
                </a:lnTo>
                <a:lnTo>
                  <a:pt x="173689" y="57025"/>
                </a:lnTo>
                <a:lnTo>
                  <a:pt x="170756" y="59362"/>
                </a:lnTo>
                <a:lnTo>
                  <a:pt x="166488" y="59362"/>
                </a:lnTo>
                <a:lnTo>
                  <a:pt x="165966" y="61801"/>
                </a:lnTo>
                <a:lnTo>
                  <a:pt x="174328" y="61801"/>
                </a:lnTo>
                <a:close/>
              </a:path>
              <a:path w="258648" h="62019">
                <a:moveTo>
                  <a:pt x="156035" y="48300"/>
                </a:moveTo>
                <a:lnTo>
                  <a:pt x="155542" y="59203"/>
                </a:lnTo>
                <a:lnTo>
                  <a:pt x="160246" y="61801"/>
                </a:lnTo>
                <a:lnTo>
                  <a:pt x="165966" y="61801"/>
                </a:lnTo>
                <a:lnTo>
                  <a:pt x="166488" y="59362"/>
                </a:lnTo>
                <a:lnTo>
                  <a:pt x="161378" y="59362"/>
                </a:lnTo>
                <a:lnTo>
                  <a:pt x="157894" y="55675"/>
                </a:lnTo>
                <a:lnTo>
                  <a:pt x="156035" y="48300"/>
                </a:lnTo>
                <a:close/>
              </a:path>
              <a:path w="258648" h="62019">
                <a:moveTo>
                  <a:pt x="237074" y="55776"/>
                </a:moveTo>
                <a:lnTo>
                  <a:pt x="237640" y="61105"/>
                </a:lnTo>
                <a:lnTo>
                  <a:pt x="246003" y="61105"/>
                </a:lnTo>
                <a:lnTo>
                  <a:pt x="242446" y="58317"/>
                </a:lnTo>
                <a:lnTo>
                  <a:pt x="240704" y="58317"/>
                </a:lnTo>
                <a:lnTo>
                  <a:pt x="239281" y="57809"/>
                </a:lnTo>
                <a:lnTo>
                  <a:pt x="237074" y="55776"/>
                </a:lnTo>
                <a:close/>
              </a:path>
              <a:path w="258648" h="62019">
                <a:moveTo>
                  <a:pt x="217272" y="25696"/>
                </a:moveTo>
                <a:lnTo>
                  <a:pt x="214310" y="30022"/>
                </a:lnTo>
                <a:lnTo>
                  <a:pt x="211044" y="32185"/>
                </a:lnTo>
                <a:lnTo>
                  <a:pt x="205585" y="32185"/>
                </a:lnTo>
                <a:lnTo>
                  <a:pt x="205861" y="35234"/>
                </a:lnTo>
                <a:lnTo>
                  <a:pt x="210942" y="35234"/>
                </a:lnTo>
                <a:lnTo>
                  <a:pt x="215232" y="32744"/>
                </a:lnTo>
                <a:lnTo>
                  <a:pt x="218731" y="27765"/>
                </a:lnTo>
                <a:lnTo>
                  <a:pt x="220233" y="21369"/>
                </a:lnTo>
                <a:lnTo>
                  <a:pt x="217272" y="25696"/>
                </a:lnTo>
                <a:close/>
              </a:path>
              <a:path w="258648" h="62019">
                <a:moveTo>
                  <a:pt x="196293" y="30080"/>
                </a:moveTo>
                <a:lnTo>
                  <a:pt x="198500" y="32142"/>
                </a:lnTo>
                <a:lnTo>
                  <a:pt x="200707" y="34203"/>
                </a:lnTo>
                <a:lnTo>
                  <a:pt x="203160" y="35234"/>
                </a:lnTo>
                <a:lnTo>
                  <a:pt x="205861" y="35234"/>
                </a:lnTo>
                <a:lnTo>
                  <a:pt x="205585" y="32185"/>
                </a:lnTo>
                <a:lnTo>
                  <a:pt x="204184" y="31641"/>
                </a:lnTo>
                <a:lnTo>
                  <a:pt x="202355" y="29463"/>
                </a:lnTo>
                <a:lnTo>
                  <a:pt x="201897" y="27961"/>
                </a:lnTo>
                <a:lnTo>
                  <a:pt x="201897" y="21805"/>
                </a:lnTo>
                <a:lnTo>
                  <a:pt x="203356" y="17167"/>
                </a:lnTo>
                <a:lnTo>
                  <a:pt x="206274" y="12129"/>
                </a:lnTo>
                <a:lnTo>
                  <a:pt x="209193" y="7091"/>
                </a:lnTo>
                <a:lnTo>
                  <a:pt x="212060" y="4573"/>
                </a:lnTo>
                <a:lnTo>
                  <a:pt x="214876" y="4573"/>
                </a:lnTo>
                <a:lnTo>
                  <a:pt x="215653" y="4913"/>
                </a:lnTo>
                <a:lnTo>
                  <a:pt x="217540" y="6278"/>
                </a:lnTo>
                <a:lnTo>
                  <a:pt x="219057" y="6881"/>
                </a:lnTo>
                <a:lnTo>
                  <a:pt x="221126" y="8013"/>
                </a:lnTo>
                <a:lnTo>
                  <a:pt x="221714" y="9712"/>
                </a:lnTo>
                <a:lnTo>
                  <a:pt x="221714" y="16651"/>
                </a:lnTo>
                <a:lnTo>
                  <a:pt x="220233" y="21369"/>
                </a:lnTo>
                <a:lnTo>
                  <a:pt x="218731" y="27765"/>
                </a:lnTo>
                <a:lnTo>
                  <a:pt x="222230" y="22785"/>
                </a:lnTo>
                <a:lnTo>
                  <a:pt x="223979" y="17682"/>
                </a:lnTo>
                <a:lnTo>
                  <a:pt x="223979" y="11381"/>
                </a:lnTo>
                <a:lnTo>
                  <a:pt x="223761" y="9574"/>
                </a:lnTo>
                <a:lnTo>
                  <a:pt x="223369" y="8144"/>
                </a:lnTo>
                <a:lnTo>
                  <a:pt x="224821" y="8550"/>
                </a:lnTo>
                <a:lnTo>
                  <a:pt x="226679" y="8870"/>
                </a:lnTo>
                <a:lnTo>
                  <a:pt x="228029" y="8971"/>
                </a:lnTo>
                <a:lnTo>
                  <a:pt x="231369" y="8971"/>
                </a:lnTo>
                <a:lnTo>
                  <a:pt x="232791" y="8811"/>
                </a:lnTo>
                <a:lnTo>
                  <a:pt x="234940" y="8173"/>
                </a:lnTo>
                <a:lnTo>
                  <a:pt x="236566" y="7505"/>
                </a:lnTo>
                <a:lnTo>
                  <a:pt x="238744" y="6489"/>
                </a:lnTo>
                <a:lnTo>
                  <a:pt x="207690" y="62237"/>
                </a:lnTo>
                <a:lnTo>
                  <a:pt x="211915" y="62237"/>
                </a:lnTo>
                <a:lnTo>
                  <a:pt x="246278" y="696"/>
                </a:lnTo>
                <a:lnTo>
                  <a:pt x="242794" y="696"/>
                </a:lnTo>
                <a:lnTo>
                  <a:pt x="241139" y="2322"/>
                </a:lnTo>
                <a:lnTo>
                  <a:pt x="239557" y="3556"/>
                </a:lnTo>
                <a:lnTo>
                  <a:pt x="238047" y="4398"/>
                </a:lnTo>
                <a:lnTo>
                  <a:pt x="235230" y="6024"/>
                </a:lnTo>
                <a:lnTo>
                  <a:pt x="232153" y="6837"/>
                </a:lnTo>
                <a:lnTo>
                  <a:pt x="227536" y="6837"/>
                </a:lnTo>
                <a:lnTo>
                  <a:pt x="226287" y="6721"/>
                </a:lnTo>
                <a:lnTo>
                  <a:pt x="225068" y="6489"/>
                </a:lnTo>
                <a:lnTo>
                  <a:pt x="223848" y="6256"/>
                </a:lnTo>
                <a:lnTo>
                  <a:pt x="222237" y="5269"/>
                </a:lnTo>
                <a:lnTo>
                  <a:pt x="220582" y="3789"/>
                </a:lnTo>
                <a:lnTo>
                  <a:pt x="219406" y="2888"/>
                </a:lnTo>
                <a:lnTo>
                  <a:pt x="217664" y="2192"/>
                </a:lnTo>
                <a:lnTo>
                  <a:pt x="216197" y="1959"/>
                </a:lnTo>
                <a:lnTo>
                  <a:pt x="209374" y="1959"/>
                </a:lnTo>
                <a:lnTo>
                  <a:pt x="204917" y="4282"/>
                </a:lnTo>
                <a:lnTo>
                  <a:pt x="201026" y="8928"/>
                </a:lnTo>
                <a:lnTo>
                  <a:pt x="197135" y="13573"/>
                </a:lnTo>
                <a:lnTo>
                  <a:pt x="195190" y="18292"/>
                </a:lnTo>
                <a:lnTo>
                  <a:pt x="195190" y="27061"/>
                </a:lnTo>
                <a:lnTo>
                  <a:pt x="196293" y="30080"/>
                </a:lnTo>
                <a:close/>
              </a:path>
              <a:path w="258648" h="62019">
                <a:moveTo>
                  <a:pt x="230839" y="56132"/>
                </a:moveTo>
                <a:lnTo>
                  <a:pt x="232973" y="58121"/>
                </a:lnTo>
                <a:lnTo>
                  <a:pt x="235107" y="60110"/>
                </a:lnTo>
                <a:lnTo>
                  <a:pt x="237640" y="61105"/>
                </a:lnTo>
                <a:lnTo>
                  <a:pt x="237074" y="55776"/>
                </a:lnTo>
                <a:lnTo>
                  <a:pt x="236522" y="54310"/>
                </a:lnTo>
                <a:lnTo>
                  <a:pt x="236522" y="48532"/>
                </a:lnTo>
                <a:lnTo>
                  <a:pt x="237873" y="43959"/>
                </a:lnTo>
                <a:lnTo>
                  <a:pt x="240573" y="38675"/>
                </a:lnTo>
                <a:lnTo>
                  <a:pt x="243273" y="33390"/>
                </a:lnTo>
                <a:lnTo>
                  <a:pt x="246351" y="30748"/>
                </a:lnTo>
                <a:lnTo>
                  <a:pt x="251723" y="30748"/>
                </a:lnTo>
                <a:lnTo>
                  <a:pt x="253276" y="31430"/>
                </a:lnTo>
                <a:lnTo>
                  <a:pt x="254466" y="32795"/>
                </a:lnTo>
                <a:lnTo>
                  <a:pt x="255657" y="34160"/>
                </a:lnTo>
                <a:lnTo>
                  <a:pt x="256252" y="36062"/>
                </a:lnTo>
                <a:lnTo>
                  <a:pt x="256252" y="42449"/>
                </a:lnTo>
                <a:lnTo>
                  <a:pt x="254837" y="46739"/>
                </a:lnTo>
                <a:lnTo>
                  <a:pt x="252006" y="51370"/>
                </a:lnTo>
                <a:lnTo>
                  <a:pt x="249175" y="56001"/>
                </a:lnTo>
                <a:lnTo>
                  <a:pt x="245988" y="58317"/>
                </a:lnTo>
                <a:lnTo>
                  <a:pt x="242446" y="58317"/>
                </a:lnTo>
                <a:lnTo>
                  <a:pt x="246003" y="61105"/>
                </a:lnTo>
                <a:lnTo>
                  <a:pt x="250372" y="58448"/>
                </a:lnTo>
                <a:lnTo>
                  <a:pt x="253682" y="53134"/>
                </a:lnTo>
                <a:lnTo>
                  <a:pt x="256993" y="47821"/>
                </a:lnTo>
                <a:lnTo>
                  <a:pt x="258648" y="42972"/>
                </a:lnTo>
                <a:lnTo>
                  <a:pt x="258648" y="34494"/>
                </a:lnTo>
                <a:lnTo>
                  <a:pt x="257675" y="31692"/>
                </a:lnTo>
                <a:lnTo>
                  <a:pt x="255730" y="30182"/>
                </a:lnTo>
                <a:lnTo>
                  <a:pt x="253784" y="28672"/>
                </a:lnTo>
                <a:lnTo>
                  <a:pt x="251548" y="27917"/>
                </a:lnTo>
                <a:lnTo>
                  <a:pt x="244173" y="27917"/>
                </a:lnTo>
                <a:lnTo>
                  <a:pt x="239753" y="30146"/>
                </a:lnTo>
                <a:lnTo>
                  <a:pt x="235760" y="34602"/>
                </a:lnTo>
                <a:lnTo>
                  <a:pt x="231768" y="39060"/>
                </a:lnTo>
                <a:lnTo>
                  <a:pt x="229772" y="43799"/>
                </a:lnTo>
                <a:lnTo>
                  <a:pt x="229772" y="53033"/>
                </a:lnTo>
                <a:lnTo>
                  <a:pt x="230839" y="56132"/>
                </a:lnTo>
                <a:close/>
              </a:path>
              <a:path w="258648" h="62019">
                <a:moveTo>
                  <a:pt x="45992" y="34929"/>
                </a:moveTo>
                <a:lnTo>
                  <a:pt x="46428" y="32316"/>
                </a:lnTo>
                <a:lnTo>
                  <a:pt x="47299" y="30748"/>
                </a:lnTo>
                <a:lnTo>
                  <a:pt x="48779" y="28077"/>
                </a:lnTo>
                <a:lnTo>
                  <a:pt x="48431" y="26523"/>
                </a:lnTo>
                <a:lnTo>
                  <a:pt x="49128" y="23359"/>
                </a:lnTo>
                <a:lnTo>
                  <a:pt x="50406" y="20165"/>
                </a:lnTo>
                <a:lnTo>
                  <a:pt x="52264" y="16941"/>
                </a:lnTo>
                <a:lnTo>
                  <a:pt x="54122" y="13719"/>
                </a:lnTo>
                <a:lnTo>
                  <a:pt x="56111" y="11062"/>
                </a:lnTo>
                <a:lnTo>
                  <a:pt x="58231" y="8971"/>
                </a:lnTo>
                <a:lnTo>
                  <a:pt x="60292" y="6910"/>
                </a:lnTo>
                <a:lnTo>
                  <a:pt x="62637" y="5305"/>
                </a:lnTo>
                <a:lnTo>
                  <a:pt x="65265" y="4159"/>
                </a:lnTo>
                <a:lnTo>
                  <a:pt x="67892" y="3012"/>
                </a:lnTo>
                <a:lnTo>
                  <a:pt x="71021" y="2105"/>
                </a:lnTo>
                <a:lnTo>
                  <a:pt x="74650" y="1437"/>
                </a:lnTo>
                <a:lnTo>
                  <a:pt x="74433" y="0"/>
                </a:lnTo>
                <a:lnTo>
                  <a:pt x="61164" y="2444"/>
                </a:lnTo>
                <a:lnTo>
                  <a:pt x="49955" y="9233"/>
                </a:lnTo>
                <a:lnTo>
                  <a:pt x="47068" y="12087"/>
                </a:lnTo>
                <a:lnTo>
                  <a:pt x="40087" y="23026"/>
                </a:lnTo>
                <a:lnTo>
                  <a:pt x="37760" y="35626"/>
                </a:lnTo>
                <a:lnTo>
                  <a:pt x="37760" y="43582"/>
                </a:lnTo>
                <a:lnTo>
                  <a:pt x="39858" y="49955"/>
                </a:lnTo>
                <a:lnTo>
                  <a:pt x="44054" y="54746"/>
                </a:lnTo>
                <a:lnTo>
                  <a:pt x="48250" y="59537"/>
                </a:lnTo>
                <a:lnTo>
                  <a:pt x="52903" y="61932"/>
                </a:lnTo>
                <a:lnTo>
                  <a:pt x="51037" y="57011"/>
                </a:lnTo>
                <a:lnTo>
                  <a:pt x="49019" y="52481"/>
                </a:lnTo>
                <a:lnTo>
                  <a:pt x="47001" y="47951"/>
                </a:lnTo>
                <a:lnTo>
                  <a:pt x="45992" y="43320"/>
                </a:lnTo>
                <a:lnTo>
                  <a:pt x="45992" y="3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58589" y="2499920"/>
            <a:ext cx="235135" cy="54108"/>
          </a:xfrm>
          <a:custGeom>
            <a:avLst/>
            <a:gdLst/>
            <a:ahLst/>
            <a:cxnLst/>
            <a:rect l="l" t="t" r="r" b="b"/>
            <a:pathLst>
              <a:path w="258648" h="61322">
                <a:moveTo>
                  <a:pt x="129729" y="60887"/>
                </a:moveTo>
                <a:lnTo>
                  <a:pt x="135609" y="56082"/>
                </a:lnTo>
                <a:lnTo>
                  <a:pt x="139006" y="46470"/>
                </a:lnTo>
                <a:lnTo>
                  <a:pt x="140806" y="41361"/>
                </a:lnTo>
                <a:lnTo>
                  <a:pt x="141706" y="35916"/>
                </a:lnTo>
                <a:lnTo>
                  <a:pt x="141706" y="22792"/>
                </a:lnTo>
                <a:lnTo>
                  <a:pt x="140240" y="16288"/>
                </a:lnTo>
                <a:lnTo>
                  <a:pt x="137307" y="10626"/>
                </a:lnTo>
                <a:lnTo>
                  <a:pt x="133620" y="3629"/>
                </a:lnTo>
                <a:lnTo>
                  <a:pt x="128437" y="130"/>
                </a:lnTo>
                <a:lnTo>
                  <a:pt x="114355" y="130"/>
                </a:lnTo>
                <a:lnTo>
                  <a:pt x="108867" y="3803"/>
                </a:lnTo>
                <a:lnTo>
                  <a:pt x="105295" y="11149"/>
                </a:lnTo>
                <a:lnTo>
                  <a:pt x="102653" y="16550"/>
                </a:lnTo>
                <a:lnTo>
                  <a:pt x="101332" y="22996"/>
                </a:lnTo>
                <a:lnTo>
                  <a:pt x="101332" y="40010"/>
                </a:lnTo>
                <a:lnTo>
                  <a:pt x="103306" y="47545"/>
                </a:lnTo>
                <a:lnTo>
                  <a:pt x="107255" y="53091"/>
                </a:lnTo>
                <a:lnTo>
                  <a:pt x="110943" y="58288"/>
                </a:lnTo>
                <a:lnTo>
                  <a:pt x="111437" y="47385"/>
                </a:lnTo>
                <a:lnTo>
                  <a:pt x="110449" y="43436"/>
                </a:lnTo>
                <a:lnTo>
                  <a:pt x="109956" y="38167"/>
                </a:lnTo>
                <a:lnTo>
                  <a:pt x="109956" y="24549"/>
                </a:lnTo>
                <a:lnTo>
                  <a:pt x="110435" y="18887"/>
                </a:lnTo>
                <a:lnTo>
                  <a:pt x="111393" y="14590"/>
                </a:lnTo>
                <a:lnTo>
                  <a:pt x="113222" y="6518"/>
                </a:lnTo>
                <a:lnTo>
                  <a:pt x="116605" y="2482"/>
                </a:lnTo>
                <a:lnTo>
                  <a:pt x="126477" y="2482"/>
                </a:lnTo>
                <a:lnTo>
                  <a:pt x="129845" y="6402"/>
                </a:lnTo>
                <a:lnTo>
                  <a:pt x="131645" y="14241"/>
                </a:lnTo>
                <a:lnTo>
                  <a:pt x="132604" y="18452"/>
                </a:lnTo>
                <a:lnTo>
                  <a:pt x="133083" y="24084"/>
                </a:lnTo>
                <a:lnTo>
                  <a:pt x="133083" y="39996"/>
                </a:lnTo>
                <a:lnTo>
                  <a:pt x="132284" y="46761"/>
                </a:lnTo>
                <a:lnTo>
                  <a:pt x="130687" y="51436"/>
                </a:lnTo>
                <a:lnTo>
                  <a:pt x="129090" y="56110"/>
                </a:lnTo>
                <a:lnTo>
                  <a:pt x="126158" y="58448"/>
                </a:lnTo>
                <a:lnTo>
                  <a:pt x="121889" y="58448"/>
                </a:lnTo>
                <a:lnTo>
                  <a:pt x="121367" y="60887"/>
                </a:lnTo>
                <a:lnTo>
                  <a:pt x="129729" y="60887"/>
                </a:lnTo>
                <a:close/>
              </a:path>
              <a:path w="258648" h="61322">
                <a:moveTo>
                  <a:pt x="111437" y="47385"/>
                </a:moveTo>
                <a:lnTo>
                  <a:pt x="110943" y="58288"/>
                </a:lnTo>
                <a:lnTo>
                  <a:pt x="115647" y="60887"/>
                </a:lnTo>
                <a:lnTo>
                  <a:pt x="121367" y="60887"/>
                </a:lnTo>
                <a:lnTo>
                  <a:pt x="121889" y="58448"/>
                </a:lnTo>
                <a:lnTo>
                  <a:pt x="116779" y="58448"/>
                </a:lnTo>
                <a:lnTo>
                  <a:pt x="113295" y="54760"/>
                </a:lnTo>
                <a:lnTo>
                  <a:pt x="111437" y="47385"/>
                </a:lnTo>
                <a:close/>
              </a:path>
              <a:path w="258648" h="61322">
                <a:moveTo>
                  <a:pt x="174328" y="60887"/>
                </a:moveTo>
                <a:lnTo>
                  <a:pt x="180208" y="56082"/>
                </a:lnTo>
                <a:lnTo>
                  <a:pt x="183605" y="46471"/>
                </a:lnTo>
                <a:lnTo>
                  <a:pt x="185405" y="41361"/>
                </a:lnTo>
                <a:lnTo>
                  <a:pt x="186305" y="35916"/>
                </a:lnTo>
                <a:lnTo>
                  <a:pt x="186305" y="22792"/>
                </a:lnTo>
                <a:lnTo>
                  <a:pt x="184839" y="16288"/>
                </a:lnTo>
                <a:lnTo>
                  <a:pt x="181906" y="10626"/>
                </a:lnTo>
                <a:lnTo>
                  <a:pt x="178219" y="3629"/>
                </a:lnTo>
                <a:lnTo>
                  <a:pt x="173036" y="130"/>
                </a:lnTo>
                <a:lnTo>
                  <a:pt x="158953" y="130"/>
                </a:lnTo>
                <a:lnTo>
                  <a:pt x="153466" y="3803"/>
                </a:lnTo>
                <a:lnTo>
                  <a:pt x="149894" y="11149"/>
                </a:lnTo>
                <a:lnTo>
                  <a:pt x="147252" y="16550"/>
                </a:lnTo>
                <a:lnTo>
                  <a:pt x="145931" y="22996"/>
                </a:lnTo>
                <a:lnTo>
                  <a:pt x="145931" y="40010"/>
                </a:lnTo>
                <a:lnTo>
                  <a:pt x="147905" y="47545"/>
                </a:lnTo>
                <a:lnTo>
                  <a:pt x="151854" y="53091"/>
                </a:lnTo>
                <a:lnTo>
                  <a:pt x="155542" y="58288"/>
                </a:lnTo>
                <a:lnTo>
                  <a:pt x="156035" y="47385"/>
                </a:lnTo>
                <a:lnTo>
                  <a:pt x="155048" y="43436"/>
                </a:lnTo>
                <a:lnTo>
                  <a:pt x="154555" y="38167"/>
                </a:lnTo>
                <a:lnTo>
                  <a:pt x="154555" y="24549"/>
                </a:lnTo>
                <a:lnTo>
                  <a:pt x="155034" y="18887"/>
                </a:lnTo>
                <a:lnTo>
                  <a:pt x="155992" y="14590"/>
                </a:lnTo>
                <a:lnTo>
                  <a:pt x="157821" y="6518"/>
                </a:lnTo>
                <a:lnTo>
                  <a:pt x="161204" y="2482"/>
                </a:lnTo>
                <a:lnTo>
                  <a:pt x="171076" y="2482"/>
                </a:lnTo>
                <a:lnTo>
                  <a:pt x="174444" y="6402"/>
                </a:lnTo>
                <a:lnTo>
                  <a:pt x="176244" y="14241"/>
                </a:lnTo>
                <a:lnTo>
                  <a:pt x="177202" y="18452"/>
                </a:lnTo>
                <a:lnTo>
                  <a:pt x="177682" y="24084"/>
                </a:lnTo>
                <a:lnTo>
                  <a:pt x="177682" y="39996"/>
                </a:lnTo>
                <a:lnTo>
                  <a:pt x="176883" y="46761"/>
                </a:lnTo>
                <a:lnTo>
                  <a:pt x="175286" y="51436"/>
                </a:lnTo>
                <a:lnTo>
                  <a:pt x="173689" y="56110"/>
                </a:lnTo>
                <a:lnTo>
                  <a:pt x="170756" y="58448"/>
                </a:lnTo>
                <a:lnTo>
                  <a:pt x="166488" y="58448"/>
                </a:lnTo>
                <a:lnTo>
                  <a:pt x="165966" y="60887"/>
                </a:lnTo>
                <a:lnTo>
                  <a:pt x="174328" y="60887"/>
                </a:lnTo>
                <a:close/>
              </a:path>
              <a:path w="258648" h="61322">
                <a:moveTo>
                  <a:pt x="156035" y="47385"/>
                </a:moveTo>
                <a:lnTo>
                  <a:pt x="155542" y="58288"/>
                </a:lnTo>
                <a:lnTo>
                  <a:pt x="160246" y="60887"/>
                </a:lnTo>
                <a:lnTo>
                  <a:pt x="165966" y="60887"/>
                </a:lnTo>
                <a:lnTo>
                  <a:pt x="166488" y="58448"/>
                </a:lnTo>
                <a:lnTo>
                  <a:pt x="161378" y="58448"/>
                </a:lnTo>
                <a:lnTo>
                  <a:pt x="157894" y="54760"/>
                </a:lnTo>
                <a:lnTo>
                  <a:pt x="156035" y="47385"/>
                </a:lnTo>
                <a:close/>
              </a:path>
              <a:path w="258648" h="61322">
                <a:moveTo>
                  <a:pt x="237074" y="54862"/>
                </a:moveTo>
                <a:lnTo>
                  <a:pt x="237640" y="60190"/>
                </a:lnTo>
                <a:lnTo>
                  <a:pt x="246003" y="60190"/>
                </a:lnTo>
                <a:lnTo>
                  <a:pt x="242446" y="57403"/>
                </a:lnTo>
                <a:lnTo>
                  <a:pt x="240704" y="57403"/>
                </a:lnTo>
                <a:lnTo>
                  <a:pt x="239281" y="56895"/>
                </a:lnTo>
                <a:lnTo>
                  <a:pt x="237074" y="54862"/>
                </a:lnTo>
                <a:close/>
              </a:path>
              <a:path w="258648" h="61322">
                <a:moveTo>
                  <a:pt x="217272" y="24781"/>
                </a:moveTo>
                <a:lnTo>
                  <a:pt x="214310" y="29107"/>
                </a:lnTo>
                <a:lnTo>
                  <a:pt x="211044" y="31271"/>
                </a:lnTo>
                <a:lnTo>
                  <a:pt x="205585" y="31271"/>
                </a:lnTo>
                <a:lnTo>
                  <a:pt x="205861" y="34319"/>
                </a:lnTo>
                <a:lnTo>
                  <a:pt x="210942" y="34319"/>
                </a:lnTo>
                <a:lnTo>
                  <a:pt x="215232" y="31830"/>
                </a:lnTo>
                <a:lnTo>
                  <a:pt x="218731" y="26850"/>
                </a:lnTo>
                <a:lnTo>
                  <a:pt x="220233" y="20455"/>
                </a:lnTo>
                <a:lnTo>
                  <a:pt x="217272" y="24781"/>
                </a:lnTo>
                <a:close/>
              </a:path>
              <a:path w="258648" h="61322">
                <a:moveTo>
                  <a:pt x="196293" y="29165"/>
                </a:moveTo>
                <a:lnTo>
                  <a:pt x="198500" y="31227"/>
                </a:lnTo>
                <a:lnTo>
                  <a:pt x="200707" y="33289"/>
                </a:lnTo>
                <a:lnTo>
                  <a:pt x="203160" y="34319"/>
                </a:lnTo>
                <a:lnTo>
                  <a:pt x="205861" y="34319"/>
                </a:lnTo>
                <a:lnTo>
                  <a:pt x="205585" y="31271"/>
                </a:lnTo>
                <a:lnTo>
                  <a:pt x="204184" y="30726"/>
                </a:lnTo>
                <a:lnTo>
                  <a:pt x="202355" y="28549"/>
                </a:lnTo>
                <a:lnTo>
                  <a:pt x="201897" y="27046"/>
                </a:lnTo>
                <a:lnTo>
                  <a:pt x="201897" y="20891"/>
                </a:lnTo>
                <a:lnTo>
                  <a:pt x="203356" y="16252"/>
                </a:lnTo>
                <a:lnTo>
                  <a:pt x="206274" y="11214"/>
                </a:lnTo>
                <a:lnTo>
                  <a:pt x="209193" y="6177"/>
                </a:lnTo>
                <a:lnTo>
                  <a:pt x="212060" y="3658"/>
                </a:lnTo>
                <a:lnTo>
                  <a:pt x="214876" y="3658"/>
                </a:lnTo>
                <a:lnTo>
                  <a:pt x="215653" y="3999"/>
                </a:lnTo>
                <a:lnTo>
                  <a:pt x="217540" y="5364"/>
                </a:lnTo>
                <a:lnTo>
                  <a:pt x="219057" y="5966"/>
                </a:lnTo>
                <a:lnTo>
                  <a:pt x="221126" y="7098"/>
                </a:lnTo>
                <a:lnTo>
                  <a:pt x="221714" y="8797"/>
                </a:lnTo>
                <a:lnTo>
                  <a:pt x="221714" y="15737"/>
                </a:lnTo>
                <a:lnTo>
                  <a:pt x="220233" y="20455"/>
                </a:lnTo>
                <a:lnTo>
                  <a:pt x="218731" y="26850"/>
                </a:lnTo>
                <a:lnTo>
                  <a:pt x="222230" y="21871"/>
                </a:lnTo>
                <a:lnTo>
                  <a:pt x="223979" y="16767"/>
                </a:lnTo>
                <a:lnTo>
                  <a:pt x="223979" y="10467"/>
                </a:lnTo>
                <a:lnTo>
                  <a:pt x="223761" y="8659"/>
                </a:lnTo>
                <a:lnTo>
                  <a:pt x="223369" y="7229"/>
                </a:lnTo>
                <a:lnTo>
                  <a:pt x="224821" y="7636"/>
                </a:lnTo>
                <a:lnTo>
                  <a:pt x="226679" y="7955"/>
                </a:lnTo>
                <a:lnTo>
                  <a:pt x="228029" y="8057"/>
                </a:lnTo>
                <a:lnTo>
                  <a:pt x="231369" y="8057"/>
                </a:lnTo>
                <a:lnTo>
                  <a:pt x="232791" y="7897"/>
                </a:lnTo>
                <a:lnTo>
                  <a:pt x="234940" y="7258"/>
                </a:lnTo>
                <a:lnTo>
                  <a:pt x="236566" y="6590"/>
                </a:lnTo>
                <a:lnTo>
                  <a:pt x="238744" y="5574"/>
                </a:lnTo>
                <a:lnTo>
                  <a:pt x="207690" y="61323"/>
                </a:lnTo>
                <a:lnTo>
                  <a:pt x="211915" y="61323"/>
                </a:lnTo>
                <a:lnTo>
                  <a:pt x="246278" y="-217"/>
                </a:lnTo>
                <a:lnTo>
                  <a:pt x="242794" y="-217"/>
                </a:lnTo>
                <a:lnTo>
                  <a:pt x="241139" y="1408"/>
                </a:lnTo>
                <a:lnTo>
                  <a:pt x="239557" y="2642"/>
                </a:lnTo>
                <a:lnTo>
                  <a:pt x="238047" y="3484"/>
                </a:lnTo>
                <a:lnTo>
                  <a:pt x="235230" y="5110"/>
                </a:lnTo>
                <a:lnTo>
                  <a:pt x="232153" y="5923"/>
                </a:lnTo>
                <a:lnTo>
                  <a:pt x="227536" y="5923"/>
                </a:lnTo>
                <a:lnTo>
                  <a:pt x="226287" y="5807"/>
                </a:lnTo>
                <a:lnTo>
                  <a:pt x="225068" y="5574"/>
                </a:lnTo>
                <a:lnTo>
                  <a:pt x="223848" y="5342"/>
                </a:lnTo>
                <a:lnTo>
                  <a:pt x="222237" y="4355"/>
                </a:lnTo>
                <a:lnTo>
                  <a:pt x="220582" y="2874"/>
                </a:lnTo>
                <a:lnTo>
                  <a:pt x="219406" y="1974"/>
                </a:lnTo>
                <a:lnTo>
                  <a:pt x="217664" y="1277"/>
                </a:lnTo>
                <a:lnTo>
                  <a:pt x="216197" y="1045"/>
                </a:lnTo>
                <a:lnTo>
                  <a:pt x="209374" y="1045"/>
                </a:lnTo>
                <a:lnTo>
                  <a:pt x="204917" y="3368"/>
                </a:lnTo>
                <a:lnTo>
                  <a:pt x="201026" y="8013"/>
                </a:lnTo>
                <a:lnTo>
                  <a:pt x="197135" y="12659"/>
                </a:lnTo>
                <a:lnTo>
                  <a:pt x="195190" y="17377"/>
                </a:lnTo>
                <a:lnTo>
                  <a:pt x="195190" y="26146"/>
                </a:lnTo>
                <a:lnTo>
                  <a:pt x="196293" y="29165"/>
                </a:lnTo>
                <a:close/>
              </a:path>
              <a:path w="258648" h="61322">
                <a:moveTo>
                  <a:pt x="230839" y="55218"/>
                </a:moveTo>
                <a:lnTo>
                  <a:pt x="232973" y="57207"/>
                </a:lnTo>
                <a:lnTo>
                  <a:pt x="235107" y="59196"/>
                </a:lnTo>
                <a:lnTo>
                  <a:pt x="237640" y="60190"/>
                </a:lnTo>
                <a:lnTo>
                  <a:pt x="237074" y="54862"/>
                </a:lnTo>
                <a:lnTo>
                  <a:pt x="236522" y="53396"/>
                </a:lnTo>
                <a:lnTo>
                  <a:pt x="236522" y="47618"/>
                </a:lnTo>
                <a:lnTo>
                  <a:pt x="237873" y="43044"/>
                </a:lnTo>
                <a:lnTo>
                  <a:pt x="240573" y="37760"/>
                </a:lnTo>
                <a:lnTo>
                  <a:pt x="243273" y="32476"/>
                </a:lnTo>
                <a:lnTo>
                  <a:pt x="246351" y="29833"/>
                </a:lnTo>
                <a:lnTo>
                  <a:pt x="251723" y="29833"/>
                </a:lnTo>
                <a:lnTo>
                  <a:pt x="253276" y="30516"/>
                </a:lnTo>
                <a:lnTo>
                  <a:pt x="254466" y="31880"/>
                </a:lnTo>
                <a:lnTo>
                  <a:pt x="255657" y="33245"/>
                </a:lnTo>
                <a:lnTo>
                  <a:pt x="256252" y="35147"/>
                </a:lnTo>
                <a:lnTo>
                  <a:pt x="256252" y="41535"/>
                </a:lnTo>
                <a:lnTo>
                  <a:pt x="254837" y="45825"/>
                </a:lnTo>
                <a:lnTo>
                  <a:pt x="252006" y="50456"/>
                </a:lnTo>
                <a:lnTo>
                  <a:pt x="249175" y="55087"/>
                </a:lnTo>
                <a:lnTo>
                  <a:pt x="245988" y="57403"/>
                </a:lnTo>
                <a:lnTo>
                  <a:pt x="242446" y="57403"/>
                </a:lnTo>
                <a:lnTo>
                  <a:pt x="246003" y="60190"/>
                </a:lnTo>
                <a:lnTo>
                  <a:pt x="250372" y="57533"/>
                </a:lnTo>
                <a:lnTo>
                  <a:pt x="253682" y="52220"/>
                </a:lnTo>
                <a:lnTo>
                  <a:pt x="256993" y="46906"/>
                </a:lnTo>
                <a:lnTo>
                  <a:pt x="258648" y="42057"/>
                </a:lnTo>
                <a:lnTo>
                  <a:pt x="258648" y="33579"/>
                </a:lnTo>
                <a:lnTo>
                  <a:pt x="257675" y="30778"/>
                </a:lnTo>
                <a:lnTo>
                  <a:pt x="255730" y="29267"/>
                </a:lnTo>
                <a:lnTo>
                  <a:pt x="253784" y="27758"/>
                </a:lnTo>
                <a:lnTo>
                  <a:pt x="251548" y="27002"/>
                </a:lnTo>
                <a:lnTo>
                  <a:pt x="244173" y="27002"/>
                </a:lnTo>
                <a:lnTo>
                  <a:pt x="239753" y="29231"/>
                </a:lnTo>
                <a:lnTo>
                  <a:pt x="235760" y="33688"/>
                </a:lnTo>
                <a:lnTo>
                  <a:pt x="231768" y="38145"/>
                </a:lnTo>
                <a:lnTo>
                  <a:pt x="229772" y="42885"/>
                </a:lnTo>
                <a:lnTo>
                  <a:pt x="229772" y="52119"/>
                </a:lnTo>
                <a:lnTo>
                  <a:pt x="230839" y="55218"/>
                </a:lnTo>
                <a:close/>
              </a:path>
              <a:path w="258648" h="61322">
                <a:moveTo>
                  <a:pt x="17319" y="57141"/>
                </a:moveTo>
                <a:lnTo>
                  <a:pt x="16724" y="55719"/>
                </a:lnTo>
                <a:lnTo>
                  <a:pt x="16724" y="1045"/>
                </a:lnTo>
                <a:lnTo>
                  <a:pt x="16506" y="217"/>
                </a:lnTo>
                <a:lnTo>
                  <a:pt x="15984" y="217"/>
                </a:lnTo>
                <a:lnTo>
                  <a:pt x="0" y="8362"/>
                </a:lnTo>
                <a:lnTo>
                  <a:pt x="0" y="9581"/>
                </a:lnTo>
                <a:lnTo>
                  <a:pt x="2170" y="8674"/>
                </a:lnTo>
                <a:lnTo>
                  <a:pt x="3375" y="8253"/>
                </a:lnTo>
                <a:lnTo>
                  <a:pt x="4580" y="7832"/>
                </a:lnTo>
                <a:lnTo>
                  <a:pt x="6315" y="7621"/>
                </a:lnTo>
                <a:lnTo>
                  <a:pt x="8580" y="8710"/>
                </a:lnTo>
                <a:lnTo>
                  <a:pt x="9102" y="10496"/>
                </a:lnTo>
                <a:lnTo>
                  <a:pt x="9102" y="54833"/>
                </a:lnTo>
                <a:lnTo>
                  <a:pt x="8565" y="56532"/>
                </a:lnTo>
                <a:lnTo>
                  <a:pt x="6416" y="58099"/>
                </a:lnTo>
                <a:lnTo>
                  <a:pt x="4123" y="58579"/>
                </a:lnTo>
                <a:lnTo>
                  <a:pt x="609" y="58753"/>
                </a:lnTo>
                <a:lnTo>
                  <a:pt x="609" y="60059"/>
                </a:lnTo>
                <a:lnTo>
                  <a:pt x="25173" y="60059"/>
                </a:lnTo>
                <a:lnTo>
                  <a:pt x="25173" y="58840"/>
                </a:lnTo>
                <a:lnTo>
                  <a:pt x="21921" y="58724"/>
                </a:lnTo>
                <a:lnTo>
                  <a:pt x="19700" y="58361"/>
                </a:lnTo>
                <a:lnTo>
                  <a:pt x="18510" y="57751"/>
                </a:lnTo>
                <a:lnTo>
                  <a:pt x="17319" y="57141"/>
                </a:lnTo>
                <a:close/>
              </a:path>
              <a:path w="258648" h="61322">
                <a:moveTo>
                  <a:pt x="63907" y="25043"/>
                </a:moveTo>
                <a:lnTo>
                  <a:pt x="66535" y="23271"/>
                </a:lnTo>
                <a:lnTo>
                  <a:pt x="68161" y="21733"/>
                </a:lnTo>
                <a:lnTo>
                  <a:pt x="70977" y="19032"/>
                </a:lnTo>
                <a:lnTo>
                  <a:pt x="72386" y="15984"/>
                </a:lnTo>
                <a:lnTo>
                  <a:pt x="72386" y="9247"/>
                </a:lnTo>
                <a:lnTo>
                  <a:pt x="71006" y="6315"/>
                </a:lnTo>
                <a:lnTo>
                  <a:pt x="68248" y="3788"/>
                </a:lnTo>
                <a:lnTo>
                  <a:pt x="65490" y="1263"/>
                </a:lnTo>
                <a:lnTo>
                  <a:pt x="61773" y="0"/>
                </a:lnTo>
                <a:lnTo>
                  <a:pt x="57098" y="0"/>
                </a:lnTo>
                <a:lnTo>
                  <a:pt x="53120" y="2438"/>
                </a:lnTo>
                <a:lnTo>
                  <a:pt x="59247" y="2438"/>
                </a:lnTo>
                <a:lnTo>
                  <a:pt x="61824" y="3404"/>
                </a:lnTo>
                <a:lnTo>
                  <a:pt x="63522" y="5335"/>
                </a:lnTo>
                <a:lnTo>
                  <a:pt x="65221" y="7266"/>
                </a:lnTo>
                <a:lnTo>
                  <a:pt x="66070" y="9610"/>
                </a:lnTo>
                <a:lnTo>
                  <a:pt x="66070" y="15534"/>
                </a:lnTo>
                <a:lnTo>
                  <a:pt x="65170" y="18234"/>
                </a:lnTo>
                <a:lnTo>
                  <a:pt x="63370" y="20469"/>
                </a:lnTo>
                <a:lnTo>
                  <a:pt x="62325" y="21776"/>
                </a:lnTo>
                <a:lnTo>
                  <a:pt x="60437" y="23388"/>
                </a:lnTo>
                <a:lnTo>
                  <a:pt x="57708" y="25304"/>
                </a:lnTo>
                <a:lnTo>
                  <a:pt x="54369" y="23242"/>
                </a:lnTo>
                <a:lnTo>
                  <a:pt x="53396" y="32229"/>
                </a:lnTo>
                <a:lnTo>
                  <a:pt x="59029" y="36207"/>
                </a:lnTo>
                <a:lnTo>
                  <a:pt x="62753" y="39176"/>
                </a:lnTo>
                <a:lnTo>
                  <a:pt x="64568" y="41136"/>
                </a:lnTo>
                <a:lnTo>
                  <a:pt x="66382" y="43095"/>
                </a:lnTo>
                <a:lnTo>
                  <a:pt x="67290" y="45658"/>
                </a:lnTo>
                <a:lnTo>
                  <a:pt x="67290" y="51610"/>
                </a:lnTo>
                <a:lnTo>
                  <a:pt x="66433" y="53933"/>
                </a:lnTo>
                <a:lnTo>
                  <a:pt x="64720" y="55791"/>
                </a:lnTo>
                <a:lnTo>
                  <a:pt x="63007" y="57649"/>
                </a:lnTo>
                <a:lnTo>
                  <a:pt x="60481" y="58579"/>
                </a:lnTo>
                <a:lnTo>
                  <a:pt x="53977" y="58579"/>
                </a:lnTo>
                <a:lnTo>
                  <a:pt x="51371" y="57403"/>
                </a:lnTo>
                <a:lnTo>
                  <a:pt x="49324" y="55051"/>
                </a:lnTo>
                <a:lnTo>
                  <a:pt x="51973" y="61017"/>
                </a:lnTo>
                <a:lnTo>
                  <a:pt x="61991" y="61017"/>
                </a:lnTo>
                <a:lnTo>
                  <a:pt x="66208" y="59595"/>
                </a:lnTo>
                <a:lnTo>
                  <a:pt x="69359" y="56749"/>
                </a:lnTo>
                <a:lnTo>
                  <a:pt x="72509" y="53904"/>
                </a:lnTo>
                <a:lnTo>
                  <a:pt x="74084" y="50391"/>
                </a:lnTo>
                <a:lnTo>
                  <a:pt x="74084" y="42522"/>
                </a:lnTo>
                <a:lnTo>
                  <a:pt x="73017" y="39321"/>
                </a:lnTo>
                <a:lnTo>
                  <a:pt x="70883" y="36606"/>
                </a:lnTo>
                <a:lnTo>
                  <a:pt x="68749" y="33891"/>
                </a:lnTo>
                <a:lnTo>
                  <a:pt x="65214" y="30704"/>
                </a:lnTo>
                <a:lnTo>
                  <a:pt x="60278" y="27046"/>
                </a:lnTo>
                <a:lnTo>
                  <a:pt x="63907" y="25043"/>
                </a:lnTo>
                <a:close/>
              </a:path>
              <a:path w="258648" h="61322">
                <a:moveTo>
                  <a:pt x="41150" y="54448"/>
                </a:moveTo>
                <a:lnTo>
                  <a:pt x="44533" y="57076"/>
                </a:lnTo>
                <a:lnTo>
                  <a:pt x="47916" y="59704"/>
                </a:lnTo>
                <a:lnTo>
                  <a:pt x="51973" y="61017"/>
                </a:lnTo>
                <a:lnTo>
                  <a:pt x="49324" y="55051"/>
                </a:lnTo>
                <a:lnTo>
                  <a:pt x="47277" y="52699"/>
                </a:lnTo>
                <a:lnTo>
                  <a:pt x="46253" y="49534"/>
                </a:lnTo>
                <a:lnTo>
                  <a:pt x="46253" y="43233"/>
                </a:lnTo>
                <a:lnTo>
                  <a:pt x="46820" y="40823"/>
                </a:lnTo>
                <a:lnTo>
                  <a:pt x="47952" y="38326"/>
                </a:lnTo>
                <a:lnTo>
                  <a:pt x="49084" y="35829"/>
                </a:lnTo>
                <a:lnTo>
                  <a:pt x="50899" y="33797"/>
                </a:lnTo>
                <a:lnTo>
                  <a:pt x="53396" y="32229"/>
                </a:lnTo>
                <a:lnTo>
                  <a:pt x="54369" y="23242"/>
                </a:lnTo>
                <a:lnTo>
                  <a:pt x="51676" y="21043"/>
                </a:lnTo>
                <a:lnTo>
                  <a:pt x="49629" y="18706"/>
                </a:lnTo>
                <a:lnTo>
                  <a:pt x="47582" y="16368"/>
                </a:lnTo>
                <a:lnTo>
                  <a:pt x="46558" y="13835"/>
                </a:lnTo>
                <a:lnTo>
                  <a:pt x="46558" y="8695"/>
                </a:lnTo>
                <a:lnTo>
                  <a:pt x="47429" y="6648"/>
                </a:lnTo>
                <a:lnTo>
                  <a:pt x="49172" y="4965"/>
                </a:lnTo>
                <a:lnTo>
                  <a:pt x="50914" y="3280"/>
                </a:lnTo>
                <a:lnTo>
                  <a:pt x="53120" y="2438"/>
                </a:lnTo>
                <a:lnTo>
                  <a:pt x="57098" y="0"/>
                </a:lnTo>
                <a:lnTo>
                  <a:pt x="52017" y="0"/>
                </a:lnTo>
                <a:lnTo>
                  <a:pt x="47887" y="1335"/>
                </a:lnTo>
                <a:lnTo>
                  <a:pt x="44707" y="4007"/>
                </a:lnTo>
                <a:lnTo>
                  <a:pt x="41528" y="6678"/>
                </a:lnTo>
                <a:lnTo>
                  <a:pt x="39938" y="9929"/>
                </a:lnTo>
                <a:lnTo>
                  <a:pt x="39938" y="17130"/>
                </a:lnTo>
                <a:lnTo>
                  <a:pt x="41012" y="20208"/>
                </a:lnTo>
                <a:lnTo>
                  <a:pt x="43161" y="22996"/>
                </a:lnTo>
                <a:lnTo>
                  <a:pt x="44555" y="24825"/>
                </a:lnTo>
                <a:lnTo>
                  <a:pt x="47168" y="27278"/>
                </a:lnTo>
                <a:lnTo>
                  <a:pt x="51001" y="30356"/>
                </a:lnTo>
                <a:lnTo>
                  <a:pt x="47197" y="32911"/>
                </a:lnTo>
                <a:lnTo>
                  <a:pt x="44526" y="35103"/>
                </a:lnTo>
                <a:lnTo>
                  <a:pt x="42987" y="36933"/>
                </a:lnTo>
                <a:lnTo>
                  <a:pt x="40635" y="39749"/>
                </a:lnTo>
                <a:lnTo>
                  <a:pt x="39459" y="43001"/>
                </a:lnTo>
                <a:lnTo>
                  <a:pt x="39459" y="50986"/>
                </a:lnTo>
                <a:lnTo>
                  <a:pt x="41150" y="54448"/>
                </a:lnTo>
                <a:close/>
              </a:path>
              <a:path w="258648" h="61322">
                <a:moveTo>
                  <a:pt x="88892" y="56139"/>
                </a:moveTo>
                <a:lnTo>
                  <a:pt x="88892" y="57505"/>
                </a:lnTo>
                <a:lnTo>
                  <a:pt x="90330" y="59646"/>
                </a:lnTo>
                <a:lnTo>
                  <a:pt x="92464" y="61105"/>
                </a:lnTo>
                <a:lnTo>
                  <a:pt x="95251" y="61105"/>
                </a:lnTo>
                <a:lnTo>
                  <a:pt x="97364" y="59646"/>
                </a:lnTo>
                <a:lnTo>
                  <a:pt x="98779" y="57505"/>
                </a:lnTo>
                <a:lnTo>
                  <a:pt x="98779" y="54775"/>
                </a:lnTo>
                <a:lnTo>
                  <a:pt x="97342" y="52655"/>
                </a:lnTo>
                <a:lnTo>
                  <a:pt x="95222" y="51218"/>
                </a:lnTo>
                <a:lnTo>
                  <a:pt x="92493" y="51218"/>
                </a:lnTo>
                <a:lnTo>
                  <a:pt x="90351" y="52655"/>
                </a:lnTo>
                <a:lnTo>
                  <a:pt x="88892" y="54775"/>
                </a:lnTo>
                <a:lnTo>
                  <a:pt x="88892" y="56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01575" y="3640499"/>
            <a:ext cx="56580" cy="567874"/>
          </a:xfrm>
          <a:custGeom>
            <a:avLst/>
            <a:gdLst/>
            <a:ahLst/>
            <a:cxnLst/>
            <a:rect l="l" t="t" r="r" b="b"/>
            <a:pathLst>
              <a:path w="62238" h="643591">
                <a:moveTo>
                  <a:pt x="20775" y="149955"/>
                </a:moveTo>
                <a:lnTo>
                  <a:pt x="22517" y="152510"/>
                </a:lnTo>
                <a:lnTo>
                  <a:pt x="22154" y="137454"/>
                </a:lnTo>
                <a:lnTo>
                  <a:pt x="24373" y="135241"/>
                </a:lnTo>
                <a:lnTo>
                  <a:pt x="21878" y="136323"/>
                </a:lnTo>
                <a:lnTo>
                  <a:pt x="21733" y="136559"/>
                </a:lnTo>
                <a:lnTo>
                  <a:pt x="19903" y="139531"/>
                </a:lnTo>
                <a:lnTo>
                  <a:pt x="19903" y="147197"/>
                </a:lnTo>
                <a:lnTo>
                  <a:pt x="20775" y="149955"/>
                </a:lnTo>
                <a:close/>
              </a:path>
              <a:path w="62238" h="643591">
                <a:moveTo>
                  <a:pt x="28469" y="122007"/>
                </a:moveTo>
                <a:lnTo>
                  <a:pt x="30632" y="121455"/>
                </a:lnTo>
                <a:lnTo>
                  <a:pt x="33536" y="121136"/>
                </a:lnTo>
                <a:lnTo>
                  <a:pt x="34058" y="133216"/>
                </a:lnTo>
                <a:lnTo>
                  <a:pt x="36323" y="133216"/>
                </a:lnTo>
                <a:lnTo>
                  <a:pt x="36323" y="112033"/>
                </a:lnTo>
                <a:lnTo>
                  <a:pt x="31126" y="112033"/>
                </a:lnTo>
                <a:lnTo>
                  <a:pt x="27112" y="113572"/>
                </a:lnTo>
                <a:lnTo>
                  <a:pt x="24281" y="116650"/>
                </a:lnTo>
                <a:lnTo>
                  <a:pt x="21450" y="119727"/>
                </a:lnTo>
                <a:lnTo>
                  <a:pt x="20034" y="123313"/>
                </a:lnTo>
                <a:lnTo>
                  <a:pt x="20034" y="132953"/>
                </a:lnTo>
                <a:lnTo>
                  <a:pt x="21733" y="136559"/>
                </a:lnTo>
                <a:lnTo>
                  <a:pt x="21878" y="136323"/>
                </a:lnTo>
                <a:lnTo>
                  <a:pt x="24373" y="135241"/>
                </a:lnTo>
                <a:lnTo>
                  <a:pt x="23214" y="133243"/>
                </a:lnTo>
                <a:lnTo>
                  <a:pt x="23214" y="126594"/>
                </a:lnTo>
                <a:lnTo>
                  <a:pt x="24491" y="124213"/>
                </a:lnTo>
                <a:lnTo>
                  <a:pt x="27046" y="122791"/>
                </a:lnTo>
                <a:lnTo>
                  <a:pt x="28469" y="122007"/>
                </a:lnTo>
                <a:close/>
              </a:path>
              <a:path w="62238" h="643591">
                <a:moveTo>
                  <a:pt x="8300" y="10166"/>
                </a:moveTo>
                <a:lnTo>
                  <a:pt x="7324" y="9993"/>
                </a:lnTo>
                <a:lnTo>
                  <a:pt x="6032" y="8933"/>
                </a:lnTo>
                <a:lnTo>
                  <a:pt x="4740" y="7873"/>
                </a:lnTo>
                <a:lnTo>
                  <a:pt x="3905" y="5616"/>
                </a:lnTo>
                <a:lnTo>
                  <a:pt x="19599" y="2003"/>
                </a:lnTo>
                <a:lnTo>
                  <a:pt x="3689" y="3645"/>
                </a:lnTo>
                <a:lnTo>
                  <a:pt x="3527" y="2161"/>
                </a:lnTo>
                <a:lnTo>
                  <a:pt x="1872" y="2161"/>
                </a:lnTo>
                <a:lnTo>
                  <a:pt x="1872" y="3833"/>
                </a:lnTo>
                <a:lnTo>
                  <a:pt x="2830" y="6772"/>
                </a:lnTo>
                <a:lnTo>
                  <a:pt x="3614" y="7955"/>
                </a:lnTo>
                <a:lnTo>
                  <a:pt x="3847" y="19553"/>
                </a:lnTo>
                <a:lnTo>
                  <a:pt x="5095" y="33187"/>
                </a:lnTo>
                <a:lnTo>
                  <a:pt x="8086" y="36178"/>
                </a:lnTo>
                <a:lnTo>
                  <a:pt x="11832" y="37673"/>
                </a:lnTo>
                <a:lnTo>
                  <a:pt x="19729" y="37673"/>
                </a:lnTo>
                <a:lnTo>
                  <a:pt x="22836" y="36410"/>
                </a:lnTo>
                <a:lnTo>
                  <a:pt x="25653" y="33884"/>
                </a:lnTo>
                <a:lnTo>
                  <a:pt x="27133" y="32519"/>
                </a:lnTo>
                <a:lnTo>
                  <a:pt x="28600" y="30690"/>
                </a:lnTo>
                <a:lnTo>
                  <a:pt x="30051" y="28396"/>
                </a:lnTo>
                <a:lnTo>
                  <a:pt x="34799" y="20774"/>
                </a:lnTo>
                <a:lnTo>
                  <a:pt x="37528" y="16390"/>
                </a:lnTo>
                <a:lnTo>
                  <a:pt x="38915" y="14443"/>
                </a:lnTo>
                <a:lnTo>
                  <a:pt x="38196" y="14443"/>
                </a:lnTo>
                <a:lnTo>
                  <a:pt x="29991" y="10523"/>
                </a:lnTo>
                <a:lnTo>
                  <a:pt x="28266" y="13327"/>
                </a:lnTo>
                <a:lnTo>
                  <a:pt x="27578" y="14443"/>
                </a:lnTo>
                <a:lnTo>
                  <a:pt x="23431" y="21166"/>
                </a:lnTo>
                <a:lnTo>
                  <a:pt x="21631" y="24099"/>
                </a:lnTo>
                <a:lnTo>
                  <a:pt x="19903" y="26262"/>
                </a:lnTo>
                <a:lnTo>
                  <a:pt x="18248" y="27656"/>
                </a:lnTo>
                <a:lnTo>
                  <a:pt x="16622" y="29050"/>
                </a:lnTo>
                <a:lnTo>
                  <a:pt x="14663" y="29746"/>
                </a:lnTo>
                <a:lnTo>
                  <a:pt x="9814" y="29746"/>
                </a:lnTo>
                <a:lnTo>
                  <a:pt x="7817" y="28839"/>
                </a:lnTo>
                <a:lnTo>
                  <a:pt x="6380" y="27025"/>
                </a:lnTo>
                <a:lnTo>
                  <a:pt x="4943" y="25210"/>
                </a:lnTo>
                <a:lnTo>
                  <a:pt x="4224" y="23083"/>
                </a:lnTo>
                <a:lnTo>
                  <a:pt x="4224" y="18481"/>
                </a:lnTo>
                <a:lnTo>
                  <a:pt x="4623" y="17346"/>
                </a:lnTo>
                <a:lnTo>
                  <a:pt x="4224" y="17508"/>
                </a:lnTo>
                <a:lnTo>
                  <a:pt x="5357" y="14336"/>
                </a:lnTo>
                <a:lnTo>
                  <a:pt x="7621" y="11127"/>
                </a:lnTo>
                <a:lnTo>
                  <a:pt x="8300" y="10166"/>
                </a:lnTo>
                <a:close/>
              </a:path>
              <a:path w="62238" h="643591">
                <a:moveTo>
                  <a:pt x="59668" y="151204"/>
                </a:moveTo>
                <a:lnTo>
                  <a:pt x="59319" y="153672"/>
                </a:lnTo>
                <a:lnTo>
                  <a:pt x="58739" y="155283"/>
                </a:lnTo>
                <a:lnTo>
                  <a:pt x="57113" y="156793"/>
                </a:lnTo>
                <a:lnTo>
                  <a:pt x="55080" y="157171"/>
                </a:lnTo>
                <a:lnTo>
                  <a:pt x="30356" y="157171"/>
                </a:lnTo>
                <a:lnTo>
                  <a:pt x="28803" y="156111"/>
                </a:lnTo>
                <a:lnTo>
                  <a:pt x="27177" y="153991"/>
                </a:lnTo>
                <a:lnTo>
                  <a:pt x="25551" y="151872"/>
                </a:lnTo>
                <a:lnTo>
                  <a:pt x="24738" y="149679"/>
                </a:lnTo>
                <a:lnTo>
                  <a:pt x="24738" y="144802"/>
                </a:lnTo>
                <a:lnTo>
                  <a:pt x="25609" y="143023"/>
                </a:lnTo>
                <a:lnTo>
                  <a:pt x="26393" y="140909"/>
                </a:lnTo>
                <a:lnTo>
                  <a:pt x="24680" y="135769"/>
                </a:lnTo>
                <a:lnTo>
                  <a:pt x="27612" y="137512"/>
                </a:lnTo>
                <a:lnTo>
                  <a:pt x="29180" y="138441"/>
                </a:lnTo>
                <a:lnTo>
                  <a:pt x="31155" y="139109"/>
                </a:lnTo>
                <a:lnTo>
                  <a:pt x="33536" y="139515"/>
                </a:lnTo>
                <a:lnTo>
                  <a:pt x="31373" y="140664"/>
                </a:lnTo>
                <a:lnTo>
                  <a:pt x="29093" y="141136"/>
                </a:lnTo>
                <a:lnTo>
                  <a:pt x="30632" y="144364"/>
                </a:lnTo>
                <a:lnTo>
                  <a:pt x="35670" y="146091"/>
                </a:lnTo>
                <a:lnTo>
                  <a:pt x="46878" y="146091"/>
                </a:lnTo>
                <a:lnTo>
                  <a:pt x="51625" y="144603"/>
                </a:lnTo>
                <a:lnTo>
                  <a:pt x="55748" y="141627"/>
                </a:lnTo>
                <a:lnTo>
                  <a:pt x="56672" y="140961"/>
                </a:lnTo>
                <a:lnTo>
                  <a:pt x="59871" y="138651"/>
                </a:lnTo>
                <a:lnTo>
                  <a:pt x="59378" y="129979"/>
                </a:lnTo>
                <a:lnTo>
                  <a:pt x="59668" y="127772"/>
                </a:lnTo>
                <a:lnTo>
                  <a:pt x="59871" y="138651"/>
                </a:lnTo>
                <a:lnTo>
                  <a:pt x="60887" y="146631"/>
                </a:lnTo>
                <a:lnTo>
                  <a:pt x="60887" y="136572"/>
                </a:lnTo>
                <a:lnTo>
                  <a:pt x="61933" y="134434"/>
                </a:lnTo>
                <a:lnTo>
                  <a:pt x="60887" y="127772"/>
                </a:lnTo>
                <a:lnTo>
                  <a:pt x="60365" y="120243"/>
                </a:lnTo>
                <a:lnTo>
                  <a:pt x="57229" y="116976"/>
                </a:lnTo>
                <a:lnTo>
                  <a:pt x="58768" y="131438"/>
                </a:lnTo>
                <a:lnTo>
                  <a:pt x="56910" y="132861"/>
                </a:lnTo>
                <a:lnTo>
                  <a:pt x="55022" y="140664"/>
                </a:lnTo>
                <a:lnTo>
                  <a:pt x="54906" y="133216"/>
                </a:lnTo>
                <a:lnTo>
                  <a:pt x="54122" y="132358"/>
                </a:lnTo>
                <a:lnTo>
                  <a:pt x="53164" y="133216"/>
                </a:lnTo>
                <a:lnTo>
                  <a:pt x="51044" y="135116"/>
                </a:lnTo>
                <a:lnTo>
                  <a:pt x="51828" y="140664"/>
                </a:lnTo>
                <a:lnTo>
                  <a:pt x="36323" y="139689"/>
                </a:lnTo>
                <a:lnTo>
                  <a:pt x="34189" y="140664"/>
                </a:lnTo>
                <a:lnTo>
                  <a:pt x="33536" y="133216"/>
                </a:lnTo>
                <a:lnTo>
                  <a:pt x="30661" y="133216"/>
                </a:lnTo>
                <a:lnTo>
                  <a:pt x="27917" y="133681"/>
                </a:lnTo>
                <a:lnTo>
                  <a:pt x="25827" y="134610"/>
                </a:lnTo>
                <a:lnTo>
                  <a:pt x="24373" y="135241"/>
                </a:lnTo>
                <a:lnTo>
                  <a:pt x="22154" y="137454"/>
                </a:lnTo>
                <a:lnTo>
                  <a:pt x="22517" y="152510"/>
                </a:lnTo>
                <a:lnTo>
                  <a:pt x="23504" y="153933"/>
                </a:lnTo>
                <a:lnTo>
                  <a:pt x="25043" y="155559"/>
                </a:lnTo>
                <a:lnTo>
                  <a:pt x="27133" y="157388"/>
                </a:lnTo>
                <a:lnTo>
                  <a:pt x="391" y="157388"/>
                </a:lnTo>
                <a:lnTo>
                  <a:pt x="87" y="157475"/>
                </a:lnTo>
                <a:lnTo>
                  <a:pt x="1393" y="161657"/>
                </a:lnTo>
                <a:lnTo>
                  <a:pt x="1625" y="162382"/>
                </a:lnTo>
                <a:lnTo>
                  <a:pt x="2010" y="163682"/>
                </a:lnTo>
                <a:lnTo>
                  <a:pt x="2547" y="165555"/>
                </a:lnTo>
                <a:lnTo>
                  <a:pt x="3085" y="167427"/>
                </a:lnTo>
                <a:lnTo>
                  <a:pt x="3542" y="169003"/>
                </a:lnTo>
                <a:lnTo>
                  <a:pt x="3919" y="170280"/>
                </a:lnTo>
                <a:lnTo>
                  <a:pt x="5487" y="170280"/>
                </a:lnTo>
                <a:lnTo>
                  <a:pt x="5378" y="169561"/>
                </a:lnTo>
                <a:lnTo>
                  <a:pt x="5269" y="168320"/>
                </a:lnTo>
                <a:lnTo>
                  <a:pt x="5269" y="166694"/>
                </a:lnTo>
                <a:lnTo>
                  <a:pt x="5654" y="165671"/>
                </a:lnTo>
                <a:lnTo>
                  <a:pt x="7193" y="164829"/>
                </a:lnTo>
                <a:lnTo>
                  <a:pt x="8391" y="164618"/>
                </a:lnTo>
                <a:lnTo>
                  <a:pt x="55022" y="164618"/>
                </a:lnTo>
                <a:lnTo>
                  <a:pt x="57047" y="164989"/>
                </a:lnTo>
                <a:lnTo>
                  <a:pt x="58761" y="166469"/>
                </a:lnTo>
                <a:lnTo>
                  <a:pt x="59349" y="168030"/>
                </a:lnTo>
                <a:lnTo>
                  <a:pt x="59668" y="170411"/>
                </a:lnTo>
                <a:lnTo>
                  <a:pt x="60887" y="170411"/>
                </a:lnTo>
                <a:lnTo>
                  <a:pt x="60887" y="151204"/>
                </a:lnTo>
                <a:lnTo>
                  <a:pt x="59668" y="151204"/>
                </a:lnTo>
                <a:close/>
              </a:path>
              <a:path w="62238" h="643591">
                <a:moveTo>
                  <a:pt x="3114" y="11098"/>
                </a:moveTo>
                <a:lnTo>
                  <a:pt x="2112" y="13958"/>
                </a:lnTo>
                <a:lnTo>
                  <a:pt x="1872" y="14642"/>
                </a:lnTo>
                <a:lnTo>
                  <a:pt x="1110" y="16818"/>
                </a:lnTo>
                <a:lnTo>
                  <a:pt x="1872" y="22805"/>
                </a:lnTo>
                <a:lnTo>
                  <a:pt x="3527" y="22805"/>
                </a:lnTo>
                <a:lnTo>
                  <a:pt x="3614" y="9465"/>
                </a:lnTo>
                <a:lnTo>
                  <a:pt x="3114" y="11098"/>
                </a:lnTo>
                <a:close/>
              </a:path>
              <a:path w="62238" h="643591">
                <a:moveTo>
                  <a:pt x="19599" y="2003"/>
                </a:moveTo>
                <a:lnTo>
                  <a:pt x="3905" y="5616"/>
                </a:lnTo>
                <a:lnTo>
                  <a:pt x="4740" y="7873"/>
                </a:lnTo>
                <a:lnTo>
                  <a:pt x="6032" y="8933"/>
                </a:lnTo>
                <a:lnTo>
                  <a:pt x="7324" y="9993"/>
                </a:lnTo>
                <a:lnTo>
                  <a:pt x="8300" y="10166"/>
                </a:lnTo>
                <a:lnTo>
                  <a:pt x="9886" y="7919"/>
                </a:lnTo>
                <a:lnTo>
                  <a:pt x="13879" y="5589"/>
                </a:lnTo>
                <a:lnTo>
                  <a:pt x="19599" y="4137"/>
                </a:lnTo>
                <a:lnTo>
                  <a:pt x="19599" y="2003"/>
                </a:lnTo>
                <a:close/>
              </a:path>
              <a:path w="62238" h="643591">
                <a:moveTo>
                  <a:pt x="28266" y="13327"/>
                </a:moveTo>
                <a:lnTo>
                  <a:pt x="29991" y="10523"/>
                </a:lnTo>
                <a:lnTo>
                  <a:pt x="10307" y="10523"/>
                </a:lnTo>
                <a:lnTo>
                  <a:pt x="8300" y="10166"/>
                </a:lnTo>
                <a:lnTo>
                  <a:pt x="7621" y="11127"/>
                </a:lnTo>
                <a:lnTo>
                  <a:pt x="5357" y="14336"/>
                </a:lnTo>
                <a:lnTo>
                  <a:pt x="4224" y="17508"/>
                </a:lnTo>
                <a:lnTo>
                  <a:pt x="4623" y="17346"/>
                </a:lnTo>
                <a:lnTo>
                  <a:pt x="5857" y="16185"/>
                </a:lnTo>
                <a:lnTo>
                  <a:pt x="7091" y="15024"/>
                </a:lnTo>
                <a:lnTo>
                  <a:pt x="10133" y="14443"/>
                </a:lnTo>
                <a:lnTo>
                  <a:pt x="27578" y="14443"/>
                </a:lnTo>
                <a:lnTo>
                  <a:pt x="28266" y="13327"/>
                </a:lnTo>
                <a:close/>
              </a:path>
              <a:path w="62238" h="643591">
                <a:moveTo>
                  <a:pt x="59871" y="138651"/>
                </a:moveTo>
                <a:lnTo>
                  <a:pt x="56672" y="140961"/>
                </a:lnTo>
                <a:lnTo>
                  <a:pt x="57040" y="141027"/>
                </a:lnTo>
                <a:lnTo>
                  <a:pt x="58724" y="142479"/>
                </a:lnTo>
                <a:lnTo>
                  <a:pt x="59319" y="144105"/>
                </a:lnTo>
                <a:lnTo>
                  <a:pt x="59668" y="146631"/>
                </a:lnTo>
                <a:lnTo>
                  <a:pt x="60887" y="146631"/>
                </a:lnTo>
                <a:lnTo>
                  <a:pt x="59871" y="138651"/>
                </a:lnTo>
                <a:close/>
              </a:path>
              <a:path w="62238" h="643591">
                <a:moveTo>
                  <a:pt x="61933" y="124242"/>
                </a:moveTo>
                <a:lnTo>
                  <a:pt x="60365" y="120243"/>
                </a:lnTo>
                <a:lnTo>
                  <a:pt x="60887" y="127772"/>
                </a:lnTo>
                <a:lnTo>
                  <a:pt x="61933" y="134434"/>
                </a:lnTo>
                <a:lnTo>
                  <a:pt x="61933" y="124242"/>
                </a:lnTo>
                <a:close/>
              </a:path>
              <a:path w="62238" h="643591">
                <a:moveTo>
                  <a:pt x="50681" y="111481"/>
                </a:moveTo>
                <a:lnTo>
                  <a:pt x="46994" y="110291"/>
                </a:lnTo>
                <a:lnTo>
                  <a:pt x="46471" y="111815"/>
                </a:lnTo>
                <a:lnTo>
                  <a:pt x="49404" y="113586"/>
                </a:lnTo>
                <a:lnTo>
                  <a:pt x="51669" y="115517"/>
                </a:lnTo>
                <a:lnTo>
                  <a:pt x="53266" y="117608"/>
                </a:lnTo>
                <a:lnTo>
                  <a:pt x="54862" y="119698"/>
                </a:lnTo>
                <a:lnTo>
                  <a:pt x="55661" y="122268"/>
                </a:lnTo>
                <a:lnTo>
                  <a:pt x="55661" y="129091"/>
                </a:lnTo>
                <a:lnTo>
                  <a:pt x="54122" y="132358"/>
                </a:lnTo>
                <a:lnTo>
                  <a:pt x="54906" y="133216"/>
                </a:lnTo>
                <a:lnTo>
                  <a:pt x="55022" y="140664"/>
                </a:lnTo>
                <a:lnTo>
                  <a:pt x="56910" y="132861"/>
                </a:lnTo>
                <a:lnTo>
                  <a:pt x="58768" y="131438"/>
                </a:lnTo>
                <a:lnTo>
                  <a:pt x="57229" y="116976"/>
                </a:lnTo>
                <a:lnTo>
                  <a:pt x="54093" y="113710"/>
                </a:lnTo>
                <a:lnTo>
                  <a:pt x="50681" y="111481"/>
                </a:lnTo>
                <a:close/>
              </a:path>
              <a:path w="62238" h="643591">
                <a:moveTo>
                  <a:pt x="51828" y="133216"/>
                </a:moveTo>
                <a:lnTo>
                  <a:pt x="36323" y="133216"/>
                </a:lnTo>
                <a:lnTo>
                  <a:pt x="43059" y="139399"/>
                </a:lnTo>
                <a:lnTo>
                  <a:pt x="47966" y="137874"/>
                </a:lnTo>
                <a:lnTo>
                  <a:pt x="51828" y="133216"/>
                </a:lnTo>
                <a:close/>
              </a:path>
              <a:path w="62238" h="643591">
                <a:moveTo>
                  <a:pt x="58144" y="26059"/>
                </a:moveTo>
                <a:lnTo>
                  <a:pt x="58753" y="24767"/>
                </a:lnTo>
                <a:lnTo>
                  <a:pt x="58753" y="16719"/>
                </a:lnTo>
                <a:lnTo>
                  <a:pt x="52612" y="13354"/>
                </a:lnTo>
                <a:lnTo>
                  <a:pt x="49157" y="11467"/>
                </a:lnTo>
                <a:lnTo>
                  <a:pt x="44352" y="10523"/>
                </a:lnTo>
                <a:lnTo>
                  <a:pt x="43887" y="14443"/>
                </a:lnTo>
                <a:lnTo>
                  <a:pt x="48097" y="15140"/>
                </a:lnTo>
                <a:lnTo>
                  <a:pt x="50827" y="16533"/>
                </a:lnTo>
                <a:lnTo>
                  <a:pt x="55705" y="19030"/>
                </a:lnTo>
                <a:lnTo>
                  <a:pt x="58144" y="23923"/>
                </a:lnTo>
                <a:lnTo>
                  <a:pt x="58144" y="26059"/>
                </a:lnTo>
                <a:close/>
              </a:path>
              <a:path w="62238" h="643591">
                <a:moveTo>
                  <a:pt x="39575" y="13516"/>
                </a:moveTo>
                <a:lnTo>
                  <a:pt x="38915" y="14443"/>
                </a:lnTo>
                <a:lnTo>
                  <a:pt x="43887" y="14443"/>
                </a:lnTo>
                <a:lnTo>
                  <a:pt x="44352" y="10523"/>
                </a:lnTo>
                <a:lnTo>
                  <a:pt x="42613" y="10523"/>
                </a:lnTo>
                <a:lnTo>
                  <a:pt x="43089" y="10060"/>
                </a:lnTo>
                <a:lnTo>
                  <a:pt x="45615" y="9015"/>
                </a:lnTo>
                <a:lnTo>
                  <a:pt x="51741" y="9015"/>
                </a:lnTo>
                <a:lnTo>
                  <a:pt x="54253" y="10053"/>
                </a:lnTo>
                <a:lnTo>
                  <a:pt x="56053" y="12129"/>
                </a:lnTo>
                <a:lnTo>
                  <a:pt x="57853" y="14205"/>
                </a:lnTo>
                <a:lnTo>
                  <a:pt x="58753" y="16666"/>
                </a:lnTo>
                <a:lnTo>
                  <a:pt x="58971" y="16838"/>
                </a:lnTo>
                <a:lnTo>
                  <a:pt x="59450" y="30465"/>
                </a:lnTo>
                <a:lnTo>
                  <a:pt x="60495" y="27460"/>
                </a:lnTo>
                <a:lnTo>
                  <a:pt x="61839" y="22810"/>
                </a:lnTo>
                <a:lnTo>
                  <a:pt x="62063" y="21573"/>
                </a:lnTo>
                <a:lnTo>
                  <a:pt x="62063" y="13327"/>
                </a:lnTo>
                <a:lnTo>
                  <a:pt x="60495" y="8819"/>
                </a:lnTo>
                <a:lnTo>
                  <a:pt x="57360" y="5291"/>
                </a:lnTo>
                <a:lnTo>
                  <a:pt x="54224" y="1764"/>
                </a:lnTo>
                <a:lnTo>
                  <a:pt x="50318" y="0"/>
                </a:lnTo>
                <a:lnTo>
                  <a:pt x="42159" y="0"/>
                </a:lnTo>
                <a:lnTo>
                  <a:pt x="39140" y="987"/>
                </a:lnTo>
                <a:lnTo>
                  <a:pt x="38196" y="10523"/>
                </a:lnTo>
                <a:lnTo>
                  <a:pt x="40940" y="12151"/>
                </a:lnTo>
                <a:lnTo>
                  <a:pt x="39575" y="13516"/>
                </a:lnTo>
                <a:close/>
              </a:path>
              <a:path w="62238" h="643591">
                <a:moveTo>
                  <a:pt x="1567" y="6025"/>
                </a:moveTo>
                <a:lnTo>
                  <a:pt x="1872" y="6205"/>
                </a:lnTo>
                <a:lnTo>
                  <a:pt x="1872" y="14642"/>
                </a:lnTo>
                <a:lnTo>
                  <a:pt x="2112" y="13958"/>
                </a:lnTo>
                <a:lnTo>
                  <a:pt x="3114" y="11098"/>
                </a:lnTo>
                <a:lnTo>
                  <a:pt x="3614" y="9465"/>
                </a:lnTo>
                <a:lnTo>
                  <a:pt x="3527" y="22805"/>
                </a:lnTo>
                <a:lnTo>
                  <a:pt x="1872" y="22805"/>
                </a:lnTo>
                <a:lnTo>
                  <a:pt x="1110" y="16818"/>
                </a:lnTo>
                <a:lnTo>
                  <a:pt x="609" y="19265"/>
                </a:lnTo>
                <a:lnTo>
                  <a:pt x="609" y="26233"/>
                </a:lnTo>
                <a:lnTo>
                  <a:pt x="2105" y="30196"/>
                </a:lnTo>
                <a:lnTo>
                  <a:pt x="5095" y="33187"/>
                </a:lnTo>
                <a:lnTo>
                  <a:pt x="3847" y="19553"/>
                </a:lnTo>
                <a:lnTo>
                  <a:pt x="3614" y="7955"/>
                </a:lnTo>
                <a:lnTo>
                  <a:pt x="2830" y="6772"/>
                </a:lnTo>
                <a:lnTo>
                  <a:pt x="1872" y="3833"/>
                </a:lnTo>
                <a:lnTo>
                  <a:pt x="609" y="3963"/>
                </a:lnTo>
                <a:lnTo>
                  <a:pt x="609" y="5792"/>
                </a:lnTo>
                <a:lnTo>
                  <a:pt x="1567" y="6025"/>
                </a:lnTo>
                <a:close/>
              </a:path>
              <a:path w="62238" h="643591">
                <a:moveTo>
                  <a:pt x="59378" y="129979"/>
                </a:moveTo>
                <a:lnTo>
                  <a:pt x="59871" y="138651"/>
                </a:lnTo>
                <a:lnTo>
                  <a:pt x="59668" y="127772"/>
                </a:lnTo>
                <a:lnTo>
                  <a:pt x="59378" y="129979"/>
                </a:lnTo>
                <a:close/>
              </a:path>
              <a:path w="62238" h="643591">
                <a:moveTo>
                  <a:pt x="24680" y="135769"/>
                </a:moveTo>
                <a:lnTo>
                  <a:pt x="26393" y="140909"/>
                </a:lnTo>
                <a:lnTo>
                  <a:pt x="25609" y="143023"/>
                </a:lnTo>
                <a:lnTo>
                  <a:pt x="27351" y="142079"/>
                </a:lnTo>
                <a:lnTo>
                  <a:pt x="27638" y="141924"/>
                </a:lnTo>
                <a:lnTo>
                  <a:pt x="30632" y="144364"/>
                </a:lnTo>
                <a:lnTo>
                  <a:pt x="29093" y="141136"/>
                </a:lnTo>
                <a:lnTo>
                  <a:pt x="31373" y="140664"/>
                </a:lnTo>
                <a:lnTo>
                  <a:pt x="33536" y="139515"/>
                </a:lnTo>
                <a:lnTo>
                  <a:pt x="31155" y="139109"/>
                </a:lnTo>
                <a:lnTo>
                  <a:pt x="29180" y="138441"/>
                </a:lnTo>
                <a:lnTo>
                  <a:pt x="27612" y="137512"/>
                </a:lnTo>
                <a:lnTo>
                  <a:pt x="24680" y="135769"/>
                </a:lnTo>
                <a:close/>
              </a:path>
              <a:path w="62238" h="643591">
                <a:moveTo>
                  <a:pt x="26132" y="359222"/>
                </a:moveTo>
                <a:lnTo>
                  <a:pt x="24781" y="359566"/>
                </a:lnTo>
                <a:lnTo>
                  <a:pt x="24781" y="360059"/>
                </a:lnTo>
                <a:lnTo>
                  <a:pt x="26132" y="359222"/>
                </a:lnTo>
                <a:close/>
              </a:path>
              <a:path w="62238" h="643591">
                <a:moveTo>
                  <a:pt x="3527" y="63788"/>
                </a:moveTo>
                <a:lnTo>
                  <a:pt x="3789" y="60420"/>
                </a:lnTo>
                <a:lnTo>
                  <a:pt x="4377" y="58235"/>
                </a:lnTo>
                <a:lnTo>
                  <a:pt x="6206" y="56232"/>
                </a:lnTo>
                <a:lnTo>
                  <a:pt x="8289" y="55731"/>
                </a:lnTo>
                <a:lnTo>
                  <a:pt x="44932" y="55731"/>
                </a:lnTo>
                <a:lnTo>
                  <a:pt x="49375" y="54787"/>
                </a:lnTo>
                <a:lnTo>
                  <a:pt x="52743" y="52900"/>
                </a:lnTo>
                <a:lnTo>
                  <a:pt x="59015" y="49416"/>
                </a:lnTo>
                <a:lnTo>
                  <a:pt x="62150" y="42854"/>
                </a:lnTo>
                <a:lnTo>
                  <a:pt x="62150" y="23458"/>
                </a:lnTo>
                <a:lnTo>
                  <a:pt x="61839" y="22810"/>
                </a:lnTo>
                <a:lnTo>
                  <a:pt x="60495" y="27460"/>
                </a:lnTo>
                <a:lnTo>
                  <a:pt x="59450" y="30465"/>
                </a:lnTo>
                <a:lnTo>
                  <a:pt x="58971" y="16838"/>
                </a:lnTo>
                <a:lnTo>
                  <a:pt x="58753" y="16666"/>
                </a:lnTo>
                <a:lnTo>
                  <a:pt x="58927" y="32185"/>
                </a:lnTo>
                <a:lnTo>
                  <a:pt x="60524" y="35096"/>
                </a:lnTo>
                <a:lnTo>
                  <a:pt x="61541" y="24455"/>
                </a:lnTo>
                <a:lnTo>
                  <a:pt x="61933" y="35452"/>
                </a:lnTo>
                <a:lnTo>
                  <a:pt x="61933" y="37412"/>
                </a:lnTo>
                <a:lnTo>
                  <a:pt x="58144" y="37860"/>
                </a:lnTo>
                <a:lnTo>
                  <a:pt x="55763" y="42375"/>
                </a:lnTo>
                <a:lnTo>
                  <a:pt x="51001" y="44756"/>
                </a:lnTo>
                <a:lnTo>
                  <a:pt x="48388" y="46033"/>
                </a:lnTo>
                <a:lnTo>
                  <a:pt x="44744" y="46672"/>
                </a:lnTo>
                <a:lnTo>
                  <a:pt x="8260" y="46672"/>
                </a:lnTo>
                <a:lnTo>
                  <a:pt x="6162" y="46164"/>
                </a:lnTo>
                <a:lnTo>
                  <a:pt x="4333" y="44132"/>
                </a:lnTo>
                <a:lnTo>
                  <a:pt x="3760" y="41910"/>
                </a:lnTo>
                <a:lnTo>
                  <a:pt x="3527" y="38484"/>
                </a:lnTo>
                <a:lnTo>
                  <a:pt x="1872" y="38484"/>
                </a:lnTo>
                <a:lnTo>
                  <a:pt x="1872" y="63788"/>
                </a:lnTo>
                <a:lnTo>
                  <a:pt x="3527" y="63788"/>
                </a:lnTo>
                <a:close/>
              </a:path>
              <a:path w="62238" h="643591">
                <a:moveTo>
                  <a:pt x="25914" y="408499"/>
                </a:moveTo>
                <a:lnTo>
                  <a:pt x="25827" y="405820"/>
                </a:lnTo>
                <a:lnTo>
                  <a:pt x="25827" y="407127"/>
                </a:lnTo>
                <a:lnTo>
                  <a:pt x="25914" y="408499"/>
                </a:lnTo>
                <a:close/>
              </a:path>
              <a:path w="62238" h="643591">
                <a:moveTo>
                  <a:pt x="22386" y="427090"/>
                </a:moveTo>
                <a:lnTo>
                  <a:pt x="23736" y="459403"/>
                </a:lnTo>
                <a:lnTo>
                  <a:pt x="22996" y="428833"/>
                </a:lnTo>
                <a:lnTo>
                  <a:pt x="22386" y="427090"/>
                </a:lnTo>
                <a:close/>
              </a:path>
              <a:path w="62238" h="643591">
                <a:moveTo>
                  <a:pt x="2656" y="434186"/>
                </a:moveTo>
                <a:lnTo>
                  <a:pt x="3898" y="432255"/>
                </a:lnTo>
                <a:lnTo>
                  <a:pt x="6380" y="430484"/>
                </a:lnTo>
                <a:lnTo>
                  <a:pt x="8863" y="428712"/>
                </a:lnTo>
                <a:lnTo>
                  <a:pt x="10104" y="427159"/>
                </a:lnTo>
                <a:lnTo>
                  <a:pt x="10104" y="425824"/>
                </a:lnTo>
                <a:lnTo>
                  <a:pt x="9777" y="424074"/>
                </a:lnTo>
                <a:lnTo>
                  <a:pt x="8471" y="422825"/>
                </a:lnTo>
                <a:lnTo>
                  <a:pt x="6794" y="422513"/>
                </a:lnTo>
                <a:lnTo>
                  <a:pt x="5052" y="422513"/>
                </a:lnTo>
                <a:lnTo>
                  <a:pt x="3542" y="423675"/>
                </a:lnTo>
                <a:lnTo>
                  <a:pt x="2264" y="425998"/>
                </a:lnTo>
                <a:lnTo>
                  <a:pt x="987" y="428321"/>
                </a:lnTo>
                <a:lnTo>
                  <a:pt x="348" y="430876"/>
                </a:lnTo>
                <a:lnTo>
                  <a:pt x="348" y="440196"/>
                </a:lnTo>
                <a:lnTo>
                  <a:pt x="2228" y="445067"/>
                </a:lnTo>
                <a:lnTo>
                  <a:pt x="5988" y="448275"/>
                </a:lnTo>
                <a:lnTo>
                  <a:pt x="9748" y="451483"/>
                </a:lnTo>
                <a:lnTo>
                  <a:pt x="14779" y="453117"/>
                </a:lnTo>
                <a:lnTo>
                  <a:pt x="21079" y="453175"/>
                </a:lnTo>
                <a:lnTo>
                  <a:pt x="21079" y="459403"/>
                </a:lnTo>
                <a:lnTo>
                  <a:pt x="23736" y="459403"/>
                </a:lnTo>
                <a:lnTo>
                  <a:pt x="21950" y="425886"/>
                </a:lnTo>
                <a:lnTo>
                  <a:pt x="23344" y="421686"/>
                </a:lnTo>
                <a:lnTo>
                  <a:pt x="23606" y="430575"/>
                </a:lnTo>
                <a:lnTo>
                  <a:pt x="25173" y="421729"/>
                </a:lnTo>
                <a:lnTo>
                  <a:pt x="25340" y="429431"/>
                </a:lnTo>
                <a:lnTo>
                  <a:pt x="25827" y="429849"/>
                </a:lnTo>
                <a:lnTo>
                  <a:pt x="26216" y="429230"/>
                </a:lnTo>
                <a:lnTo>
                  <a:pt x="26437" y="421780"/>
                </a:lnTo>
                <a:lnTo>
                  <a:pt x="28092" y="420296"/>
                </a:lnTo>
                <a:lnTo>
                  <a:pt x="20949" y="420296"/>
                </a:lnTo>
                <a:lnTo>
                  <a:pt x="19816" y="420732"/>
                </a:lnTo>
                <a:lnTo>
                  <a:pt x="20484" y="422207"/>
                </a:lnTo>
                <a:lnTo>
                  <a:pt x="19991" y="422426"/>
                </a:lnTo>
                <a:lnTo>
                  <a:pt x="20339" y="424234"/>
                </a:lnTo>
                <a:lnTo>
                  <a:pt x="20731" y="426302"/>
                </a:lnTo>
                <a:lnTo>
                  <a:pt x="20513" y="422271"/>
                </a:lnTo>
                <a:lnTo>
                  <a:pt x="21921" y="421570"/>
                </a:lnTo>
                <a:lnTo>
                  <a:pt x="21689" y="425218"/>
                </a:lnTo>
                <a:lnTo>
                  <a:pt x="21137" y="423766"/>
                </a:lnTo>
                <a:lnTo>
                  <a:pt x="21050" y="431071"/>
                </a:lnTo>
                <a:lnTo>
                  <a:pt x="21079" y="446076"/>
                </a:lnTo>
                <a:lnTo>
                  <a:pt x="16782" y="446076"/>
                </a:lnTo>
                <a:lnTo>
                  <a:pt x="13842" y="445988"/>
                </a:lnTo>
                <a:lnTo>
                  <a:pt x="12260" y="445814"/>
                </a:lnTo>
                <a:lnTo>
                  <a:pt x="10677" y="445640"/>
                </a:lnTo>
                <a:lnTo>
                  <a:pt x="9160" y="445262"/>
                </a:lnTo>
                <a:lnTo>
                  <a:pt x="7708" y="444682"/>
                </a:lnTo>
                <a:lnTo>
                  <a:pt x="5763" y="443637"/>
                </a:lnTo>
                <a:lnTo>
                  <a:pt x="4435" y="442504"/>
                </a:lnTo>
                <a:lnTo>
                  <a:pt x="3723" y="441285"/>
                </a:lnTo>
                <a:lnTo>
                  <a:pt x="3012" y="440065"/>
                </a:lnTo>
                <a:lnTo>
                  <a:pt x="2656" y="438396"/>
                </a:lnTo>
                <a:lnTo>
                  <a:pt x="2656" y="434186"/>
                </a:lnTo>
                <a:close/>
              </a:path>
              <a:path w="62238" h="643591">
                <a:moveTo>
                  <a:pt x="4486" y="623905"/>
                </a:moveTo>
                <a:lnTo>
                  <a:pt x="4827" y="623129"/>
                </a:lnTo>
                <a:lnTo>
                  <a:pt x="6191" y="621241"/>
                </a:lnTo>
                <a:lnTo>
                  <a:pt x="6402" y="613714"/>
                </a:lnTo>
                <a:lnTo>
                  <a:pt x="6170" y="614933"/>
                </a:lnTo>
                <a:lnTo>
                  <a:pt x="5182" y="616545"/>
                </a:lnTo>
                <a:lnTo>
                  <a:pt x="4486" y="623905"/>
                </a:lnTo>
                <a:close/>
              </a:path>
              <a:path w="62238" h="643591">
                <a:moveTo>
                  <a:pt x="4195" y="633865"/>
                </a:moveTo>
                <a:lnTo>
                  <a:pt x="8841" y="637755"/>
                </a:lnTo>
                <a:lnTo>
                  <a:pt x="13487" y="641646"/>
                </a:lnTo>
                <a:lnTo>
                  <a:pt x="18205" y="643591"/>
                </a:lnTo>
                <a:lnTo>
                  <a:pt x="26974" y="643591"/>
                </a:lnTo>
                <a:lnTo>
                  <a:pt x="29993" y="642488"/>
                </a:lnTo>
                <a:lnTo>
                  <a:pt x="32055" y="640282"/>
                </a:lnTo>
                <a:lnTo>
                  <a:pt x="34116" y="638075"/>
                </a:lnTo>
                <a:lnTo>
                  <a:pt x="35147" y="635621"/>
                </a:lnTo>
                <a:lnTo>
                  <a:pt x="35147" y="627840"/>
                </a:lnTo>
                <a:lnTo>
                  <a:pt x="32657" y="623550"/>
                </a:lnTo>
                <a:lnTo>
                  <a:pt x="27678" y="620051"/>
                </a:lnTo>
                <a:lnTo>
                  <a:pt x="22698" y="616552"/>
                </a:lnTo>
                <a:lnTo>
                  <a:pt x="17595" y="614803"/>
                </a:lnTo>
                <a:lnTo>
                  <a:pt x="11294" y="614803"/>
                </a:lnTo>
                <a:lnTo>
                  <a:pt x="9487" y="615020"/>
                </a:lnTo>
                <a:lnTo>
                  <a:pt x="8057" y="615412"/>
                </a:lnTo>
                <a:lnTo>
                  <a:pt x="8463" y="613961"/>
                </a:lnTo>
                <a:lnTo>
                  <a:pt x="8783" y="612103"/>
                </a:lnTo>
                <a:lnTo>
                  <a:pt x="8884" y="610752"/>
                </a:lnTo>
                <a:lnTo>
                  <a:pt x="8884" y="607413"/>
                </a:lnTo>
                <a:lnTo>
                  <a:pt x="8725" y="605990"/>
                </a:lnTo>
                <a:lnTo>
                  <a:pt x="8086" y="603842"/>
                </a:lnTo>
                <a:lnTo>
                  <a:pt x="7418" y="602216"/>
                </a:lnTo>
                <a:lnTo>
                  <a:pt x="6402" y="600038"/>
                </a:lnTo>
                <a:lnTo>
                  <a:pt x="62150" y="631092"/>
                </a:lnTo>
                <a:lnTo>
                  <a:pt x="62150" y="626867"/>
                </a:lnTo>
                <a:lnTo>
                  <a:pt x="609" y="592503"/>
                </a:lnTo>
                <a:lnTo>
                  <a:pt x="609" y="595988"/>
                </a:lnTo>
                <a:lnTo>
                  <a:pt x="2235" y="597643"/>
                </a:lnTo>
                <a:lnTo>
                  <a:pt x="3469" y="599225"/>
                </a:lnTo>
                <a:lnTo>
                  <a:pt x="4311" y="600735"/>
                </a:lnTo>
                <a:lnTo>
                  <a:pt x="5937" y="603551"/>
                </a:lnTo>
                <a:lnTo>
                  <a:pt x="6750" y="606629"/>
                </a:lnTo>
                <a:lnTo>
                  <a:pt x="6750" y="611246"/>
                </a:lnTo>
                <a:lnTo>
                  <a:pt x="6634" y="612494"/>
                </a:lnTo>
                <a:lnTo>
                  <a:pt x="6402" y="613714"/>
                </a:lnTo>
                <a:lnTo>
                  <a:pt x="6191" y="621241"/>
                </a:lnTo>
                <a:lnTo>
                  <a:pt x="6794" y="619724"/>
                </a:lnTo>
                <a:lnTo>
                  <a:pt x="7926" y="617656"/>
                </a:lnTo>
                <a:lnTo>
                  <a:pt x="9625" y="617067"/>
                </a:lnTo>
                <a:lnTo>
                  <a:pt x="16564" y="617067"/>
                </a:lnTo>
                <a:lnTo>
                  <a:pt x="21283" y="618548"/>
                </a:lnTo>
                <a:lnTo>
                  <a:pt x="25609" y="621510"/>
                </a:lnTo>
                <a:lnTo>
                  <a:pt x="29935" y="624472"/>
                </a:lnTo>
                <a:lnTo>
                  <a:pt x="32098" y="627738"/>
                </a:lnTo>
                <a:lnTo>
                  <a:pt x="32098" y="633197"/>
                </a:lnTo>
                <a:lnTo>
                  <a:pt x="31554" y="634598"/>
                </a:lnTo>
                <a:lnTo>
                  <a:pt x="29376" y="636427"/>
                </a:lnTo>
                <a:lnTo>
                  <a:pt x="27874" y="636884"/>
                </a:lnTo>
                <a:lnTo>
                  <a:pt x="21718" y="636884"/>
                </a:lnTo>
                <a:lnTo>
                  <a:pt x="17080" y="635425"/>
                </a:lnTo>
                <a:lnTo>
                  <a:pt x="12042" y="632507"/>
                </a:lnTo>
                <a:lnTo>
                  <a:pt x="7004" y="629589"/>
                </a:lnTo>
                <a:lnTo>
                  <a:pt x="4486" y="626722"/>
                </a:lnTo>
                <a:lnTo>
                  <a:pt x="4486" y="623905"/>
                </a:lnTo>
                <a:lnTo>
                  <a:pt x="5182" y="616545"/>
                </a:lnTo>
                <a:lnTo>
                  <a:pt x="3702" y="618200"/>
                </a:lnTo>
                <a:lnTo>
                  <a:pt x="2801" y="619376"/>
                </a:lnTo>
                <a:lnTo>
                  <a:pt x="2105" y="621118"/>
                </a:lnTo>
                <a:lnTo>
                  <a:pt x="1872" y="622584"/>
                </a:lnTo>
                <a:lnTo>
                  <a:pt x="1872" y="629408"/>
                </a:lnTo>
                <a:lnTo>
                  <a:pt x="4195" y="633865"/>
                </a:lnTo>
                <a:close/>
              </a:path>
              <a:path w="62238" h="643591">
                <a:moveTo>
                  <a:pt x="56046" y="607943"/>
                </a:moveTo>
                <a:lnTo>
                  <a:pt x="58035" y="605809"/>
                </a:lnTo>
                <a:lnTo>
                  <a:pt x="60024" y="603675"/>
                </a:lnTo>
                <a:lnTo>
                  <a:pt x="61018" y="601141"/>
                </a:lnTo>
                <a:lnTo>
                  <a:pt x="61018" y="592779"/>
                </a:lnTo>
                <a:lnTo>
                  <a:pt x="58361" y="588410"/>
                </a:lnTo>
                <a:lnTo>
                  <a:pt x="53048" y="585099"/>
                </a:lnTo>
                <a:lnTo>
                  <a:pt x="47734" y="581789"/>
                </a:lnTo>
                <a:lnTo>
                  <a:pt x="42885" y="580134"/>
                </a:lnTo>
                <a:lnTo>
                  <a:pt x="34407" y="580134"/>
                </a:lnTo>
                <a:lnTo>
                  <a:pt x="31605" y="581107"/>
                </a:lnTo>
                <a:lnTo>
                  <a:pt x="30095" y="583052"/>
                </a:lnTo>
                <a:lnTo>
                  <a:pt x="28585" y="584998"/>
                </a:lnTo>
                <a:lnTo>
                  <a:pt x="27830" y="587234"/>
                </a:lnTo>
                <a:lnTo>
                  <a:pt x="27830" y="594608"/>
                </a:lnTo>
                <a:lnTo>
                  <a:pt x="30059" y="599029"/>
                </a:lnTo>
                <a:lnTo>
                  <a:pt x="34516" y="603022"/>
                </a:lnTo>
                <a:lnTo>
                  <a:pt x="33303" y="595509"/>
                </a:lnTo>
                <a:lnTo>
                  <a:pt x="30661" y="592431"/>
                </a:lnTo>
                <a:lnTo>
                  <a:pt x="30661" y="587059"/>
                </a:lnTo>
                <a:lnTo>
                  <a:pt x="31344" y="585506"/>
                </a:lnTo>
                <a:lnTo>
                  <a:pt x="32708" y="584316"/>
                </a:lnTo>
                <a:lnTo>
                  <a:pt x="34073" y="583125"/>
                </a:lnTo>
                <a:lnTo>
                  <a:pt x="35975" y="582530"/>
                </a:lnTo>
                <a:lnTo>
                  <a:pt x="42363" y="582530"/>
                </a:lnTo>
                <a:lnTo>
                  <a:pt x="46653" y="583945"/>
                </a:lnTo>
                <a:lnTo>
                  <a:pt x="51284" y="586776"/>
                </a:lnTo>
                <a:lnTo>
                  <a:pt x="55915" y="589607"/>
                </a:lnTo>
                <a:lnTo>
                  <a:pt x="58231" y="592794"/>
                </a:lnTo>
                <a:lnTo>
                  <a:pt x="58231" y="598078"/>
                </a:lnTo>
                <a:lnTo>
                  <a:pt x="57723" y="599501"/>
                </a:lnTo>
                <a:lnTo>
                  <a:pt x="55690" y="601708"/>
                </a:lnTo>
                <a:lnTo>
                  <a:pt x="54224" y="602260"/>
                </a:lnTo>
                <a:lnTo>
                  <a:pt x="48446" y="602260"/>
                </a:lnTo>
                <a:lnTo>
                  <a:pt x="43872" y="600909"/>
                </a:lnTo>
                <a:lnTo>
                  <a:pt x="48736" y="609010"/>
                </a:lnTo>
                <a:lnTo>
                  <a:pt x="52946" y="609010"/>
                </a:lnTo>
                <a:lnTo>
                  <a:pt x="56046" y="607943"/>
                </a:lnTo>
                <a:close/>
              </a:path>
              <a:path w="62238" h="643591">
                <a:moveTo>
                  <a:pt x="33303" y="595509"/>
                </a:moveTo>
                <a:lnTo>
                  <a:pt x="34516" y="603022"/>
                </a:lnTo>
                <a:lnTo>
                  <a:pt x="38973" y="607014"/>
                </a:lnTo>
                <a:lnTo>
                  <a:pt x="43713" y="609010"/>
                </a:lnTo>
                <a:lnTo>
                  <a:pt x="48736" y="609010"/>
                </a:lnTo>
                <a:lnTo>
                  <a:pt x="43872" y="600909"/>
                </a:lnTo>
                <a:lnTo>
                  <a:pt x="38588" y="598209"/>
                </a:lnTo>
                <a:lnTo>
                  <a:pt x="33303" y="595509"/>
                </a:lnTo>
                <a:close/>
              </a:path>
              <a:path w="62238" h="643591">
                <a:moveTo>
                  <a:pt x="22647" y="530621"/>
                </a:moveTo>
                <a:lnTo>
                  <a:pt x="24869" y="527383"/>
                </a:lnTo>
                <a:lnTo>
                  <a:pt x="29311" y="525147"/>
                </a:lnTo>
                <a:lnTo>
                  <a:pt x="33754" y="522912"/>
                </a:lnTo>
                <a:lnTo>
                  <a:pt x="38486" y="521794"/>
                </a:lnTo>
                <a:lnTo>
                  <a:pt x="48359" y="521794"/>
                </a:lnTo>
                <a:lnTo>
                  <a:pt x="52278" y="522672"/>
                </a:lnTo>
                <a:lnTo>
                  <a:pt x="55269" y="524429"/>
                </a:lnTo>
                <a:lnTo>
                  <a:pt x="58260" y="526185"/>
                </a:lnTo>
                <a:lnTo>
                  <a:pt x="59755" y="528690"/>
                </a:lnTo>
                <a:lnTo>
                  <a:pt x="59755" y="536094"/>
                </a:lnTo>
                <a:lnTo>
                  <a:pt x="57519" y="539339"/>
                </a:lnTo>
                <a:lnTo>
                  <a:pt x="53048" y="541676"/>
                </a:lnTo>
                <a:lnTo>
                  <a:pt x="48576" y="544013"/>
                </a:lnTo>
                <a:lnTo>
                  <a:pt x="43756" y="545182"/>
                </a:lnTo>
                <a:lnTo>
                  <a:pt x="32113" y="545182"/>
                </a:lnTo>
                <a:lnTo>
                  <a:pt x="27554" y="543730"/>
                </a:lnTo>
                <a:lnTo>
                  <a:pt x="24912" y="540827"/>
                </a:lnTo>
                <a:lnTo>
                  <a:pt x="26023" y="547817"/>
                </a:lnTo>
                <a:lnTo>
                  <a:pt x="30015" y="551490"/>
                </a:lnTo>
                <a:lnTo>
                  <a:pt x="34900" y="553326"/>
                </a:lnTo>
                <a:lnTo>
                  <a:pt x="46863" y="553326"/>
                </a:lnTo>
                <a:lnTo>
                  <a:pt x="52002" y="551396"/>
                </a:lnTo>
                <a:lnTo>
                  <a:pt x="56097" y="547534"/>
                </a:lnTo>
                <a:lnTo>
                  <a:pt x="60191" y="543672"/>
                </a:lnTo>
                <a:lnTo>
                  <a:pt x="62238" y="538954"/>
                </a:lnTo>
                <a:lnTo>
                  <a:pt x="62238" y="527572"/>
                </a:lnTo>
                <a:lnTo>
                  <a:pt x="60103" y="522839"/>
                </a:lnTo>
                <a:lnTo>
                  <a:pt x="55835" y="519181"/>
                </a:lnTo>
                <a:lnTo>
                  <a:pt x="51567" y="515522"/>
                </a:lnTo>
                <a:lnTo>
                  <a:pt x="46544" y="513693"/>
                </a:lnTo>
                <a:lnTo>
                  <a:pt x="34494" y="513693"/>
                </a:lnTo>
                <a:lnTo>
                  <a:pt x="29471" y="515580"/>
                </a:lnTo>
                <a:lnTo>
                  <a:pt x="25696" y="519355"/>
                </a:lnTo>
                <a:lnTo>
                  <a:pt x="21921" y="523129"/>
                </a:lnTo>
                <a:lnTo>
                  <a:pt x="20034" y="527891"/>
                </a:lnTo>
                <a:lnTo>
                  <a:pt x="20034" y="539419"/>
                </a:lnTo>
                <a:lnTo>
                  <a:pt x="22030" y="544144"/>
                </a:lnTo>
                <a:lnTo>
                  <a:pt x="22647" y="537154"/>
                </a:lnTo>
                <a:lnTo>
                  <a:pt x="22647" y="530621"/>
                </a:lnTo>
                <a:close/>
              </a:path>
              <a:path w="62238" h="643591">
                <a:moveTo>
                  <a:pt x="26023" y="547817"/>
                </a:moveTo>
                <a:lnTo>
                  <a:pt x="24912" y="540827"/>
                </a:lnTo>
                <a:lnTo>
                  <a:pt x="23402" y="539143"/>
                </a:lnTo>
                <a:lnTo>
                  <a:pt x="22647" y="537154"/>
                </a:lnTo>
                <a:lnTo>
                  <a:pt x="22030" y="544144"/>
                </a:lnTo>
                <a:lnTo>
                  <a:pt x="26023" y="547817"/>
                </a:lnTo>
                <a:close/>
              </a:path>
              <a:path w="62238" h="643591">
                <a:moveTo>
                  <a:pt x="3034" y="497462"/>
                </a:moveTo>
                <a:lnTo>
                  <a:pt x="9102" y="499843"/>
                </a:lnTo>
                <a:lnTo>
                  <a:pt x="12267" y="501092"/>
                </a:lnTo>
                <a:lnTo>
                  <a:pt x="16143" y="501716"/>
                </a:lnTo>
                <a:lnTo>
                  <a:pt x="20731" y="501716"/>
                </a:lnTo>
                <a:lnTo>
                  <a:pt x="20731" y="509163"/>
                </a:lnTo>
                <a:lnTo>
                  <a:pt x="23649" y="509163"/>
                </a:lnTo>
                <a:lnTo>
                  <a:pt x="23649" y="501716"/>
                </a:lnTo>
                <a:lnTo>
                  <a:pt x="54833" y="501716"/>
                </a:lnTo>
                <a:lnTo>
                  <a:pt x="56946" y="502202"/>
                </a:lnTo>
                <a:lnTo>
                  <a:pt x="58949" y="504147"/>
                </a:lnTo>
                <a:lnTo>
                  <a:pt x="59523" y="506173"/>
                </a:lnTo>
                <a:lnTo>
                  <a:pt x="59668" y="509251"/>
                </a:lnTo>
                <a:lnTo>
                  <a:pt x="60887" y="509251"/>
                </a:lnTo>
                <a:lnTo>
                  <a:pt x="60887" y="486037"/>
                </a:lnTo>
                <a:lnTo>
                  <a:pt x="59668" y="486037"/>
                </a:lnTo>
                <a:lnTo>
                  <a:pt x="59407" y="489782"/>
                </a:lnTo>
                <a:lnTo>
                  <a:pt x="58819" y="492098"/>
                </a:lnTo>
                <a:lnTo>
                  <a:pt x="56989" y="493869"/>
                </a:lnTo>
                <a:lnTo>
                  <a:pt x="54892" y="494312"/>
                </a:lnTo>
                <a:lnTo>
                  <a:pt x="23649" y="494312"/>
                </a:lnTo>
                <a:lnTo>
                  <a:pt x="23649" y="483467"/>
                </a:lnTo>
                <a:lnTo>
                  <a:pt x="20731" y="483467"/>
                </a:lnTo>
                <a:lnTo>
                  <a:pt x="20731" y="494399"/>
                </a:lnTo>
                <a:lnTo>
                  <a:pt x="8521" y="494399"/>
                </a:lnTo>
                <a:lnTo>
                  <a:pt x="6997" y="494181"/>
                </a:lnTo>
                <a:lnTo>
                  <a:pt x="5836" y="493746"/>
                </a:lnTo>
                <a:lnTo>
                  <a:pt x="3658" y="492962"/>
                </a:lnTo>
                <a:lnTo>
                  <a:pt x="2569" y="491466"/>
                </a:lnTo>
                <a:lnTo>
                  <a:pt x="2569" y="489260"/>
                </a:lnTo>
                <a:lnTo>
                  <a:pt x="2780" y="487503"/>
                </a:lnTo>
                <a:lnTo>
                  <a:pt x="4137" y="485920"/>
                </a:lnTo>
                <a:lnTo>
                  <a:pt x="5879" y="484774"/>
                </a:lnTo>
                <a:lnTo>
                  <a:pt x="7157" y="483932"/>
                </a:lnTo>
                <a:lnTo>
                  <a:pt x="8050" y="483206"/>
                </a:lnTo>
                <a:lnTo>
                  <a:pt x="9066" y="481986"/>
                </a:lnTo>
                <a:lnTo>
                  <a:pt x="9320" y="480418"/>
                </a:lnTo>
                <a:lnTo>
                  <a:pt x="8942" y="478589"/>
                </a:lnTo>
                <a:lnTo>
                  <a:pt x="7433" y="477195"/>
                </a:lnTo>
                <a:lnTo>
                  <a:pt x="5618" y="476847"/>
                </a:lnTo>
                <a:lnTo>
                  <a:pt x="3905" y="476847"/>
                </a:lnTo>
                <a:lnTo>
                  <a:pt x="2540" y="477856"/>
                </a:lnTo>
                <a:lnTo>
                  <a:pt x="1524" y="479874"/>
                </a:lnTo>
                <a:lnTo>
                  <a:pt x="508" y="481892"/>
                </a:lnTo>
                <a:lnTo>
                  <a:pt x="0" y="484178"/>
                </a:lnTo>
                <a:lnTo>
                  <a:pt x="0" y="493092"/>
                </a:lnTo>
                <a:lnTo>
                  <a:pt x="3034" y="497462"/>
                </a:lnTo>
                <a:close/>
              </a:path>
              <a:path w="62238" h="643591">
                <a:moveTo>
                  <a:pt x="21137" y="423766"/>
                </a:moveTo>
                <a:lnTo>
                  <a:pt x="21689" y="425218"/>
                </a:lnTo>
                <a:lnTo>
                  <a:pt x="21921" y="421570"/>
                </a:lnTo>
                <a:lnTo>
                  <a:pt x="20513" y="422271"/>
                </a:lnTo>
                <a:lnTo>
                  <a:pt x="20731" y="426302"/>
                </a:lnTo>
                <a:lnTo>
                  <a:pt x="20934" y="428371"/>
                </a:lnTo>
                <a:lnTo>
                  <a:pt x="21050" y="431071"/>
                </a:lnTo>
                <a:lnTo>
                  <a:pt x="21137" y="423766"/>
                </a:lnTo>
                <a:close/>
              </a:path>
              <a:path w="62238" h="643591">
                <a:moveTo>
                  <a:pt x="57781" y="404049"/>
                </a:moveTo>
                <a:lnTo>
                  <a:pt x="59174" y="405965"/>
                </a:lnTo>
                <a:lnTo>
                  <a:pt x="59552" y="407475"/>
                </a:lnTo>
                <a:lnTo>
                  <a:pt x="59755" y="409740"/>
                </a:lnTo>
                <a:lnTo>
                  <a:pt x="60887" y="409740"/>
                </a:lnTo>
                <a:lnTo>
                  <a:pt x="60887" y="389923"/>
                </a:lnTo>
                <a:lnTo>
                  <a:pt x="59755" y="389923"/>
                </a:lnTo>
                <a:lnTo>
                  <a:pt x="59726" y="392507"/>
                </a:lnTo>
                <a:lnTo>
                  <a:pt x="59290" y="394184"/>
                </a:lnTo>
                <a:lnTo>
                  <a:pt x="57606" y="395723"/>
                </a:lnTo>
                <a:lnTo>
                  <a:pt x="56082" y="396108"/>
                </a:lnTo>
                <a:lnTo>
                  <a:pt x="30051" y="396108"/>
                </a:lnTo>
                <a:lnTo>
                  <a:pt x="28484" y="394801"/>
                </a:lnTo>
                <a:lnTo>
                  <a:pt x="27213" y="393291"/>
                </a:lnTo>
                <a:lnTo>
                  <a:pt x="26241" y="391578"/>
                </a:lnTo>
                <a:lnTo>
                  <a:pt x="25268" y="389865"/>
                </a:lnTo>
                <a:lnTo>
                  <a:pt x="24781" y="388123"/>
                </a:lnTo>
                <a:lnTo>
                  <a:pt x="24781" y="383245"/>
                </a:lnTo>
                <a:lnTo>
                  <a:pt x="26204" y="381212"/>
                </a:lnTo>
                <a:lnTo>
                  <a:pt x="29050" y="380254"/>
                </a:lnTo>
                <a:lnTo>
                  <a:pt x="30734" y="379674"/>
                </a:lnTo>
                <a:lnTo>
                  <a:pt x="33812" y="379383"/>
                </a:lnTo>
                <a:lnTo>
                  <a:pt x="54340" y="379383"/>
                </a:lnTo>
                <a:lnTo>
                  <a:pt x="56764" y="379761"/>
                </a:lnTo>
                <a:lnTo>
                  <a:pt x="58739" y="381270"/>
                </a:lnTo>
                <a:lnTo>
                  <a:pt x="59407" y="383027"/>
                </a:lnTo>
                <a:lnTo>
                  <a:pt x="59755" y="385786"/>
                </a:lnTo>
                <a:lnTo>
                  <a:pt x="60887" y="385786"/>
                </a:lnTo>
                <a:lnTo>
                  <a:pt x="60887" y="378952"/>
                </a:lnTo>
                <a:lnTo>
                  <a:pt x="61236" y="378952"/>
                </a:lnTo>
                <a:lnTo>
                  <a:pt x="60887" y="378272"/>
                </a:lnTo>
                <a:lnTo>
                  <a:pt x="60844" y="372375"/>
                </a:lnTo>
                <a:lnTo>
                  <a:pt x="60887" y="378272"/>
                </a:lnTo>
                <a:lnTo>
                  <a:pt x="60887" y="372210"/>
                </a:lnTo>
                <a:lnTo>
                  <a:pt x="61425" y="370169"/>
                </a:lnTo>
                <a:lnTo>
                  <a:pt x="61715" y="368194"/>
                </a:lnTo>
                <a:lnTo>
                  <a:pt x="61715" y="362300"/>
                </a:lnTo>
                <a:lnTo>
                  <a:pt x="60887" y="359746"/>
                </a:lnTo>
                <a:lnTo>
                  <a:pt x="60887" y="361657"/>
                </a:lnTo>
                <a:lnTo>
                  <a:pt x="59668" y="361657"/>
                </a:lnTo>
                <a:lnTo>
                  <a:pt x="59436" y="359131"/>
                </a:lnTo>
                <a:lnTo>
                  <a:pt x="58927" y="357469"/>
                </a:lnTo>
                <a:lnTo>
                  <a:pt x="58448" y="356369"/>
                </a:lnTo>
                <a:lnTo>
                  <a:pt x="59036" y="346043"/>
                </a:lnTo>
                <a:lnTo>
                  <a:pt x="57556" y="347872"/>
                </a:lnTo>
                <a:lnTo>
                  <a:pt x="56271" y="353800"/>
                </a:lnTo>
                <a:lnTo>
                  <a:pt x="57360" y="355872"/>
                </a:lnTo>
                <a:lnTo>
                  <a:pt x="55763" y="355472"/>
                </a:lnTo>
                <a:lnTo>
                  <a:pt x="53353" y="355472"/>
                </a:lnTo>
                <a:lnTo>
                  <a:pt x="51959" y="358830"/>
                </a:lnTo>
                <a:lnTo>
                  <a:pt x="55095" y="358830"/>
                </a:lnTo>
                <a:lnTo>
                  <a:pt x="56655" y="359462"/>
                </a:lnTo>
                <a:lnTo>
                  <a:pt x="57860" y="360725"/>
                </a:lnTo>
                <a:lnTo>
                  <a:pt x="59065" y="361988"/>
                </a:lnTo>
                <a:lnTo>
                  <a:pt x="59668" y="363708"/>
                </a:lnTo>
                <a:lnTo>
                  <a:pt x="59668" y="368466"/>
                </a:lnTo>
                <a:lnTo>
                  <a:pt x="59755" y="365795"/>
                </a:lnTo>
                <a:lnTo>
                  <a:pt x="60887" y="365795"/>
                </a:lnTo>
                <a:lnTo>
                  <a:pt x="60263" y="374582"/>
                </a:lnTo>
                <a:lnTo>
                  <a:pt x="60343" y="377210"/>
                </a:lnTo>
                <a:lnTo>
                  <a:pt x="58042" y="372782"/>
                </a:lnTo>
                <a:lnTo>
                  <a:pt x="54790" y="374814"/>
                </a:lnTo>
                <a:lnTo>
                  <a:pt x="53019" y="375947"/>
                </a:lnTo>
                <a:lnTo>
                  <a:pt x="50478" y="376847"/>
                </a:lnTo>
                <a:lnTo>
                  <a:pt x="47168" y="377515"/>
                </a:lnTo>
                <a:lnTo>
                  <a:pt x="47168" y="378952"/>
                </a:lnTo>
                <a:lnTo>
                  <a:pt x="39706" y="374829"/>
                </a:lnTo>
                <a:lnTo>
                  <a:pt x="37760" y="376513"/>
                </a:lnTo>
                <a:lnTo>
                  <a:pt x="35815" y="378197"/>
                </a:lnTo>
                <a:lnTo>
                  <a:pt x="33521" y="379039"/>
                </a:lnTo>
                <a:lnTo>
                  <a:pt x="32225" y="372284"/>
                </a:lnTo>
                <a:lnTo>
                  <a:pt x="30139" y="372284"/>
                </a:lnTo>
                <a:lnTo>
                  <a:pt x="30719" y="373551"/>
                </a:lnTo>
                <a:lnTo>
                  <a:pt x="30879" y="379039"/>
                </a:lnTo>
                <a:lnTo>
                  <a:pt x="27627" y="379039"/>
                </a:lnTo>
                <a:lnTo>
                  <a:pt x="25769" y="373721"/>
                </a:lnTo>
                <a:lnTo>
                  <a:pt x="24273" y="374491"/>
                </a:lnTo>
                <a:lnTo>
                  <a:pt x="23170" y="375420"/>
                </a:lnTo>
                <a:lnTo>
                  <a:pt x="24956" y="377878"/>
                </a:lnTo>
                <a:lnTo>
                  <a:pt x="24433" y="393582"/>
                </a:lnTo>
                <a:lnTo>
                  <a:pt x="27046" y="396456"/>
                </a:lnTo>
                <a:lnTo>
                  <a:pt x="23184" y="404530"/>
                </a:lnTo>
                <a:lnTo>
                  <a:pt x="23016" y="404600"/>
                </a:lnTo>
                <a:lnTo>
                  <a:pt x="22074" y="404994"/>
                </a:lnTo>
                <a:lnTo>
                  <a:pt x="20303" y="406853"/>
                </a:lnTo>
                <a:lnTo>
                  <a:pt x="19860" y="408058"/>
                </a:lnTo>
                <a:lnTo>
                  <a:pt x="19860" y="411397"/>
                </a:lnTo>
                <a:lnTo>
                  <a:pt x="20586" y="413190"/>
                </a:lnTo>
                <a:lnTo>
                  <a:pt x="22038" y="414918"/>
                </a:lnTo>
                <a:lnTo>
                  <a:pt x="23489" y="416645"/>
                </a:lnTo>
                <a:lnTo>
                  <a:pt x="23272" y="405297"/>
                </a:lnTo>
                <a:lnTo>
                  <a:pt x="24520" y="404530"/>
                </a:lnTo>
                <a:lnTo>
                  <a:pt x="25711" y="404530"/>
                </a:lnTo>
                <a:lnTo>
                  <a:pt x="26161" y="404883"/>
                </a:lnTo>
                <a:lnTo>
                  <a:pt x="25914" y="408499"/>
                </a:lnTo>
                <a:lnTo>
                  <a:pt x="25827" y="407127"/>
                </a:lnTo>
                <a:lnTo>
                  <a:pt x="25827" y="405820"/>
                </a:lnTo>
                <a:lnTo>
                  <a:pt x="25914" y="408499"/>
                </a:lnTo>
                <a:lnTo>
                  <a:pt x="26161" y="404883"/>
                </a:lnTo>
                <a:lnTo>
                  <a:pt x="25711" y="404530"/>
                </a:lnTo>
                <a:lnTo>
                  <a:pt x="24694" y="409566"/>
                </a:lnTo>
                <a:lnTo>
                  <a:pt x="25507" y="418438"/>
                </a:lnTo>
                <a:lnTo>
                  <a:pt x="28092" y="420296"/>
                </a:lnTo>
                <a:lnTo>
                  <a:pt x="27656" y="421809"/>
                </a:lnTo>
                <a:lnTo>
                  <a:pt x="26444" y="428869"/>
                </a:lnTo>
                <a:lnTo>
                  <a:pt x="26216" y="429230"/>
                </a:lnTo>
                <a:lnTo>
                  <a:pt x="26640" y="429133"/>
                </a:lnTo>
                <a:lnTo>
                  <a:pt x="52220" y="429133"/>
                </a:lnTo>
                <a:lnTo>
                  <a:pt x="33841" y="427526"/>
                </a:lnTo>
                <a:lnTo>
                  <a:pt x="55806" y="427526"/>
                </a:lnTo>
                <a:lnTo>
                  <a:pt x="57323" y="427962"/>
                </a:lnTo>
                <a:lnTo>
                  <a:pt x="58746" y="429704"/>
                </a:lnTo>
                <a:lnTo>
                  <a:pt x="58797" y="430803"/>
                </a:lnTo>
                <a:lnTo>
                  <a:pt x="59306" y="432485"/>
                </a:lnTo>
                <a:lnTo>
                  <a:pt x="59218" y="431475"/>
                </a:lnTo>
                <a:lnTo>
                  <a:pt x="58826" y="419675"/>
                </a:lnTo>
                <a:lnTo>
                  <a:pt x="57200" y="421388"/>
                </a:lnTo>
                <a:lnTo>
                  <a:pt x="55269" y="421816"/>
                </a:lnTo>
                <a:lnTo>
                  <a:pt x="55371" y="420209"/>
                </a:lnTo>
                <a:lnTo>
                  <a:pt x="33231" y="420209"/>
                </a:lnTo>
                <a:lnTo>
                  <a:pt x="52220" y="421816"/>
                </a:lnTo>
                <a:lnTo>
                  <a:pt x="30966" y="427526"/>
                </a:lnTo>
                <a:lnTo>
                  <a:pt x="28912" y="427795"/>
                </a:lnTo>
                <a:lnTo>
                  <a:pt x="27678" y="428332"/>
                </a:lnTo>
                <a:lnTo>
                  <a:pt x="28919" y="421816"/>
                </a:lnTo>
                <a:lnTo>
                  <a:pt x="28157" y="417988"/>
                </a:lnTo>
                <a:lnTo>
                  <a:pt x="26516" y="416507"/>
                </a:lnTo>
                <a:lnTo>
                  <a:pt x="25696" y="415259"/>
                </a:lnTo>
                <a:lnTo>
                  <a:pt x="25696" y="413604"/>
                </a:lnTo>
                <a:lnTo>
                  <a:pt x="26219" y="409566"/>
                </a:lnTo>
                <a:lnTo>
                  <a:pt x="26223" y="404831"/>
                </a:lnTo>
                <a:lnTo>
                  <a:pt x="27496" y="403751"/>
                </a:lnTo>
                <a:lnTo>
                  <a:pt x="28905" y="403468"/>
                </a:lnTo>
                <a:lnTo>
                  <a:pt x="56097" y="403468"/>
                </a:lnTo>
                <a:lnTo>
                  <a:pt x="57781" y="404049"/>
                </a:lnTo>
                <a:close/>
              </a:path>
              <a:path w="62238" h="643591">
                <a:moveTo>
                  <a:pt x="27046" y="396456"/>
                </a:moveTo>
                <a:lnTo>
                  <a:pt x="21167" y="396456"/>
                </a:lnTo>
                <a:lnTo>
                  <a:pt x="20121" y="396906"/>
                </a:lnTo>
                <a:lnTo>
                  <a:pt x="20615" y="398271"/>
                </a:lnTo>
                <a:lnTo>
                  <a:pt x="21602" y="400855"/>
                </a:lnTo>
                <a:lnTo>
                  <a:pt x="22589" y="403439"/>
                </a:lnTo>
                <a:lnTo>
                  <a:pt x="23016" y="404600"/>
                </a:lnTo>
                <a:lnTo>
                  <a:pt x="23184" y="404530"/>
                </a:lnTo>
                <a:lnTo>
                  <a:pt x="27046" y="396456"/>
                </a:lnTo>
                <a:close/>
              </a:path>
              <a:path w="62238" h="643591">
                <a:moveTo>
                  <a:pt x="20020" y="363570"/>
                </a:moveTo>
                <a:lnTo>
                  <a:pt x="19729" y="365262"/>
                </a:lnTo>
                <a:lnTo>
                  <a:pt x="19729" y="370314"/>
                </a:lnTo>
                <a:lnTo>
                  <a:pt x="20775" y="373232"/>
                </a:lnTo>
                <a:lnTo>
                  <a:pt x="22865" y="375555"/>
                </a:lnTo>
                <a:lnTo>
                  <a:pt x="23649" y="371809"/>
                </a:lnTo>
                <a:lnTo>
                  <a:pt x="22401" y="370648"/>
                </a:lnTo>
                <a:lnTo>
                  <a:pt x="21776" y="369051"/>
                </a:lnTo>
                <a:lnTo>
                  <a:pt x="21021" y="364735"/>
                </a:lnTo>
                <a:lnTo>
                  <a:pt x="21181" y="359883"/>
                </a:lnTo>
                <a:lnTo>
                  <a:pt x="21471" y="358612"/>
                </a:lnTo>
                <a:lnTo>
                  <a:pt x="21776" y="363621"/>
                </a:lnTo>
                <a:lnTo>
                  <a:pt x="22822" y="367493"/>
                </a:lnTo>
                <a:lnTo>
                  <a:pt x="23867" y="369090"/>
                </a:lnTo>
                <a:lnTo>
                  <a:pt x="23228" y="361022"/>
                </a:lnTo>
                <a:lnTo>
                  <a:pt x="25972" y="357461"/>
                </a:lnTo>
                <a:lnTo>
                  <a:pt x="26132" y="359222"/>
                </a:lnTo>
                <a:lnTo>
                  <a:pt x="27700" y="358235"/>
                </a:lnTo>
                <a:lnTo>
                  <a:pt x="28353" y="356387"/>
                </a:lnTo>
                <a:lnTo>
                  <a:pt x="29689" y="355777"/>
                </a:lnTo>
                <a:lnTo>
                  <a:pt x="21108" y="357248"/>
                </a:lnTo>
                <a:lnTo>
                  <a:pt x="20600" y="361727"/>
                </a:lnTo>
                <a:lnTo>
                  <a:pt x="20332" y="362578"/>
                </a:lnTo>
                <a:lnTo>
                  <a:pt x="20020" y="363570"/>
                </a:lnTo>
                <a:close/>
              </a:path>
              <a:path w="62238" h="643591">
                <a:moveTo>
                  <a:pt x="21776" y="365892"/>
                </a:moveTo>
                <a:lnTo>
                  <a:pt x="22822" y="367493"/>
                </a:lnTo>
                <a:lnTo>
                  <a:pt x="21776" y="363621"/>
                </a:lnTo>
                <a:lnTo>
                  <a:pt x="21471" y="358612"/>
                </a:lnTo>
                <a:lnTo>
                  <a:pt x="21181" y="359883"/>
                </a:lnTo>
                <a:lnTo>
                  <a:pt x="21021" y="364735"/>
                </a:lnTo>
                <a:lnTo>
                  <a:pt x="21776" y="369051"/>
                </a:lnTo>
                <a:lnTo>
                  <a:pt x="21776" y="365892"/>
                </a:lnTo>
                <a:close/>
              </a:path>
              <a:path w="62238" h="643591">
                <a:moveTo>
                  <a:pt x="33841" y="427526"/>
                </a:moveTo>
                <a:lnTo>
                  <a:pt x="52220" y="429133"/>
                </a:lnTo>
                <a:lnTo>
                  <a:pt x="55298" y="429133"/>
                </a:lnTo>
                <a:lnTo>
                  <a:pt x="57229" y="429467"/>
                </a:lnTo>
                <a:lnTo>
                  <a:pt x="58797" y="430803"/>
                </a:lnTo>
                <a:lnTo>
                  <a:pt x="58746" y="429704"/>
                </a:lnTo>
                <a:lnTo>
                  <a:pt x="57323" y="427962"/>
                </a:lnTo>
                <a:lnTo>
                  <a:pt x="55806" y="427526"/>
                </a:lnTo>
                <a:lnTo>
                  <a:pt x="33841" y="427526"/>
                </a:lnTo>
                <a:close/>
              </a:path>
              <a:path w="62238" h="643591">
                <a:moveTo>
                  <a:pt x="59668" y="415719"/>
                </a:moveTo>
                <a:lnTo>
                  <a:pt x="60887" y="434146"/>
                </a:lnTo>
                <a:lnTo>
                  <a:pt x="60887" y="412674"/>
                </a:lnTo>
                <a:lnTo>
                  <a:pt x="59450" y="412674"/>
                </a:lnTo>
                <a:lnTo>
                  <a:pt x="59508" y="415375"/>
                </a:lnTo>
                <a:lnTo>
                  <a:pt x="59378" y="418071"/>
                </a:lnTo>
                <a:lnTo>
                  <a:pt x="59471" y="434146"/>
                </a:lnTo>
                <a:lnTo>
                  <a:pt x="59581" y="435318"/>
                </a:lnTo>
                <a:lnTo>
                  <a:pt x="60887" y="435318"/>
                </a:lnTo>
                <a:lnTo>
                  <a:pt x="60887" y="434146"/>
                </a:lnTo>
                <a:lnTo>
                  <a:pt x="59668" y="415719"/>
                </a:lnTo>
                <a:close/>
              </a:path>
              <a:path w="62238" h="643591">
                <a:moveTo>
                  <a:pt x="59378" y="418071"/>
                </a:moveTo>
                <a:lnTo>
                  <a:pt x="59508" y="415375"/>
                </a:lnTo>
                <a:lnTo>
                  <a:pt x="59051" y="417306"/>
                </a:lnTo>
                <a:lnTo>
                  <a:pt x="57105" y="419629"/>
                </a:lnTo>
                <a:lnTo>
                  <a:pt x="55371" y="420209"/>
                </a:lnTo>
                <a:lnTo>
                  <a:pt x="55269" y="421816"/>
                </a:lnTo>
                <a:lnTo>
                  <a:pt x="57200" y="421388"/>
                </a:lnTo>
                <a:lnTo>
                  <a:pt x="58826" y="419675"/>
                </a:lnTo>
                <a:lnTo>
                  <a:pt x="59218" y="431475"/>
                </a:lnTo>
                <a:lnTo>
                  <a:pt x="59306" y="432485"/>
                </a:lnTo>
                <a:lnTo>
                  <a:pt x="59471" y="434146"/>
                </a:lnTo>
                <a:lnTo>
                  <a:pt x="59378" y="418071"/>
                </a:lnTo>
                <a:close/>
              </a:path>
              <a:path w="62238" h="643591">
                <a:moveTo>
                  <a:pt x="28919" y="421816"/>
                </a:moveTo>
                <a:lnTo>
                  <a:pt x="27678" y="428332"/>
                </a:lnTo>
                <a:lnTo>
                  <a:pt x="28912" y="427795"/>
                </a:lnTo>
                <a:lnTo>
                  <a:pt x="30966" y="427526"/>
                </a:lnTo>
                <a:lnTo>
                  <a:pt x="52220" y="421816"/>
                </a:lnTo>
                <a:lnTo>
                  <a:pt x="33231" y="420209"/>
                </a:lnTo>
                <a:lnTo>
                  <a:pt x="31489" y="420209"/>
                </a:lnTo>
                <a:lnTo>
                  <a:pt x="29797" y="419469"/>
                </a:lnTo>
                <a:lnTo>
                  <a:pt x="28157" y="417988"/>
                </a:lnTo>
                <a:lnTo>
                  <a:pt x="28919" y="421816"/>
                </a:lnTo>
                <a:close/>
              </a:path>
              <a:path w="62238" h="643591">
                <a:moveTo>
                  <a:pt x="26437" y="421780"/>
                </a:moveTo>
                <a:lnTo>
                  <a:pt x="26216" y="429230"/>
                </a:lnTo>
                <a:lnTo>
                  <a:pt x="26444" y="428869"/>
                </a:lnTo>
                <a:lnTo>
                  <a:pt x="27656" y="421809"/>
                </a:lnTo>
                <a:lnTo>
                  <a:pt x="28092" y="420296"/>
                </a:lnTo>
                <a:lnTo>
                  <a:pt x="26437" y="421780"/>
                </a:lnTo>
                <a:close/>
              </a:path>
              <a:path w="62238" h="643591">
                <a:moveTo>
                  <a:pt x="59973" y="375889"/>
                </a:moveTo>
                <a:lnTo>
                  <a:pt x="59755" y="365795"/>
                </a:lnTo>
                <a:lnTo>
                  <a:pt x="59668" y="368466"/>
                </a:lnTo>
                <a:lnTo>
                  <a:pt x="59668" y="369806"/>
                </a:lnTo>
                <a:lnTo>
                  <a:pt x="58042" y="372782"/>
                </a:lnTo>
                <a:lnTo>
                  <a:pt x="60343" y="377210"/>
                </a:lnTo>
                <a:lnTo>
                  <a:pt x="60263" y="374582"/>
                </a:lnTo>
                <a:lnTo>
                  <a:pt x="60887" y="365795"/>
                </a:lnTo>
                <a:lnTo>
                  <a:pt x="59755" y="365795"/>
                </a:lnTo>
                <a:lnTo>
                  <a:pt x="59973" y="375889"/>
                </a:lnTo>
                <a:close/>
              </a:path>
              <a:path w="62238" h="643591">
                <a:moveTo>
                  <a:pt x="60626" y="358939"/>
                </a:moveTo>
                <a:lnTo>
                  <a:pt x="60887" y="361657"/>
                </a:lnTo>
                <a:lnTo>
                  <a:pt x="60887" y="342015"/>
                </a:lnTo>
                <a:lnTo>
                  <a:pt x="59755" y="342015"/>
                </a:lnTo>
                <a:lnTo>
                  <a:pt x="59523" y="344396"/>
                </a:lnTo>
                <a:lnTo>
                  <a:pt x="59036" y="346043"/>
                </a:lnTo>
                <a:lnTo>
                  <a:pt x="58448" y="356369"/>
                </a:lnTo>
                <a:lnTo>
                  <a:pt x="58927" y="357469"/>
                </a:lnTo>
                <a:lnTo>
                  <a:pt x="59436" y="359131"/>
                </a:lnTo>
                <a:lnTo>
                  <a:pt x="59668" y="361657"/>
                </a:lnTo>
                <a:lnTo>
                  <a:pt x="60887" y="361657"/>
                </a:lnTo>
                <a:lnTo>
                  <a:pt x="60626" y="358939"/>
                </a:lnTo>
                <a:close/>
              </a:path>
              <a:path w="62238" h="643591">
                <a:moveTo>
                  <a:pt x="34581" y="355472"/>
                </a:moveTo>
                <a:lnTo>
                  <a:pt x="41822" y="355472"/>
                </a:lnTo>
                <a:lnTo>
                  <a:pt x="45571" y="352515"/>
                </a:lnTo>
                <a:lnTo>
                  <a:pt x="53469" y="352515"/>
                </a:lnTo>
                <a:lnTo>
                  <a:pt x="54093" y="348330"/>
                </a:lnTo>
                <a:lnTo>
                  <a:pt x="31373" y="348330"/>
                </a:lnTo>
                <a:lnTo>
                  <a:pt x="27975" y="348780"/>
                </a:lnTo>
                <a:lnTo>
                  <a:pt x="25827" y="349680"/>
                </a:lnTo>
                <a:lnTo>
                  <a:pt x="22023" y="351248"/>
                </a:lnTo>
                <a:lnTo>
                  <a:pt x="20121" y="354369"/>
                </a:lnTo>
                <a:lnTo>
                  <a:pt x="20121" y="361918"/>
                </a:lnTo>
                <a:lnTo>
                  <a:pt x="20332" y="362578"/>
                </a:lnTo>
                <a:lnTo>
                  <a:pt x="20600" y="361727"/>
                </a:lnTo>
                <a:lnTo>
                  <a:pt x="21108" y="357248"/>
                </a:lnTo>
                <a:lnTo>
                  <a:pt x="20557" y="355825"/>
                </a:lnTo>
                <a:lnTo>
                  <a:pt x="21108" y="357248"/>
                </a:lnTo>
                <a:lnTo>
                  <a:pt x="29689" y="355777"/>
                </a:lnTo>
                <a:lnTo>
                  <a:pt x="28353" y="356387"/>
                </a:lnTo>
                <a:lnTo>
                  <a:pt x="27700" y="358235"/>
                </a:lnTo>
                <a:lnTo>
                  <a:pt x="29892" y="357451"/>
                </a:lnTo>
                <a:lnTo>
                  <a:pt x="32708" y="356870"/>
                </a:lnTo>
                <a:lnTo>
                  <a:pt x="32708" y="355520"/>
                </a:lnTo>
                <a:lnTo>
                  <a:pt x="31177" y="355559"/>
                </a:lnTo>
                <a:lnTo>
                  <a:pt x="31765" y="355472"/>
                </a:lnTo>
                <a:lnTo>
                  <a:pt x="34581" y="355472"/>
                </a:lnTo>
                <a:close/>
              </a:path>
              <a:path w="62238" h="643591">
                <a:moveTo>
                  <a:pt x="38196" y="10523"/>
                </a:moveTo>
                <a:lnTo>
                  <a:pt x="39140" y="987"/>
                </a:lnTo>
                <a:lnTo>
                  <a:pt x="36584" y="2961"/>
                </a:lnTo>
                <a:lnTo>
                  <a:pt x="34058" y="4965"/>
                </a:lnTo>
                <a:lnTo>
                  <a:pt x="31285" y="8420"/>
                </a:lnTo>
                <a:lnTo>
                  <a:pt x="29991" y="10523"/>
                </a:lnTo>
                <a:lnTo>
                  <a:pt x="38196" y="14443"/>
                </a:lnTo>
                <a:lnTo>
                  <a:pt x="38915" y="14443"/>
                </a:lnTo>
                <a:lnTo>
                  <a:pt x="39575" y="13516"/>
                </a:lnTo>
                <a:lnTo>
                  <a:pt x="40940" y="12151"/>
                </a:lnTo>
                <a:lnTo>
                  <a:pt x="38196" y="10523"/>
                </a:lnTo>
                <a:close/>
              </a:path>
              <a:path w="62238" h="643591">
                <a:moveTo>
                  <a:pt x="60524" y="35096"/>
                </a:moveTo>
                <a:lnTo>
                  <a:pt x="58927" y="32185"/>
                </a:lnTo>
                <a:lnTo>
                  <a:pt x="58753" y="16719"/>
                </a:lnTo>
                <a:lnTo>
                  <a:pt x="58753" y="24767"/>
                </a:lnTo>
                <a:lnTo>
                  <a:pt x="58144" y="26059"/>
                </a:lnTo>
                <a:lnTo>
                  <a:pt x="56677" y="29166"/>
                </a:lnTo>
                <a:lnTo>
                  <a:pt x="52525" y="32708"/>
                </a:lnTo>
                <a:lnTo>
                  <a:pt x="50144" y="34741"/>
                </a:lnTo>
                <a:lnTo>
                  <a:pt x="46950" y="36512"/>
                </a:lnTo>
                <a:lnTo>
                  <a:pt x="42943" y="38021"/>
                </a:lnTo>
                <a:lnTo>
                  <a:pt x="42943" y="40068"/>
                </a:lnTo>
                <a:lnTo>
                  <a:pt x="58097" y="37948"/>
                </a:lnTo>
                <a:lnTo>
                  <a:pt x="61933" y="37412"/>
                </a:lnTo>
                <a:lnTo>
                  <a:pt x="61933" y="35452"/>
                </a:lnTo>
                <a:lnTo>
                  <a:pt x="61541" y="24455"/>
                </a:lnTo>
                <a:lnTo>
                  <a:pt x="60524" y="35096"/>
                </a:lnTo>
                <a:lnTo>
                  <a:pt x="58927" y="33666"/>
                </a:lnTo>
                <a:lnTo>
                  <a:pt x="58144" y="31211"/>
                </a:lnTo>
                <a:lnTo>
                  <a:pt x="58927" y="33666"/>
                </a:lnTo>
                <a:lnTo>
                  <a:pt x="58753" y="19511"/>
                </a:lnTo>
                <a:lnTo>
                  <a:pt x="58927" y="33666"/>
                </a:lnTo>
                <a:lnTo>
                  <a:pt x="60524" y="35096"/>
                </a:lnTo>
                <a:close/>
              </a:path>
              <a:path w="62238" h="643591">
                <a:moveTo>
                  <a:pt x="59668" y="258780"/>
                </a:moveTo>
                <a:lnTo>
                  <a:pt x="59668" y="279887"/>
                </a:lnTo>
                <a:lnTo>
                  <a:pt x="60887" y="279887"/>
                </a:lnTo>
                <a:lnTo>
                  <a:pt x="60887" y="258780"/>
                </a:lnTo>
                <a:lnTo>
                  <a:pt x="59668" y="258780"/>
                </a:lnTo>
                <a:close/>
              </a:path>
              <a:path w="62238" h="643591">
                <a:moveTo>
                  <a:pt x="20121" y="382563"/>
                </a:moveTo>
                <a:lnTo>
                  <a:pt x="20121" y="384769"/>
                </a:lnTo>
                <a:lnTo>
                  <a:pt x="20622" y="386918"/>
                </a:lnTo>
                <a:lnTo>
                  <a:pt x="21624" y="389008"/>
                </a:lnTo>
                <a:lnTo>
                  <a:pt x="22626" y="391099"/>
                </a:lnTo>
                <a:lnTo>
                  <a:pt x="24433" y="393582"/>
                </a:lnTo>
                <a:lnTo>
                  <a:pt x="24956" y="377878"/>
                </a:lnTo>
                <a:lnTo>
                  <a:pt x="23170" y="375420"/>
                </a:lnTo>
                <a:lnTo>
                  <a:pt x="24273" y="374491"/>
                </a:lnTo>
                <a:lnTo>
                  <a:pt x="25769" y="373721"/>
                </a:lnTo>
                <a:lnTo>
                  <a:pt x="27627" y="379039"/>
                </a:lnTo>
                <a:lnTo>
                  <a:pt x="28048" y="373551"/>
                </a:lnTo>
                <a:lnTo>
                  <a:pt x="28542" y="370716"/>
                </a:lnTo>
                <a:lnTo>
                  <a:pt x="27380" y="369395"/>
                </a:lnTo>
                <a:lnTo>
                  <a:pt x="26654" y="368321"/>
                </a:lnTo>
                <a:lnTo>
                  <a:pt x="25406" y="366462"/>
                </a:lnTo>
                <a:lnTo>
                  <a:pt x="24781" y="364590"/>
                </a:lnTo>
                <a:lnTo>
                  <a:pt x="24781" y="359566"/>
                </a:lnTo>
                <a:lnTo>
                  <a:pt x="26132" y="359222"/>
                </a:lnTo>
                <a:lnTo>
                  <a:pt x="25972" y="357461"/>
                </a:lnTo>
                <a:lnTo>
                  <a:pt x="23228" y="361022"/>
                </a:lnTo>
                <a:lnTo>
                  <a:pt x="23867" y="369090"/>
                </a:lnTo>
                <a:lnTo>
                  <a:pt x="25478" y="370963"/>
                </a:lnTo>
                <a:lnTo>
                  <a:pt x="27656" y="373111"/>
                </a:lnTo>
                <a:lnTo>
                  <a:pt x="26364" y="373551"/>
                </a:lnTo>
                <a:lnTo>
                  <a:pt x="24898" y="372970"/>
                </a:lnTo>
                <a:lnTo>
                  <a:pt x="23649" y="371809"/>
                </a:lnTo>
                <a:lnTo>
                  <a:pt x="22931" y="375628"/>
                </a:lnTo>
                <a:lnTo>
                  <a:pt x="21137" y="377191"/>
                </a:lnTo>
                <a:lnTo>
                  <a:pt x="20121" y="379572"/>
                </a:lnTo>
                <a:lnTo>
                  <a:pt x="20121" y="382563"/>
                </a:lnTo>
                <a:close/>
              </a:path>
              <a:path w="62238" h="643591">
                <a:moveTo>
                  <a:pt x="52438" y="372284"/>
                </a:moveTo>
                <a:lnTo>
                  <a:pt x="41576" y="372284"/>
                </a:lnTo>
                <a:lnTo>
                  <a:pt x="43553" y="368630"/>
                </a:lnTo>
                <a:lnTo>
                  <a:pt x="46340" y="363752"/>
                </a:lnTo>
                <a:lnTo>
                  <a:pt x="47415" y="361923"/>
                </a:lnTo>
                <a:lnTo>
                  <a:pt x="48518" y="360645"/>
                </a:lnTo>
                <a:lnTo>
                  <a:pt x="49651" y="359919"/>
                </a:lnTo>
                <a:lnTo>
                  <a:pt x="51959" y="358830"/>
                </a:lnTo>
                <a:lnTo>
                  <a:pt x="53353" y="355472"/>
                </a:lnTo>
                <a:lnTo>
                  <a:pt x="55763" y="355472"/>
                </a:lnTo>
                <a:lnTo>
                  <a:pt x="57360" y="355872"/>
                </a:lnTo>
                <a:lnTo>
                  <a:pt x="56271" y="353800"/>
                </a:lnTo>
                <a:lnTo>
                  <a:pt x="57556" y="347872"/>
                </a:lnTo>
                <a:lnTo>
                  <a:pt x="56155" y="348330"/>
                </a:lnTo>
                <a:lnTo>
                  <a:pt x="54093" y="348330"/>
                </a:lnTo>
                <a:lnTo>
                  <a:pt x="53469" y="352515"/>
                </a:lnTo>
                <a:lnTo>
                  <a:pt x="45571" y="352515"/>
                </a:lnTo>
                <a:lnTo>
                  <a:pt x="41822" y="355472"/>
                </a:lnTo>
                <a:lnTo>
                  <a:pt x="41651" y="355607"/>
                </a:lnTo>
                <a:lnTo>
                  <a:pt x="38283" y="361792"/>
                </a:lnTo>
                <a:lnTo>
                  <a:pt x="35191" y="367541"/>
                </a:lnTo>
                <a:lnTo>
                  <a:pt x="33100" y="371548"/>
                </a:lnTo>
                <a:lnTo>
                  <a:pt x="32225" y="372284"/>
                </a:lnTo>
                <a:lnTo>
                  <a:pt x="33521" y="379039"/>
                </a:lnTo>
                <a:lnTo>
                  <a:pt x="35815" y="378197"/>
                </a:lnTo>
                <a:lnTo>
                  <a:pt x="37760" y="376513"/>
                </a:lnTo>
                <a:lnTo>
                  <a:pt x="39706" y="374829"/>
                </a:lnTo>
                <a:lnTo>
                  <a:pt x="47168" y="378952"/>
                </a:lnTo>
                <a:lnTo>
                  <a:pt x="47168" y="377515"/>
                </a:lnTo>
                <a:lnTo>
                  <a:pt x="50478" y="376847"/>
                </a:lnTo>
                <a:lnTo>
                  <a:pt x="53019" y="375947"/>
                </a:lnTo>
                <a:lnTo>
                  <a:pt x="54790" y="374814"/>
                </a:lnTo>
                <a:lnTo>
                  <a:pt x="58042" y="372782"/>
                </a:lnTo>
                <a:lnTo>
                  <a:pt x="59668" y="369806"/>
                </a:lnTo>
                <a:lnTo>
                  <a:pt x="59668" y="368466"/>
                </a:lnTo>
                <a:lnTo>
                  <a:pt x="59015" y="370215"/>
                </a:lnTo>
                <a:lnTo>
                  <a:pt x="57795" y="371043"/>
                </a:lnTo>
                <a:lnTo>
                  <a:pt x="56576" y="371870"/>
                </a:lnTo>
                <a:lnTo>
                  <a:pt x="54790" y="372284"/>
                </a:lnTo>
                <a:lnTo>
                  <a:pt x="52438" y="372284"/>
                </a:lnTo>
                <a:close/>
              </a:path>
              <a:path w="62238" h="643591">
                <a:moveTo>
                  <a:pt x="27627" y="379039"/>
                </a:moveTo>
                <a:lnTo>
                  <a:pt x="30879" y="379039"/>
                </a:lnTo>
                <a:lnTo>
                  <a:pt x="30719" y="373551"/>
                </a:lnTo>
                <a:lnTo>
                  <a:pt x="30139" y="372284"/>
                </a:lnTo>
                <a:lnTo>
                  <a:pt x="28542" y="370716"/>
                </a:lnTo>
                <a:lnTo>
                  <a:pt x="28048" y="373551"/>
                </a:lnTo>
                <a:lnTo>
                  <a:pt x="27627" y="379039"/>
                </a:lnTo>
                <a:close/>
              </a:path>
              <a:path w="62238" h="643591">
                <a:moveTo>
                  <a:pt x="27525" y="405597"/>
                </a:moveTo>
                <a:lnTo>
                  <a:pt x="26223" y="404831"/>
                </a:lnTo>
                <a:lnTo>
                  <a:pt x="26219" y="409566"/>
                </a:lnTo>
                <a:lnTo>
                  <a:pt x="25696" y="413604"/>
                </a:lnTo>
                <a:lnTo>
                  <a:pt x="27220" y="411607"/>
                </a:lnTo>
                <a:lnTo>
                  <a:pt x="28745" y="409379"/>
                </a:lnTo>
                <a:lnTo>
                  <a:pt x="28745" y="407201"/>
                </a:lnTo>
                <a:lnTo>
                  <a:pt x="27525" y="405597"/>
                </a:lnTo>
                <a:close/>
              </a:path>
              <a:path w="62238" h="643591">
                <a:moveTo>
                  <a:pt x="23649" y="406430"/>
                </a:moveTo>
                <a:lnTo>
                  <a:pt x="25507" y="418438"/>
                </a:lnTo>
                <a:lnTo>
                  <a:pt x="24694" y="409566"/>
                </a:lnTo>
                <a:lnTo>
                  <a:pt x="25711" y="404530"/>
                </a:lnTo>
                <a:lnTo>
                  <a:pt x="24520" y="404530"/>
                </a:lnTo>
                <a:lnTo>
                  <a:pt x="23272" y="405297"/>
                </a:lnTo>
                <a:lnTo>
                  <a:pt x="23489" y="416645"/>
                </a:lnTo>
                <a:lnTo>
                  <a:pt x="25507" y="418438"/>
                </a:lnTo>
                <a:lnTo>
                  <a:pt x="23649" y="406430"/>
                </a:lnTo>
                <a:close/>
              </a:path>
              <a:path w="62238" h="643591">
                <a:moveTo>
                  <a:pt x="59668" y="439673"/>
                </a:moveTo>
                <a:lnTo>
                  <a:pt x="59465" y="441909"/>
                </a:lnTo>
                <a:lnTo>
                  <a:pt x="59058" y="443419"/>
                </a:lnTo>
                <a:lnTo>
                  <a:pt x="58448" y="444203"/>
                </a:lnTo>
                <a:lnTo>
                  <a:pt x="57490" y="445451"/>
                </a:lnTo>
                <a:lnTo>
                  <a:pt x="55690" y="446076"/>
                </a:lnTo>
                <a:lnTo>
                  <a:pt x="23736" y="446076"/>
                </a:lnTo>
                <a:lnTo>
                  <a:pt x="23838" y="435390"/>
                </a:lnTo>
                <a:lnTo>
                  <a:pt x="23867" y="433968"/>
                </a:lnTo>
                <a:lnTo>
                  <a:pt x="23954" y="431935"/>
                </a:lnTo>
                <a:lnTo>
                  <a:pt x="24006" y="431717"/>
                </a:lnTo>
                <a:lnTo>
                  <a:pt x="24266" y="430621"/>
                </a:lnTo>
                <a:lnTo>
                  <a:pt x="24781" y="433928"/>
                </a:lnTo>
                <a:lnTo>
                  <a:pt x="26219" y="433928"/>
                </a:lnTo>
                <a:lnTo>
                  <a:pt x="26008" y="432905"/>
                </a:lnTo>
                <a:lnTo>
                  <a:pt x="25827" y="431272"/>
                </a:lnTo>
                <a:lnTo>
                  <a:pt x="25827" y="429849"/>
                </a:lnTo>
                <a:lnTo>
                  <a:pt x="25340" y="429431"/>
                </a:lnTo>
                <a:lnTo>
                  <a:pt x="25173" y="421729"/>
                </a:lnTo>
                <a:lnTo>
                  <a:pt x="23606" y="430575"/>
                </a:lnTo>
                <a:lnTo>
                  <a:pt x="23344" y="421686"/>
                </a:lnTo>
                <a:lnTo>
                  <a:pt x="21950" y="425886"/>
                </a:lnTo>
                <a:lnTo>
                  <a:pt x="23736" y="459403"/>
                </a:lnTo>
                <a:lnTo>
                  <a:pt x="22386" y="427090"/>
                </a:lnTo>
                <a:lnTo>
                  <a:pt x="22996" y="428833"/>
                </a:lnTo>
                <a:lnTo>
                  <a:pt x="23736" y="459403"/>
                </a:lnTo>
                <a:lnTo>
                  <a:pt x="23736" y="453175"/>
                </a:lnTo>
                <a:lnTo>
                  <a:pt x="55646" y="453175"/>
                </a:lnTo>
                <a:lnTo>
                  <a:pt x="57577" y="453625"/>
                </a:lnTo>
                <a:lnTo>
                  <a:pt x="59145" y="455425"/>
                </a:lnTo>
                <a:lnTo>
                  <a:pt x="59581" y="457008"/>
                </a:lnTo>
                <a:lnTo>
                  <a:pt x="59668" y="459272"/>
                </a:lnTo>
                <a:lnTo>
                  <a:pt x="60887" y="459272"/>
                </a:lnTo>
                <a:lnTo>
                  <a:pt x="60887" y="439673"/>
                </a:lnTo>
                <a:lnTo>
                  <a:pt x="59668" y="439673"/>
                </a:lnTo>
                <a:close/>
              </a:path>
              <a:path w="62238" h="643591">
                <a:moveTo>
                  <a:pt x="24266" y="430621"/>
                </a:moveTo>
                <a:lnTo>
                  <a:pt x="24006" y="431717"/>
                </a:lnTo>
                <a:lnTo>
                  <a:pt x="24201" y="432273"/>
                </a:lnTo>
                <a:lnTo>
                  <a:pt x="24781" y="433928"/>
                </a:lnTo>
                <a:lnTo>
                  <a:pt x="24266" y="430621"/>
                </a:lnTo>
                <a:close/>
              </a:path>
              <a:path w="62238" h="643591">
                <a:moveTo>
                  <a:pt x="1437" y="273006"/>
                </a:moveTo>
                <a:lnTo>
                  <a:pt x="3411" y="274312"/>
                </a:lnTo>
                <a:lnTo>
                  <a:pt x="5908" y="274312"/>
                </a:lnTo>
                <a:lnTo>
                  <a:pt x="7861" y="273006"/>
                </a:lnTo>
                <a:lnTo>
                  <a:pt x="9189" y="271060"/>
                </a:lnTo>
                <a:lnTo>
                  <a:pt x="9189" y="268534"/>
                </a:lnTo>
                <a:lnTo>
                  <a:pt x="7861" y="266582"/>
                </a:lnTo>
                <a:lnTo>
                  <a:pt x="5908" y="265253"/>
                </a:lnTo>
                <a:lnTo>
                  <a:pt x="3382" y="265253"/>
                </a:lnTo>
                <a:lnTo>
                  <a:pt x="1415" y="266582"/>
                </a:lnTo>
                <a:lnTo>
                  <a:pt x="87" y="268534"/>
                </a:lnTo>
                <a:lnTo>
                  <a:pt x="87" y="271060"/>
                </a:lnTo>
                <a:lnTo>
                  <a:pt x="1437" y="273006"/>
                </a:lnTo>
                <a:close/>
              </a:path>
              <a:path w="62238" h="643591">
                <a:moveTo>
                  <a:pt x="27133" y="245976"/>
                </a:moveTo>
                <a:lnTo>
                  <a:pt x="20731" y="245976"/>
                </a:lnTo>
                <a:lnTo>
                  <a:pt x="19903" y="246411"/>
                </a:lnTo>
                <a:lnTo>
                  <a:pt x="21254" y="250505"/>
                </a:lnTo>
                <a:lnTo>
                  <a:pt x="22705" y="254947"/>
                </a:lnTo>
                <a:lnTo>
                  <a:pt x="23606" y="257764"/>
                </a:lnTo>
                <a:lnTo>
                  <a:pt x="23954" y="258955"/>
                </a:lnTo>
                <a:lnTo>
                  <a:pt x="25478" y="258955"/>
                </a:lnTo>
                <a:lnTo>
                  <a:pt x="25420" y="258548"/>
                </a:lnTo>
                <a:lnTo>
                  <a:pt x="25304" y="257125"/>
                </a:lnTo>
                <a:lnTo>
                  <a:pt x="25304" y="255412"/>
                </a:lnTo>
                <a:lnTo>
                  <a:pt x="25856" y="254280"/>
                </a:lnTo>
                <a:lnTo>
                  <a:pt x="27714" y="253380"/>
                </a:lnTo>
                <a:lnTo>
                  <a:pt x="29021" y="253206"/>
                </a:lnTo>
                <a:lnTo>
                  <a:pt x="55632" y="253206"/>
                </a:lnTo>
                <a:lnTo>
                  <a:pt x="57352" y="253619"/>
                </a:lnTo>
                <a:lnTo>
                  <a:pt x="58891" y="255274"/>
                </a:lnTo>
                <a:lnTo>
                  <a:pt x="59407" y="256719"/>
                </a:lnTo>
                <a:lnTo>
                  <a:pt x="59665" y="258757"/>
                </a:lnTo>
                <a:lnTo>
                  <a:pt x="59436" y="261537"/>
                </a:lnTo>
                <a:lnTo>
                  <a:pt x="58898" y="263344"/>
                </a:lnTo>
                <a:lnTo>
                  <a:pt x="57214" y="264941"/>
                </a:lnTo>
                <a:lnTo>
                  <a:pt x="55138" y="265340"/>
                </a:lnTo>
                <a:lnTo>
                  <a:pt x="20557" y="265340"/>
                </a:lnTo>
                <a:lnTo>
                  <a:pt x="19903" y="265659"/>
                </a:lnTo>
                <a:lnTo>
                  <a:pt x="20426" y="266995"/>
                </a:lnTo>
                <a:lnTo>
                  <a:pt x="21268" y="268999"/>
                </a:lnTo>
                <a:lnTo>
                  <a:pt x="22517" y="272541"/>
                </a:lnTo>
                <a:lnTo>
                  <a:pt x="24172" y="277622"/>
                </a:lnTo>
                <a:lnTo>
                  <a:pt x="24781" y="279495"/>
                </a:lnTo>
                <a:lnTo>
                  <a:pt x="26132" y="279495"/>
                </a:lnTo>
                <a:lnTo>
                  <a:pt x="25725" y="278043"/>
                </a:lnTo>
                <a:lnTo>
                  <a:pt x="25493" y="277165"/>
                </a:lnTo>
                <a:lnTo>
                  <a:pt x="25348" y="275924"/>
                </a:lnTo>
                <a:lnTo>
                  <a:pt x="25348" y="274530"/>
                </a:lnTo>
                <a:lnTo>
                  <a:pt x="25943" y="273615"/>
                </a:lnTo>
                <a:lnTo>
                  <a:pt x="27133" y="273180"/>
                </a:lnTo>
                <a:lnTo>
                  <a:pt x="27859" y="272918"/>
                </a:lnTo>
                <a:lnTo>
                  <a:pt x="29166" y="272788"/>
                </a:lnTo>
                <a:lnTo>
                  <a:pt x="55225" y="272788"/>
                </a:lnTo>
                <a:lnTo>
                  <a:pt x="57309" y="273194"/>
                </a:lnTo>
                <a:lnTo>
                  <a:pt x="58848" y="274820"/>
                </a:lnTo>
                <a:lnTo>
                  <a:pt x="59378" y="276780"/>
                </a:lnTo>
                <a:lnTo>
                  <a:pt x="59668" y="279887"/>
                </a:lnTo>
                <a:lnTo>
                  <a:pt x="59668" y="258780"/>
                </a:lnTo>
                <a:lnTo>
                  <a:pt x="60887" y="258780"/>
                </a:lnTo>
                <a:lnTo>
                  <a:pt x="60887" y="239748"/>
                </a:lnTo>
                <a:lnTo>
                  <a:pt x="59668" y="239748"/>
                </a:lnTo>
                <a:lnTo>
                  <a:pt x="59610" y="241751"/>
                </a:lnTo>
                <a:lnTo>
                  <a:pt x="59225" y="243217"/>
                </a:lnTo>
                <a:lnTo>
                  <a:pt x="57802" y="245076"/>
                </a:lnTo>
                <a:lnTo>
                  <a:pt x="56401" y="245540"/>
                </a:lnTo>
                <a:lnTo>
                  <a:pt x="29921" y="245540"/>
                </a:lnTo>
                <a:lnTo>
                  <a:pt x="28382" y="243972"/>
                </a:lnTo>
                <a:lnTo>
                  <a:pt x="27279" y="242695"/>
                </a:lnTo>
                <a:lnTo>
                  <a:pt x="26611" y="241707"/>
                </a:lnTo>
                <a:lnTo>
                  <a:pt x="25449" y="239936"/>
                </a:lnTo>
                <a:lnTo>
                  <a:pt x="24869" y="238194"/>
                </a:lnTo>
                <a:lnTo>
                  <a:pt x="24869" y="233984"/>
                </a:lnTo>
                <a:lnTo>
                  <a:pt x="25689" y="232271"/>
                </a:lnTo>
                <a:lnTo>
                  <a:pt x="27329" y="231342"/>
                </a:lnTo>
                <a:lnTo>
                  <a:pt x="28970" y="230413"/>
                </a:lnTo>
                <a:lnTo>
                  <a:pt x="31039" y="229948"/>
                </a:lnTo>
                <a:lnTo>
                  <a:pt x="55095" y="229948"/>
                </a:lnTo>
                <a:lnTo>
                  <a:pt x="57018" y="230369"/>
                </a:lnTo>
                <a:lnTo>
                  <a:pt x="58790" y="232053"/>
                </a:lnTo>
                <a:lnTo>
                  <a:pt x="59378" y="233534"/>
                </a:lnTo>
                <a:lnTo>
                  <a:pt x="59668" y="235654"/>
                </a:lnTo>
                <a:lnTo>
                  <a:pt x="60887" y="235654"/>
                </a:lnTo>
                <a:lnTo>
                  <a:pt x="60887" y="217056"/>
                </a:lnTo>
                <a:lnTo>
                  <a:pt x="59668" y="217056"/>
                </a:lnTo>
                <a:lnTo>
                  <a:pt x="59639" y="219031"/>
                </a:lnTo>
                <a:lnTo>
                  <a:pt x="59160" y="220439"/>
                </a:lnTo>
                <a:lnTo>
                  <a:pt x="57301" y="222123"/>
                </a:lnTo>
                <a:lnTo>
                  <a:pt x="55792" y="222544"/>
                </a:lnTo>
                <a:lnTo>
                  <a:pt x="27700" y="222544"/>
                </a:lnTo>
                <a:lnTo>
                  <a:pt x="23765" y="224112"/>
                </a:lnTo>
                <a:lnTo>
                  <a:pt x="21559" y="227248"/>
                </a:lnTo>
                <a:lnTo>
                  <a:pt x="20426" y="228874"/>
                </a:lnTo>
                <a:lnTo>
                  <a:pt x="19860" y="230674"/>
                </a:lnTo>
                <a:lnTo>
                  <a:pt x="19860" y="235088"/>
                </a:lnTo>
                <a:lnTo>
                  <a:pt x="20571" y="237439"/>
                </a:lnTo>
                <a:lnTo>
                  <a:pt x="21994" y="239704"/>
                </a:lnTo>
                <a:lnTo>
                  <a:pt x="22923" y="241214"/>
                </a:lnTo>
                <a:lnTo>
                  <a:pt x="24636" y="243304"/>
                </a:lnTo>
                <a:lnTo>
                  <a:pt x="27133" y="245976"/>
                </a:lnTo>
                <a:close/>
              </a:path>
              <a:path w="62238" h="643591">
                <a:moveTo>
                  <a:pt x="52830" y="178524"/>
                </a:moveTo>
                <a:lnTo>
                  <a:pt x="51160" y="178713"/>
                </a:lnTo>
                <a:lnTo>
                  <a:pt x="48954" y="178713"/>
                </a:lnTo>
                <a:lnTo>
                  <a:pt x="23867" y="178626"/>
                </a:lnTo>
                <a:lnTo>
                  <a:pt x="23867" y="169741"/>
                </a:lnTo>
                <a:lnTo>
                  <a:pt x="20731" y="169741"/>
                </a:lnTo>
                <a:lnTo>
                  <a:pt x="20731" y="178539"/>
                </a:lnTo>
                <a:lnTo>
                  <a:pt x="10017" y="178539"/>
                </a:lnTo>
                <a:lnTo>
                  <a:pt x="9276" y="179323"/>
                </a:lnTo>
                <a:lnTo>
                  <a:pt x="13690" y="182604"/>
                </a:lnTo>
                <a:lnTo>
                  <a:pt x="16412" y="184687"/>
                </a:lnTo>
                <a:lnTo>
                  <a:pt x="18473" y="186458"/>
                </a:lnTo>
                <a:lnTo>
                  <a:pt x="19816" y="187903"/>
                </a:lnTo>
                <a:lnTo>
                  <a:pt x="21471" y="189906"/>
                </a:lnTo>
                <a:lnTo>
                  <a:pt x="22582" y="191147"/>
                </a:lnTo>
                <a:lnTo>
                  <a:pt x="23867" y="190908"/>
                </a:lnTo>
                <a:lnTo>
                  <a:pt x="23867" y="186160"/>
                </a:lnTo>
                <a:lnTo>
                  <a:pt x="53193" y="186160"/>
                </a:lnTo>
                <a:lnTo>
                  <a:pt x="55487" y="185826"/>
                </a:lnTo>
                <a:lnTo>
                  <a:pt x="57142" y="185159"/>
                </a:lnTo>
                <a:lnTo>
                  <a:pt x="60191" y="183939"/>
                </a:lnTo>
                <a:lnTo>
                  <a:pt x="61715" y="181616"/>
                </a:lnTo>
                <a:lnTo>
                  <a:pt x="61715" y="176622"/>
                </a:lnTo>
                <a:lnTo>
                  <a:pt x="61294" y="174997"/>
                </a:lnTo>
                <a:lnTo>
                  <a:pt x="60452" y="173312"/>
                </a:lnTo>
                <a:lnTo>
                  <a:pt x="59610" y="171628"/>
                </a:lnTo>
                <a:lnTo>
                  <a:pt x="58173" y="170031"/>
                </a:lnTo>
                <a:lnTo>
                  <a:pt x="56140" y="168521"/>
                </a:lnTo>
                <a:lnTo>
                  <a:pt x="54833" y="167563"/>
                </a:lnTo>
                <a:lnTo>
                  <a:pt x="53875" y="168696"/>
                </a:lnTo>
                <a:lnTo>
                  <a:pt x="55734" y="170561"/>
                </a:lnTo>
                <a:lnTo>
                  <a:pt x="56721" y="172100"/>
                </a:lnTo>
                <a:lnTo>
                  <a:pt x="56968" y="174052"/>
                </a:lnTo>
                <a:lnTo>
                  <a:pt x="56968" y="176085"/>
                </a:lnTo>
                <a:lnTo>
                  <a:pt x="55966" y="177450"/>
                </a:lnTo>
                <a:lnTo>
                  <a:pt x="53962" y="178147"/>
                </a:lnTo>
                <a:lnTo>
                  <a:pt x="52830" y="178524"/>
                </a:lnTo>
                <a:close/>
              </a:path>
              <a:path w="62238" h="643591">
                <a:moveTo>
                  <a:pt x="53164" y="133216"/>
                </a:moveTo>
                <a:lnTo>
                  <a:pt x="51828" y="133216"/>
                </a:lnTo>
                <a:lnTo>
                  <a:pt x="47966" y="137874"/>
                </a:lnTo>
                <a:lnTo>
                  <a:pt x="43059" y="139399"/>
                </a:lnTo>
                <a:lnTo>
                  <a:pt x="36323" y="133216"/>
                </a:lnTo>
                <a:lnTo>
                  <a:pt x="34058" y="133216"/>
                </a:lnTo>
                <a:lnTo>
                  <a:pt x="33536" y="121136"/>
                </a:lnTo>
                <a:lnTo>
                  <a:pt x="33536" y="133216"/>
                </a:lnTo>
                <a:lnTo>
                  <a:pt x="34189" y="140664"/>
                </a:lnTo>
                <a:lnTo>
                  <a:pt x="36323" y="139689"/>
                </a:lnTo>
                <a:lnTo>
                  <a:pt x="51828" y="140664"/>
                </a:lnTo>
                <a:lnTo>
                  <a:pt x="51044" y="135116"/>
                </a:lnTo>
                <a:lnTo>
                  <a:pt x="53164" y="133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92243" y="5336330"/>
            <a:ext cx="256732" cy="54838"/>
          </a:xfrm>
          <a:custGeom>
            <a:avLst/>
            <a:gdLst/>
            <a:ahLst/>
            <a:cxnLst/>
            <a:rect l="l" t="t" r="r" b="b"/>
            <a:pathLst>
              <a:path w="282405" h="62150">
                <a:moveTo>
                  <a:pt x="209619" y="47080"/>
                </a:moveTo>
                <a:lnTo>
                  <a:pt x="209619" y="61148"/>
                </a:lnTo>
                <a:lnTo>
                  <a:pt x="211361" y="60255"/>
                </a:lnTo>
                <a:lnTo>
                  <a:pt x="212682" y="59885"/>
                </a:lnTo>
                <a:lnTo>
                  <a:pt x="213989" y="60175"/>
                </a:lnTo>
                <a:lnTo>
                  <a:pt x="216195" y="60756"/>
                </a:lnTo>
                <a:lnTo>
                  <a:pt x="218402" y="61337"/>
                </a:lnTo>
                <a:lnTo>
                  <a:pt x="220376" y="61627"/>
                </a:lnTo>
                <a:lnTo>
                  <a:pt x="226271" y="61627"/>
                </a:lnTo>
                <a:lnTo>
                  <a:pt x="229632" y="60538"/>
                </a:lnTo>
                <a:lnTo>
                  <a:pt x="232201" y="58361"/>
                </a:lnTo>
                <a:lnTo>
                  <a:pt x="234771" y="56183"/>
                </a:lnTo>
                <a:lnTo>
                  <a:pt x="236056" y="53381"/>
                </a:lnTo>
                <a:lnTo>
                  <a:pt x="236056" y="45483"/>
                </a:lnTo>
                <a:lnTo>
                  <a:pt x="232963" y="41564"/>
                </a:lnTo>
                <a:lnTo>
                  <a:pt x="226779" y="38196"/>
                </a:lnTo>
                <a:lnTo>
                  <a:pt x="221030" y="35103"/>
                </a:lnTo>
                <a:lnTo>
                  <a:pt x="217023" y="33013"/>
                </a:lnTo>
                <a:lnTo>
                  <a:pt x="215019" y="30632"/>
                </a:lnTo>
                <a:lnTo>
                  <a:pt x="215019" y="26276"/>
                </a:lnTo>
                <a:lnTo>
                  <a:pt x="215600" y="24810"/>
                </a:lnTo>
                <a:lnTo>
                  <a:pt x="216761" y="23562"/>
                </a:lnTo>
                <a:lnTo>
                  <a:pt x="217923" y="22313"/>
                </a:lnTo>
                <a:lnTo>
                  <a:pt x="219520" y="21689"/>
                </a:lnTo>
                <a:lnTo>
                  <a:pt x="224950" y="21689"/>
                </a:lnTo>
                <a:lnTo>
                  <a:pt x="227548" y="23141"/>
                </a:lnTo>
                <a:lnTo>
                  <a:pt x="229348" y="26044"/>
                </a:lnTo>
                <a:lnTo>
                  <a:pt x="230336" y="27612"/>
                </a:lnTo>
                <a:lnTo>
                  <a:pt x="231120" y="29805"/>
                </a:lnTo>
                <a:lnTo>
                  <a:pt x="231700" y="32621"/>
                </a:lnTo>
                <a:lnTo>
                  <a:pt x="233051" y="32621"/>
                </a:lnTo>
                <a:lnTo>
                  <a:pt x="232746" y="20469"/>
                </a:lnTo>
                <a:lnTo>
                  <a:pt x="231323" y="21021"/>
                </a:lnTo>
                <a:lnTo>
                  <a:pt x="229958" y="21384"/>
                </a:lnTo>
                <a:lnTo>
                  <a:pt x="228688" y="21094"/>
                </a:lnTo>
                <a:lnTo>
                  <a:pt x="226844" y="20513"/>
                </a:lnTo>
                <a:lnTo>
                  <a:pt x="225000" y="19932"/>
                </a:lnTo>
                <a:lnTo>
                  <a:pt x="223309" y="19642"/>
                </a:lnTo>
                <a:lnTo>
                  <a:pt x="218257" y="19642"/>
                </a:lnTo>
                <a:lnTo>
                  <a:pt x="215339" y="20687"/>
                </a:lnTo>
                <a:lnTo>
                  <a:pt x="213016" y="22778"/>
                </a:lnTo>
                <a:lnTo>
                  <a:pt x="210693" y="24868"/>
                </a:lnTo>
                <a:lnTo>
                  <a:pt x="209532" y="27540"/>
                </a:lnTo>
                <a:lnTo>
                  <a:pt x="209532" y="33434"/>
                </a:lnTo>
                <a:lnTo>
                  <a:pt x="210374" y="35728"/>
                </a:lnTo>
                <a:lnTo>
                  <a:pt x="212058" y="37673"/>
                </a:lnTo>
                <a:lnTo>
                  <a:pt x="213742" y="39618"/>
                </a:lnTo>
                <a:lnTo>
                  <a:pt x="216370" y="41549"/>
                </a:lnTo>
                <a:lnTo>
                  <a:pt x="219941" y="43466"/>
                </a:lnTo>
                <a:lnTo>
                  <a:pt x="224819" y="46253"/>
                </a:lnTo>
                <a:lnTo>
                  <a:pt x="226648" y="47327"/>
                </a:lnTo>
                <a:lnTo>
                  <a:pt x="227926" y="48431"/>
                </a:lnTo>
                <a:lnTo>
                  <a:pt x="228652" y="49563"/>
                </a:lnTo>
                <a:lnTo>
                  <a:pt x="229740" y="51871"/>
                </a:lnTo>
                <a:lnTo>
                  <a:pt x="229740" y="55007"/>
                </a:lnTo>
                <a:lnTo>
                  <a:pt x="229109" y="56568"/>
                </a:lnTo>
                <a:lnTo>
                  <a:pt x="227846" y="57773"/>
                </a:lnTo>
                <a:lnTo>
                  <a:pt x="226583" y="58978"/>
                </a:lnTo>
                <a:lnTo>
                  <a:pt x="224862" y="59580"/>
                </a:lnTo>
                <a:lnTo>
                  <a:pt x="218765" y="59580"/>
                </a:lnTo>
                <a:lnTo>
                  <a:pt x="215789" y="57954"/>
                </a:lnTo>
                <a:lnTo>
                  <a:pt x="213756" y="54702"/>
                </a:lnTo>
                <a:lnTo>
                  <a:pt x="212624" y="52931"/>
                </a:lnTo>
                <a:lnTo>
                  <a:pt x="211724" y="50390"/>
                </a:lnTo>
                <a:lnTo>
                  <a:pt x="211056" y="47080"/>
                </a:lnTo>
                <a:lnTo>
                  <a:pt x="209619" y="47080"/>
                </a:lnTo>
                <a:close/>
              </a:path>
              <a:path w="282405" h="62150">
                <a:moveTo>
                  <a:pt x="240615" y="5291"/>
                </a:moveTo>
                <a:lnTo>
                  <a:pt x="241857" y="5182"/>
                </a:lnTo>
                <a:lnTo>
                  <a:pt x="243483" y="5182"/>
                </a:lnTo>
                <a:lnTo>
                  <a:pt x="244506" y="5567"/>
                </a:lnTo>
                <a:lnTo>
                  <a:pt x="245348" y="7106"/>
                </a:lnTo>
                <a:lnTo>
                  <a:pt x="245559" y="8303"/>
                </a:lnTo>
                <a:lnTo>
                  <a:pt x="245559" y="54934"/>
                </a:lnTo>
                <a:lnTo>
                  <a:pt x="245188" y="56960"/>
                </a:lnTo>
                <a:lnTo>
                  <a:pt x="243708" y="58673"/>
                </a:lnTo>
                <a:lnTo>
                  <a:pt x="242147" y="59261"/>
                </a:lnTo>
                <a:lnTo>
                  <a:pt x="239766" y="59580"/>
                </a:lnTo>
                <a:lnTo>
                  <a:pt x="239766" y="60800"/>
                </a:lnTo>
                <a:lnTo>
                  <a:pt x="258973" y="60800"/>
                </a:lnTo>
                <a:lnTo>
                  <a:pt x="258973" y="59580"/>
                </a:lnTo>
                <a:lnTo>
                  <a:pt x="256505" y="59232"/>
                </a:lnTo>
                <a:lnTo>
                  <a:pt x="254894" y="58651"/>
                </a:lnTo>
                <a:lnTo>
                  <a:pt x="253384" y="57025"/>
                </a:lnTo>
                <a:lnTo>
                  <a:pt x="253006" y="54993"/>
                </a:lnTo>
                <a:lnTo>
                  <a:pt x="253006" y="30269"/>
                </a:lnTo>
                <a:lnTo>
                  <a:pt x="254066" y="28715"/>
                </a:lnTo>
                <a:lnTo>
                  <a:pt x="256186" y="27090"/>
                </a:lnTo>
                <a:lnTo>
                  <a:pt x="258305" y="25464"/>
                </a:lnTo>
                <a:lnTo>
                  <a:pt x="260498" y="24651"/>
                </a:lnTo>
                <a:lnTo>
                  <a:pt x="265375" y="24651"/>
                </a:lnTo>
                <a:lnTo>
                  <a:pt x="267154" y="25522"/>
                </a:lnTo>
                <a:lnTo>
                  <a:pt x="268098" y="27264"/>
                </a:lnTo>
                <a:lnTo>
                  <a:pt x="269041" y="29006"/>
                </a:lnTo>
                <a:lnTo>
                  <a:pt x="269513" y="31285"/>
                </a:lnTo>
                <a:lnTo>
                  <a:pt x="269513" y="54934"/>
                </a:lnTo>
                <a:lnTo>
                  <a:pt x="269150" y="56953"/>
                </a:lnTo>
                <a:lnTo>
                  <a:pt x="267698" y="58636"/>
                </a:lnTo>
                <a:lnTo>
                  <a:pt x="266072" y="59232"/>
                </a:lnTo>
                <a:lnTo>
                  <a:pt x="263546" y="59580"/>
                </a:lnTo>
                <a:lnTo>
                  <a:pt x="263546" y="60800"/>
                </a:lnTo>
                <a:lnTo>
                  <a:pt x="282405" y="60800"/>
                </a:lnTo>
                <a:lnTo>
                  <a:pt x="282405" y="59580"/>
                </a:lnTo>
                <a:lnTo>
                  <a:pt x="280198" y="59290"/>
                </a:lnTo>
                <a:lnTo>
                  <a:pt x="278739" y="58680"/>
                </a:lnTo>
                <a:lnTo>
                  <a:pt x="277317" y="56822"/>
                </a:lnTo>
                <a:lnTo>
                  <a:pt x="276961" y="54818"/>
                </a:lnTo>
                <a:lnTo>
                  <a:pt x="276961" y="30574"/>
                </a:lnTo>
                <a:lnTo>
                  <a:pt x="276496" y="27830"/>
                </a:lnTo>
                <a:lnTo>
                  <a:pt x="275567" y="25739"/>
                </a:lnTo>
                <a:lnTo>
                  <a:pt x="273854" y="21791"/>
                </a:lnTo>
                <a:lnTo>
                  <a:pt x="270645" y="19816"/>
                </a:lnTo>
                <a:lnTo>
                  <a:pt x="262980" y="19816"/>
                </a:lnTo>
                <a:lnTo>
                  <a:pt x="260222" y="20687"/>
                </a:lnTo>
                <a:lnTo>
                  <a:pt x="257666" y="22429"/>
                </a:lnTo>
                <a:lnTo>
                  <a:pt x="256244" y="23417"/>
                </a:lnTo>
                <a:lnTo>
                  <a:pt x="254618" y="24955"/>
                </a:lnTo>
                <a:lnTo>
                  <a:pt x="252789" y="27046"/>
                </a:lnTo>
                <a:lnTo>
                  <a:pt x="252789" y="304"/>
                </a:lnTo>
                <a:lnTo>
                  <a:pt x="252702" y="0"/>
                </a:lnTo>
                <a:lnTo>
                  <a:pt x="248520" y="1306"/>
                </a:lnTo>
                <a:lnTo>
                  <a:pt x="247794" y="1539"/>
                </a:lnTo>
                <a:lnTo>
                  <a:pt x="246495" y="1923"/>
                </a:lnTo>
                <a:lnTo>
                  <a:pt x="244622" y="2460"/>
                </a:lnTo>
                <a:lnTo>
                  <a:pt x="242750" y="2997"/>
                </a:lnTo>
                <a:lnTo>
                  <a:pt x="241174" y="3455"/>
                </a:lnTo>
                <a:lnTo>
                  <a:pt x="239897" y="3832"/>
                </a:lnTo>
                <a:lnTo>
                  <a:pt x="239897" y="5400"/>
                </a:lnTo>
                <a:lnTo>
                  <a:pt x="240615" y="5291"/>
                </a:lnTo>
                <a:close/>
              </a:path>
              <a:path w="282405" h="62150">
                <a:moveTo>
                  <a:pt x="20949" y="60800"/>
                </a:moveTo>
                <a:lnTo>
                  <a:pt x="20949" y="59188"/>
                </a:lnTo>
                <a:lnTo>
                  <a:pt x="17726" y="58840"/>
                </a:lnTo>
                <a:lnTo>
                  <a:pt x="15650" y="58187"/>
                </a:lnTo>
                <a:lnTo>
                  <a:pt x="14721" y="57229"/>
                </a:lnTo>
                <a:lnTo>
                  <a:pt x="13298" y="55748"/>
                </a:lnTo>
                <a:lnTo>
                  <a:pt x="12587" y="52568"/>
                </a:lnTo>
                <a:lnTo>
                  <a:pt x="12587" y="12935"/>
                </a:lnTo>
                <a:lnTo>
                  <a:pt x="52046" y="61845"/>
                </a:lnTo>
                <a:lnTo>
                  <a:pt x="53570" y="61845"/>
                </a:lnTo>
                <a:lnTo>
                  <a:pt x="53570" y="10220"/>
                </a:lnTo>
                <a:lnTo>
                  <a:pt x="54137" y="7229"/>
                </a:lnTo>
                <a:lnTo>
                  <a:pt x="55269" y="5923"/>
                </a:lnTo>
                <a:lnTo>
                  <a:pt x="56401" y="4616"/>
                </a:lnTo>
                <a:lnTo>
                  <a:pt x="58666" y="3789"/>
                </a:lnTo>
                <a:lnTo>
                  <a:pt x="62063" y="3440"/>
                </a:lnTo>
                <a:lnTo>
                  <a:pt x="62063" y="1785"/>
                </a:lnTo>
                <a:lnTo>
                  <a:pt x="41114" y="1785"/>
                </a:lnTo>
                <a:lnTo>
                  <a:pt x="41114" y="3440"/>
                </a:lnTo>
                <a:lnTo>
                  <a:pt x="44395" y="3731"/>
                </a:lnTo>
                <a:lnTo>
                  <a:pt x="46515" y="4355"/>
                </a:lnTo>
                <a:lnTo>
                  <a:pt x="47473" y="5313"/>
                </a:lnTo>
                <a:lnTo>
                  <a:pt x="48925" y="6794"/>
                </a:lnTo>
                <a:lnTo>
                  <a:pt x="49651" y="9988"/>
                </a:lnTo>
                <a:lnTo>
                  <a:pt x="49651" y="44729"/>
                </a:lnTo>
                <a:lnTo>
                  <a:pt x="15287" y="1785"/>
                </a:lnTo>
                <a:lnTo>
                  <a:pt x="0" y="1785"/>
                </a:lnTo>
                <a:lnTo>
                  <a:pt x="0" y="3440"/>
                </a:lnTo>
                <a:lnTo>
                  <a:pt x="1829" y="3498"/>
                </a:lnTo>
                <a:lnTo>
                  <a:pt x="3201" y="3709"/>
                </a:lnTo>
                <a:lnTo>
                  <a:pt x="4115" y="4072"/>
                </a:lnTo>
                <a:lnTo>
                  <a:pt x="6140" y="5385"/>
                </a:lnTo>
                <a:lnTo>
                  <a:pt x="7447" y="6924"/>
                </a:lnTo>
                <a:lnTo>
                  <a:pt x="8667" y="8362"/>
                </a:lnTo>
                <a:lnTo>
                  <a:pt x="8667" y="52394"/>
                </a:lnTo>
                <a:lnTo>
                  <a:pt x="8144" y="55392"/>
                </a:lnTo>
                <a:lnTo>
                  <a:pt x="7099" y="56684"/>
                </a:lnTo>
                <a:lnTo>
                  <a:pt x="6053" y="57976"/>
                </a:lnTo>
                <a:lnTo>
                  <a:pt x="3687" y="58811"/>
                </a:lnTo>
                <a:lnTo>
                  <a:pt x="0" y="59188"/>
                </a:lnTo>
                <a:lnTo>
                  <a:pt x="0" y="60800"/>
                </a:lnTo>
                <a:lnTo>
                  <a:pt x="20949" y="60800"/>
                </a:lnTo>
                <a:close/>
              </a:path>
              <a:path w="282405" h="62150">
                <a:moveTo>
                  <a:pt x="95630" y="52191"/>
                </a:moveTo>
                <a:lnTo>
                  <a:pt x="93873" y="55181"/>
                </a:lnTo>
                <a:lnTo>
                  <a:pt x="92116" y="58172"/>
                </a:lnTo>
                <a:lnTo>
                  <a:pt x="89612" y="59668"/>
                </a:lnTo>
                <a:lnTo>
                  <a:pt x="82208" y="59668"/>
                </a:lnTo>
                <a:lnTo>
                  <a:pt x="78963" y="57432"/>
                </a:lnTo>
                <a:lnTo>
                  <a:pt x="76626" y="52960"/>
                </a:lnTo>
                <a:lnTo>
                  <a:pt x="79348" y="62150"/>
                </a:lnTo>
                <a:lnTo>
                  <a:pt x="90730" y="62150"/>
                </a:lnTo>
                <a:lnTo>
                  <a:pt x="95463" y="60016"/>
                </a:lnTo>
                <a:lnTo>
                  <a:pt x="99121" y="55748"/>
                </a:lnTo>
                <a:lnTo>
                  <a:pt x="102780" y="51480"/>
                </a:lnTo>
                <a:lnTo>
                  <a:pt x="104609" y="46456"/>
                </a:lnTo>
                <a:lnTo>
                  <a:pt x="104609" y="34406"/>
                </a:lnTo>
                <a:lnTo>
                  <a:pt x="102722" y="29383"/>
                </a:lnTo>
                <a:lnTo>
                  <a:pt x="98947" y="25609"/>
                </a:lnTo>
                <a:lnTo>
                  <a:pt x="95172" y="21834"/>
                </a:lnTo>
                <a:lnTo>
                  <a:pt x="90411" y="19947"/>
                </a:lnTo>
                <a:lnTo>
                  <a:pt x="78883" y="19947"/>
                </a:lnTo>
                <a:lnTo>
                  <a:pt x="74158" y="21943"/>
                </a:lnTo>
                <a:lnTo>
                  <a:pt x="70485" y="25935"/>
                </a:lnTo>
                <a:lnTo>
                  <a:pt x="66812" y="29928"/>
                </a:lnTo>
                <a:lnTo>
                  <a:pt x="64975" y="34813"/>
                </a:lnTo>
                <a:lnTo>
                  <a:pt x="64975" y="46776"/>
                </a:lnTo>
                <a:lnTo>
                  <a:pt x="66906" y="51915"/>
                </a:lnTo>
                <a:lnTo>
                  <a:pt x="70768" y="56009"/>
                </a:lnTo>
                <a:lnTo>
                  <a:pt x="74630" y="60103"/>
                </a:lnTo>
                <a:lnTo>
                  <a:pt x="74288" y="48489"/>
                </a:lnTo>
                <a:lnTo>
                  <a:pt x="73120" y="43669"/>
                </a:lnTo>
                <a:lnTo>
                  <a:pt x="73120" y="32026"/>
                </a:lnTo>
                <a:lnTo>
                  <a:pt x="74572" y="27467"/>
                </a:lnTo>
                <a:lnTo>
                  <a:pt x="77475" y="24825"/>
                </a:lnTo>
                <a:lnTo>
                  <a:pt x="79159" y="23315"/>
                </a:lnTo>
                <a:lnTo>
                  <a:pt x="81148" y="22560"/>
                </a:lnTo>
                <a:lnTo>
                  <a:pt x="87681" y="22560"/>
                </a:lnTo>
                <a:lnTo>
                  <a:pt x="90919" y="24781"/>
                </a:lnTo>
                <a:lnTo>
                  <a:pt x="93154" y="29224"/>
                </a:lnTo>
                <a:lnTo>
                  <a:pt x="95390" y="33666"/>
                </a:lnTo>
                <a:lnTo>
                  <a:pt x="96508" y="38399"/>
                </a:lnTo>
                <a:lnTo>
                  <a:pt x="96508" y="48271"/>
                </a:lnTo>
                <a:lnTo>
                  <a:pt x="95630" y="52191"/>
                </a:lnTo>
                <a:close/>
              </a:path>
              <a:path w="282405" h="62150">
                <a:moveTo>
                  <a:pt x="76626" y="52960"/>
                </a:moveTo>
                <a:lnTo>
                  <a:pt x="74288" y="48489"/>
                </a:lnTo>
                <a:lnTo>
                  <a:pt x="74630" y="60103"/>
                </a:lnTo>
                <a:lnTo>
                  <a:pt x="79348" y="62150"/>
                </a:lnTo>
                <a:lnTo>
                  <a:pt x="76626" y="52960"/>
                </a:lnTo>
                <a:close/>
              </a:path>
              <a:path w="282405" h="62150">
                <a:moveTo>
                  <a:pt x="140938" y="26589"/>
                </a:moveTo>
                <a:lnTo>
                  <a:pt x="143217" y="23700"/>
                </a:lnTo>
                <a:lnTo>
                  <a:pt x="146012" y="22255"/>
                </a:lnTo>
                <a:lnTo>
                  <a:pt x="150890" y="22255"/>
                </a:lnTo>
                <a:lnTo>
                  <a:pt x="152153" y="22560"/>
                </a:lnTo>
                <a:lnTo>
                  <a:pt x="153111" y="23170"/>
                </a:lnTo>
                <a:lnTo>
                  <a:pt x="154694" y="24897"/>
                </a:lnTo>
                <a:lnTo>
                  <a:pt x="155071" y="26436"/>
                </a:lnTo>
                <a:lnTo>
                  <a:pt x="155594" y="28527"/>
                </a:lnTo>
                <a:lnTo>
                  <a:pt x="155942" y="29863"/>
                </a:lnTo>
                <a:lnTo>
                  <a:pt x="156501" y="30879"/>
                </a:lnTo>
                <a:lnTo>
                  <a:pt x="158040" y="32272"/>
                </a:lnTo>
                <a:lnTo>
                  <a:pt x="159949" y="32621"/>
                </a:lnTo>
                <a:lnTo>
                  <a:pt x="161343" y="32621"/>
                </a:lnTo>
                <a:lnTo>
                  <a:pt x="162373" y="32207"/>
                </a:lnTo>
                <a:lnTo>
                  <a:pt x="163709" y="30552"/>
                </a:lnTo>
                <a:lnTo>
                  <a:pt x="164043" y="28701"/>
                </a:lnTo>
                <a:lnTo>
                  <a:pt x="164043" y="26465"/>
                </a:lnTo>
                <a:lnTo>
                  <a:pt x="162729" y="24411"/>
                </a:lnTo>
                <a:lnTo>
                  <a:pt x="160101" y="22538"/>
                </a:lnTo>
                <a:lnTo>
                  <a:pt x="157474" y="20665"/>
                </a:lnTo>
                <a:lnTo>
                  <a:pt x="154345" y="19729"/>
                </a:lnTo>
                <a:lnTo>
                  <a:pt x="144908" y="19729"/>
                </a:lnTo>
                <a:lnTo>
                  <a:pt x="140103" y="21892"/>
                </a:lnTo>
                <a:lnTo>
                  <a:pt x="136299" y="26218"/>
                </a:lnTo>
                <a:lnTo>
                  <a:pt x="132496" y="30545"/>
                </a:lnTo>
                <a:lnTo>
                  <a:pt x="130594" y="35713"/>
                </a:lnTo>
                <a:lnTo>
                  <a:pt x="130594" y="47850"/>
                </a:lnTo>
                <a:lnTo>
                  <a:pt x="132336" y="52699"/>
                </a:lnTo>
                <a:lnTo>
                  <a:pt x="135820" y="56270"/>
                </a:lnTo>
                <a:lnTo>
                  <a:pt x="139304" y="59842"/>
                </a:lnTo>
                <a:lnTo>
                  <a:pt x="143311" y="61627"/>
                </a:lnTo>
                <a:lnTo>
                  <a:pt x="152458" y="61627"/>
                </a:lnTo>
                <a:lnTo>
                  <a:pt x="156523" y="59682"/>
                </a:lnTo>
                <a:lnTo>
                  <a:pt x="160036" y="55791"/>
                </a:lnTo>
                <a:lnTo>
                  <a:pt x="161865" y="53759"/>
                </a:lnTo>
                <a:lnTo>
                  <a:pt x="163607" y="51000"/>
                </a:lnTo>
                <a:lnTo>
                  <a:pt x="165262" y="47516"/>
                </a:lnTo>
                <a:lnTo>
                  <a:pt x="164043" y="46776"/>
                </a:lnTo>
                <a:lnTo>
                  <a:pt x="162359" y="49244"/>
                </a:lnTo>
                <a:lnTo>
                  <a:pt x="160849" y="51044"/>
                </a:lnTo>
                <a:lnTo>
                  <a:pt x="159513" y="52176"/>
                </a:lnTo>
                <a:lnTo>
                  <a:pt x="157161" y="54150"/>
                </a:lnTo>
                <a:lnTo>
                  <a:pt x="154476" y="55138"/>
                </a:lnTo>
                <a:lnTo>
                  <a:pt x="147188" y="55138"/>
                </a:lnTo>
                <a:lnTo>
                  <a:pt x="143798" y="53396"/>
                </a:lnTo>
                <a:lnTo>
                  <a:pt x="141286" y="49911"/>
                </a:lnTo>
                <a:lnTo>
                  <a:pt x="138775" y="46427"/>
                </a:lnTo>
                <a:lnTo>
                  <a:pt x="137519" y="42493"/>
                </a:lnTo>
                <a:lnTo>
                  <a:pt x="137519" y="33318"/>
                </a:lnTo>
                <a:lnTo>
                  <a:pt x="138658" y="29478"/>
                </a:lnTo>
                <a:lnTo>
                  <a:pt x="140938" y="26589"/>
                </a:lnTo>
                <a:close/>
              </a:path>
              <a:path w="282405" h="62150">
                <a:moveTo>
                  <a:pt x="174614" y="60575"/>
                </a:moveTo>
                <a:lnTo>
                  <a:pt x="176777" y="61453"/>
                </a:lnTo>
                <a:lnTo>
                  <a:pt x="181655" y="61453"/>
                </a:lnTo>
                <a:lnTo>
                  <a:pt x="181539" y="55777"/>
                </a:lnTo>
                <a:lnTo>
                  <a:pt x="180407" y="54964"/>
                </a:lnTo>
                <a:lnTo>
                  <a:pt x="178665" y="53715"/>
                </a:lnTo>
                <a:lnTo>
                  <a:pt x="177793" y="51770"/>
                </a:lnTo>
                <a:lnTo>
                  <a:pt x="177793" y="45847"/>
                </a:lnTo>
                <a:lnTo>
                  <a:pt x="179884" y="42914"/>
                </a:lnTo>
                <a:lnTo>
                  <a:pt x="184065" y="40330"/>
                </a:lnTo>
                <a:lnTo>
                  <a:pt x="186243" y="38994"/>
                </a:lnTo>
                <a:lnTo>
                  <a:pt x="189001" y="37775"/>
                </a:lnTo>
                <a:lnTo>
                  <a:pt x="192340" y="36671"/>
                </a:lnTo>
                <a:lnTo>
                  <a:pt x="192340" y="52133"/>
                </a:lnTo>
                <a:lnTo>
                  <a:pt x="191462" y="53497"/>
                </a:lnTo>
                <a:lnTo>
                  <a:pt x="190264" y="56749"/>
                </a:lnTo>
                <a:lnTo>
                  <a:pt x="192471" y="54833"/>
                </a:lnTo>
                <a:lnTo>
                  <a:pt x="192558" y="56604"/>
                </a:lnTo>
                <a:lnTo>
                  <a:pt x="193044" y="58128"/>
                </a:lnTo>
                <a:lnTo>
                  <a:pt x="193930" y="59406"/>
                </a:lnTo>
                <a:lnTo>
                  <a:pt x="194816" y="60683"/>
                </a:lnTo>
                <a:lnTo>
                  <a:pt x="196246" y="61323"/>
                </a:lnTo>
                <a:lnTo>
                  <a:pt x="199904" y="61323"/>
                </a:lnTo>
                <a:lnTo>
                  <a:pt x="201559" y="60771"/>
                </a:lnTo>
                <a:lnTo>
                  <a:pt x="203185" y="59668"/>
                </a:lnTo>
                <a:lnTo>
                  <a:pt x="204260" y="58942"/>
                </a:lnTo>
                <a:lnTo>
                  <a:pt x="206190" y="56880"/>
                </a:lnTo>
                <a:lnTo>
                  <a:pt x="206190" y="54615"/>
                </a:lnTo>
                <a:lnTo>
                  <a:pt x="205116" y="55399"/>
                </a:lnTo>
                <a:lnTo>
                  <a:pt x="203490" y="56299"/>
                </a:lnTo>
                <a:lnTo>
                  <a:pt x="202271" y="56401"/>
                </a:lnTo>
                <a:lnTo>
                  <a:pt x="201080" y="56401"/>
                </a:lnTo>
                <a:lnTo>
                  <a:pt x="199919" y="54702"/>
                </a:lnTo>
                <a:lnTo>
                  <a:pt x="199570" y="52902"/>
                </a:lnTo>
                <a:lnTo>
                  <a:pt x="199570" y="29921"/>
                </a:lnTo>
                <a:lnTo>
                  <a:pt x="199033" y="27002"/>
                </a:lnTo>
                <a:lnTo>
                  <a:pt x="197959" y="24999"/>
                </a:lnTo>
                <a:lnTo>
                  <a:pt x="195955" y="21341"/>
                </a:lnTo>
                <a:lnTo>
                  <a:pt x="192137" y="19511"/>
                </a:lnTo>
                <a:lnTo>
                  <a:pt x="181655" y="19511"/>
                </a:lnTo>
                <a:lnTo>
                  <a:pt x="177975" y="20622"/>
                </a:lnTo>
                <a:lnTo>
                  <a:pt x="175463" y="22843"/>
                </a:lnTo>
                <a:lnTo>
                  <a:pt x="172952" y="25064"/>
                </a:lnTo>
                <a:lnTo>
                  <a:pt x="171696" y="27191"/>
                </a:lnTo>
                <a:lnTo>
                  <a:pt x="171696" y="30269"/>
                </a:lnTo>
                <a:lnTo>
                  <a:pt x="172741" y="32076"/>
                </a:lnTo>
                <a:lnTo>
                  <a:pt x="174440" y="33361"/>
                </a:lnTo>
                <a:lnTo>
                  <a:pt x="176588" y="33361"/>
                </a:lnTo>
                <a:lnTo>
                  <a:pt x="177924" y="32795"/>
                </a:lnTo>
                <a:lnTo>
                  <a:pt x="179536" y="31024"/>
                </a:lnTo>
                <a:lnTo>
                  <a:pt x="179536" y="29166"/>
                </a:lnTo>
                <a:lnTo>
                  <a:pt x="179318" y="27808"/>
                </a:lnTo>
                <a:lnTo>
                  <a:pt x="179100" y="26044"/>
                </a:lnTo>
                <a:lnTo>
                  <a:pt x="179100" y="24679"/>
                </a:lnTo>
                <a:lnTo>
                  <a:pt x="179768" y="23605"/>
                </a:lnTo>
                <a:lnTo>
                  <a:pt x="181104" y="22821"/>
                </a:lnTo>
                <a:lnTo>
                  <a:pt x="182439" y="22066"/>
                </a:lnTo>
                <a:lnTo>
                  <a:pt x="183847" y="21689"/>
                </a:lnTo>
                <a:lnTo>
                  <a:pt x="188435" y="21689"/>
                </a:lnTo>
                <a:lnTo>
                  <a:pt x="190482" y="22662"/>
                </a:lnTo>
                <a:lnTo>
                  <a:pt x="191469" y="24607"/>
                </a:lnTo>
                <a:lnTo>
                  <a:pt x="192050" y="25769"/>
                </a:lnTo>
                <a:lnTo>
                  <a:pt x="192340" y="27830"/>
                </a:lnTo>
                <a:lnTo>
                  <a:pt x="192340" y="34494"/>
                </a:lnTo>
                <a:lnTo>
                  <a:pt x="184356" y="37484"/>
                </a:lnTo>
                <a:lnTo>
                  <a:pt x="179027" y="39851"/>
                </a:lnTo>
                <a:lnTo>
                  <a:pt x="176356" y="41593"/>
                </a:lnTo>
                <a:lnTo>
                  <a:pt x="172146" y="44409"/>
                </a:lnTo>
                <a:lnTo>
                  <a:pt x="170041" y="47923"/>
                </a:lnTo>
                <a:lnTo>
                  <a:pt x="170041" y="54833"/>
                </a:lnTo>
                <a:lnTo>
                  <a:pt x="170956" y="57061"/>
                </a:lnTo>
                <a:lnTo>
                  <a:pt x="172785" y="58818"/>
                </a:lnTo>
                <a:lnTo>
                  <a:pt x="174614" y="60575"/>
                </a:lnTo>
                <a:close/>
              </a:path>
              <a:path w="282405" h="62150">
                <a:moveTo>
                  <a:pt x="186112" y="56183"/>
                </a:moveTo>
                <a:lnTo>
                  <a:pt x="182802" y="56183"/>
                </a:lnTo>
                <a:lnTo>
                  <a:pt x="181539" y="55777"/>
                </a:lnTo>
                <a:lnTo>
                  <a:pt x="181655" y="61453"/>
                </a:lnTo>
                <a:lnTo>
                  <a:pt x="184167" y="60669"/>
                </a:lnTo>
                <a:lnTo>
                  <a:pt x="186809" y="59101"/>
                </a:lnTo>
                <a:lnTo>
                  <a:pt x="188377" y="58172"/>
                </a:lnTo>
                <a:lnTo>
                  <a:pt x="190264" y="56749"/>
                </a:lnTo>
                <a:lnTo>
                  <a:pt x="191462" y="53497"/>
                </a:lnTo>
                <a:lnTo>
                  <a:pt x="189705" y="54572"/>
                </a:lnTo>
                <a:lnTo>
                  <a:pt x="187949" y="55646"/>
                </a:lnTo>
                <a:lnTo>
                  <a:pt x="186112" y="56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64667" y="5336945"/>
            <a:ext cx="168113" cy="53916"/>
          </a:xfrm>
          <a:custGeom>
            <a:avLst/>
            <a:gdLst/>
            <a:ahLst/>
            <a:cxnLst/>
            <a:rect l="l" t="t" r="r" b="b"/>
            <a:pathLst>
              <a:path w="184924" h="61105">
                <a:moveTo>
                  <a:pt x="157115" y="55261"/>
                </a:moveTo>
                <a:lnTo>
                  <a:pt x="159249" y="57250"/>
                </a:lnTo>
                <a:lnTo>
                  <a:pt x="161383" y="59239"/>
                </a:lnTo>
                <a:lnTo>
                  <a:pt x="163917" y="60233"/>
                </a:lnTo>
                <a:lnTo>
                  <a:pt x="163350" y="54906"/>
                </a:lnTo>
                <a:lnTo>
                  <a:pt x="162799" y="53439"/>
                </a:lnTo>
                <a:lnTo>
                  <a:pt x="162799" y="47661"/>
                </a:lnTo>
                <a:lnTo>
                  <a:pt x="164149" y="43088"/>
                </a:lnTo>
                <a:lnTo>
                  <a:pt x="166849" y="37804"/>
                </a:lnTo>
                <a:lnTo>
                  <a:pt x="169550" y="32519"/>
                </a:lnTo>
                <a:lnTo>
                  <a:pt x="172627" y="29877"/>
                </a:lnTo>
                <a:lnTo>
                  <a:pt x="177999" y="29877"/>
                </a:lnTo>
                <a:lnTo>
                  <a:pt x="179552" y="30559"/>
                </a:lnTo>
                <a:lnTo>
                  <a:pt x="180743" y="31924"/>
                </a:lnTo>
                <a:lnTo>
                  <a:pt x="181933" y="33289"/>
                </a:lnTo>
                <a:lnTo>
                  <a:pt x="182528" y="35191"/>
                </a:lnTo>
                <a:lnTo>
                  <a:pt x="182528" y="41579"/>
                </a:lnTo>
                <a:lnTo>
                  <a:pt x="181113" y="45869"/>
                </a:lnTo>
                <a:lnTo>
                  <a:pt x="178282" y="50500"/>
                </a:lnTo>
                <a:lnTo>
                  <a:pt x="175451" y="55131"/>
                </a:lnTo>
                <a:lnTo>
                  <a:pt x="172264" y="57446"/>
                </a:lnTo>
                <a:lnTo>
                  <a:pt x="168722" y="57446"/>
                </a:lnTo>
                <a:lnTo>
                  <a:pt x="172279" y="60233"/>
                </a:lnTo>
                <a:lnTo>
                  <a:pt x="176649" y="57577"/>
                </a:lnTo>
                <a:lnTo>
                  <a:pt x="179959" y="52263"/>
                </a:lnTo>
                <a:lnTo>
                  <a:pt x="183269" y="46950"/>
                </a:lnTo>
                <a:lnTo>
                  <a:pt x="184924" y="42101"/>
                </a:lnTo>
                <a:lnTo>
                  <a:pt x="184924" y="33623"/>
                </a:lnTo>
                <a:lnTo>
                  <a:pt x="183951" y="30821"/>
                </a:lnTo>
                <a:lnTo>
                  <a:pt x="182006" y="29311"/>
                </a:lnTo>
                <a:lnTo>
                  <a:pt x="180060" y="27801"/>
                </a:lnTo>
                <a:lnTo>
                  <a:pt x="177825" y="27046"/>
                </a:lnTo>
                <a:lnTo>
                  <a:pt x="170450" y="27046"/>
                </a:lnTo>
                <a:lnTo>
                  <a:pt x="166029" y="29275"/>
                </a:lnTo>
                <a:lnTo>
                  <a:pt x="162037" y="33732"/>
                </a:lnTo>
                <a:lnTo>
                  <a:pt x="158044" y="38188"/>
                </a:lnTo>
                <a:lnTo>
                  <a:pt x="156048" y="42928"/>
                </a:lnTo>
                <a:lnTo>
                  <a:pt x="156048" y="52162"/>
                </a:lnTo>
                <a:lnTo>
                  <a:pt x="157115" y="55261"/>
                </a:lnTo>
                <a:close/>
              </a:path>
              <a:path w="184924" h="61105">
                <a:moveTo>
                  <a:pt x="76040" y="18205"/>
                </a:moveTo>
                <a:lnTo>
                  <a:pt x="77288" y="14895"/>
                </a:lnTo>
                <a:lnTo>
                  <a:pt x="78595" y="12441"/>
                </a:lnTo>
                <a:lnTo>
                  <a:pt x="79960" y="10844"/>
                </a:lnTo>
                <a:lnTo>
                  <a:pt x="82428" y="7941"/>
                </a:lnTo>
                <a:lnTo>
                  <a:pt x="85651" y="6489"/>
                </a:lnTo>
                <a:lnTo>
                  <a:pt x="92852" y="6489"/>
                </a:lnTo>
                <a:lnTo>
                  <a:pt x="95625" y="7614"/>
                </a:lnTo>
                <a:lnTo>
                  <a:pt x="97947" y="9864"/>
                </a:lnTo>
                <a:lnTo>
                  <a:pt x="100270" y="12115"/>
                </a:lnTo>
                <a:lnTo>
                  <a:pt x="101432" y="15388"/>
                </a:lnTo>
                <a:lnTo>
                  <a:pt x="101432" y="24593"/>
                </a:lnTo>
                <a:lnTo>
                  <a:pt x="99530" y="29630"/>
                </a:lnTo>
                <a:lnTo>
                  <a:pt x="95726" y="34798"/>
                </a:lnTo>
                <a:lnTo>
                  <a:pt x="92728" y="38627"/>
                </a:lnTo>
                <a:lnTo>
                  <a:pt x="84962" y="47524"/>
                </a:lnTo>
                <a:lnTo>
                  <a:pt x="74080" y="59101"/>
                </a:lnTo>
                <a:lnTo>
                  <a:pt x="74080" y="60103"/>
                </a:lnTo>
                <a:lnTo>
                  <a:pt x="108879" y="60103"/>
                </a:lnTo>
                <a:lnTo>
                  <a:pt x="113714" y="47952"/>
                </a:lnTo>
                <a:lnTo>
                  <a:pt x="112581" y="47429"/>
                </a:lnTo>
                <a:lnTo>
                  <a:pt x="111159" y="50013"/>
                </a:lnTo>
                <a:lnTo>
                  <a:pt x="109881" y="51639"/>
                </a:lnTo>
                <a:lnTo>
                  <a:pt x="107616" y="52975"/>
                </a:lnTo>
                <a:lnTo>
                  <a:pt x="105656" y="53309"/>
                </a:lnTo>
                <a:lnTo>
                  <a:pt x="82878" y="53309"/>
                </a:lnTo>
                <a:lnTo>
                  <a:pt x="89051" y="46893"/>
                </a:lnTo>
                <a:lnTo>
                  <a:pt x="98495" y="36675"/>
                </a:lnTo>
                <a:lnTo>
                  <a:pt x="104263" y="29747"/>
                </a:lnTo>
                <a:lnTo>
                  <a:pt x="107544" y="25333"/>
                </a:lnTo>
                <a:lnTo>
                  <a:pt x="109184" y="20745"/>
                </a:lnTo>
                <a:lnTo>
                  <a:pt x="109184" y="11512"/>
                </a:lnTo>
                <a:lnTo>
                  <a:pt x="107667" y="7730"/>
                </a:lnTo>
                <a:lnTo>
                  <a:pt x="104633" y="4638"/>
                </a:lnTo>
                <a:lnTo>
                  <a:pt x="101599" y="1546"/>
                </a:lnTo>
                <a:lnTo>
                  <a:pt x="97628" y="0"/>
                </a:lnTo>
                <a:lnTo>
                  <a:pt x="88743" y="0"/>
                </a:lnTo>
                <a:lnTo>
                  <a:pt x="85019" y="1299"/>
                </a:lnTo>
                <a:lnTo>
                  <a:pt x="81549" y="3898"/>
                </a:lnTo>
                <a:lnTo>
                  <a:pt x="78080" y="6496"/>
                </a:lnTo>
                <a:lnTo>
                  <a:pt x="75619" y="11135"/>
                </a:lnTo>
                <a:lnTo>
                  <a:pt x="74167" y="17813"/>
                </a:lnTo>
                <a:lnTo>
                  <a:pt x="76040" y="18205"/>
                </a:lnTo>
                <a:close/>
              </a:path>
              <a:path w="184924" h="61105">
                <a:moveTo>
                  <a:pt x="28396" y="60931"/>
                </a:moveTo>
                <a:lnTo>
                  <a:pt x="34276" y="56125"/>
                </a:lnTo>
                <a:lnTo>
                  <a:pt x="37673" y="46514"/>
                </a:lnTo>
                <a:lnTo>
                  <a:pt x="39474" y="41404"/>
                </a:lnTo>
                <a:lnTo>
                  <a:pt x="40374" y="35960"/>
                </a:lnTo>
                <a:lnTo>
                  <a:pt x="40374" y="22836"/>
                </a:lnTo>
                <a:lnTo>
                  <a:pt x="38907" y="16332"/>
                </a:lnTo>
                <a:lnTo>
                  <a:pt x="35975" y="10670"/>
                </a:lnTo>
                <a:lnTo>
                  <a:pt x="32287" y="3673"/>
                </a:lnTo>
                <a:lnTo>
                  <a:pt x="27104" y="174"/>
                </a:lnTo>
                <a:lnTo>
                  <a:pt x="13022" y="174"/>
                </a:lnTo>
                <a:lnTo>
                  <a:pt x="7534" y="3847"/>
                </a:lnTo>
                <a:lnTo>
                  <a:pt x="3963" y="11193"/>
                </a:lnTo>
                <a:lnTo>
                  <a:pt x="1321" y="16593"/>
                </a:lnTo>
                <a:lnTo>
                  <a:pt x="0" y="23039"/>
                </a:lnTo>
                <a:lnTo>
                  <a:pt x="0" y="40054"/>
                </a:lnTo>
                <a:lnTo>
                  <a:pt x="1974" y="47589"/>
                </a:lnTo>
                <a:lnTo>
                  <a:pt x="5923" y="53135"/>
                </a:lnTo>
                <a:lnTo>
                  <a:pt x="9610" y="58332"/>
                </a:lnTo>
                <a:lnTo>
                  <a:pt x="10104" y="47429"/>
                </a:lnTo>
                <a:lnTo>
                  <a:pt x="9117" y="43480"/>
                </a:lnTo>
                <a:lnTo>
                  <a:pt x="8623" y="38210"/>
                </a:lnTo>
                <a:lnTo>
                  <a:pt x="8623" y="24593"/>
                </a:lnTo>
                <a:lnTo>
                  <a:pt x="9102" y="18931"/>
                </a:lnTo>
                <a:lnTo>
                  <a:pt x="10060" y="14634"/>
                </a:lnTo>
                <a:lnTo>
                  <a:pt x="11890" y="6562"/>
                </a:lnTo>
                <a:lnTo>
                  <a:pt x="15272" y="2526"/>
                </a:lnTo>
                <a:lnTo>
                  <a:pt x="25144" y="2526"/>
                </a:lnTo>
                <a:lnTo>
                  <a:pt x="28513" y="6446"/>
                </a:lnTo>
                <a:lnTo>
                  <a:pt x="30313" y="14285"/>
                </a:lnTo>
                <a:lnTo>
                  <a:pt x="31271" y="18495"/>
                </a:lnTo>
                <a:lnTo>
                  <a:pt x="31750" y="24128"/>
                </a:lnTo>
                <a:lnTo>
                  <a:pt x="31750" y="40039"/>
                </a:lnTo>
                <a:lnTo>
                  <a:pt x="30952" y="46805"/>
                </a:lnTo>
                <a:lnTo>
                  <a:pt x="29355" y="51480"/>
                </a:lnTo>
                <a:lnTo>
                  <a:pt x="27758" y="56154"/>
                </a:lnTo>
                <a:lnTo>
                  <a:pt x="24825" y="58492"/>
                </a:lnTo>
                <a:lnTo>
                  <a:pt x="20557" y="58492"/>
                </a:lnTo>
                <a:lnTo>
                  <a:pt x="20034" y="60931"/>
                </a:lnTo>
                <a:lnTo>
                  <a:pt x="28396" y="60931"/>
                </a:lnTo>
                <a:close/>
              </a:path>
              <a:path w="184924" h="61105">
                <a:moveTo>
                  <a:pt x="10104" y="47429"/>
                </a:moveTo>
                <a:lnTo>
                  <a:pt x="9610" y="58332"/>
                </a:lnTo>
                <a:lnTo>
                  <a:pt x="14314" y="60931"/>
                </a:lnTo>
                <a:lnTo>
                  <a:pt x="20034" y="60931"/>
                </a:lnTo>
                <a:lnTo>
                  <a:pt x="20557" y="58492"/>
                </a:lnTo>
                <a:lnTo>
                  <a:pt x="15447" y="58492"/>
                </a:lnTo>
                <a:lnTo>
                  <a:pt x="11962" y="54804"/>
                </a:lnTo>
                <a:lnTo>
                  <a:pt x="10104" y="47429"/>
                </a:lnTo>
                <a:close/>
              </a:path>
              <a:path w="184924" h="61105">
                <a:moveTo>
                  <a:pt x="47299" y="37194"/>
                </a:moveTo>
                <a:lnTo>
                  <a:pt x="47299" y="42769"/>
                </a:lnTo>
                <a:lnTo>
                  <a:pt x="69206" y="42769"/>
                </a:lnTo>
                <a:lnTo>
                  <a:pt x="69206" y="37194"/>
                </a:lnTo>
                <a:lnTo>
                  <a:pt x="47299" y="37194"/>
                </a:lnTo>
                <a:close/>
              </a:path>
              <a:path w="184924" h="61105">
                <a:moveTo>
                  <a:pt x="163350" y="54906"/>
                </a:moveTo>
                <a:lnTo>
                  <a:pt x="163917" y="60233"/>
                </a:lnTo>
                <a:lnTo>
                  <a:pt x="172279" y="60233"/>
                </a:lnTo>
                <a:lnTo>
                  <a:pt x="168722" y="57446"/>
                </a:lnTo>
                <a:lnTo>
                  <a:pt x="166980" y="57446"/>
                </a:lnTo>
                <a:lnTo>
                  <a:pt x="165557" y="56938"/>
                </a:lnTo>
                <a:lnTo>
                  <a:pt x="163350" y="54906"/>
                </a:lnTo>
                <a:close/>
              </a:path>
              <a:path w="184924" h="61105">
                <a:moveTo>
                  <a:pt x="143548" y="24825"/>
                </a:moveTo>
                <a:lnTo>
                  <a:pt x="140586" y="29151"/>
                </a:lnTo>
                <a:lnTo>
                  <a:pt x="137320" y="31314"/>
                </a:lnTo>
                <a:lnTo>
                  <a:pt x="131861" y="31314"/>
                </a:lnTo>
                <a:lnTo>
                  <a:pt x="132137" y="34363"/>
                </a:lnTo>
                <a:lnTo>
                  <a:pt x="137218" y="34363"/>
                </a:lnTo>
                <a:lnTo>
                  <a:pt x="141508" y="31873"/>
                </a:lnTo>
                <a:lnTo>
                  <a:pt x="145007" y="26894"/>
                </a:lnTo>
                <a:lnTo>
                  <a:pt x="146510" y="20499"/>
                </a:lnTo>
                <a:lnTo>
                  <a:pt x="143548" y="24825"/>
                </a:lnTo>
                <a:close/>
              </a:path>
              <a:path w="184924" h="61105">
                <a:moveTo>
                  <a:pt x="122570" y="29209"/>
                </a:moveTo>
                <a:lnTo>
                  <a:pt x="124776" y="31271"/>
                </a:lnTo>
                <a:lnTo>
                  <a:pt x="126983" y="33332"/>
                </a:lnTo>
                <a:lnTo>
                  <a:pt x="129437" y="34363"/>
                </a:lnTo>
                <a:lnTo>
                  <a:pt x="132137" y="34363"/>
                </a:lnTo>
                <a:lnTo>
                  <a:pt x="131861" y="31314"/>
                </a:lnTo>
                <a:lnTo>
                  <a:pt x="130460" y="30770"/>
                </a:lnTo>
                <a:lnTo>
                  <a:pt x="128631" y="28592"/>
                </a:lnTo>
                <a:lnTo>
                  <a:pt x="128174" y="27090"/>
                </a:lnTo>
                <a:lnTo>
                  <a:pt x="128174" y="20934"/>
                </a:lnTo>
                <a:lnTo>
                  <a:pt x="129633" y="16296"/>
                </a:lnTo>
                <a:lnTo>
                  <a:pt x="132551" y="11258"/>
                </a:lnTo>
                <a:lnTo>
                  <a:pt x="135469" y="6220"/>
                </a:lnTo>
                <a:lnTo>
                  <a:pt x="138336" y="3702"/>
                </a:lnTo>
                <a:lnTo>
                  <a:pt x="141152" y="3702"/>
                </a:lnTo>
                <a:lnTo>
                  <a:pt x="141929" y="4043"/>
                </a:lnTo>
                <a:lnTo>
                  <a:pt x="143816" y="5407"/>
                </a:lnTo>
                <a:lnTo>
                  <a:pt x="145334" y="6010"/>
                </a:lnTo>
                <a:lnTo>
                  <a:pt x="147402" y="7142"/>
                </a:lnTo>
                <a:lnTo>
                  <a:pt x="147990" y="8841"/>
                </a:lnTo>
                <a:lnTo>
                  <a:pt x="147990" y="15780"/>
                </a:lnTo>
                <a:lnTo>
                  <a:pt x="146510" y="20499"/>
                </a:lnTo>
                <a:lnTo>
                  <a:pt x="145007" y="26894"/>
                </a:lnTo>
                <a:lnTo>
                  <a:pt x="148506" y="21914"/>
                </a:lnTo>
                <a:lnTo>
                  <a:pt x="150255" y="16811"/>
                </a:lnTo>
                <a:lnTo>
                  <a:pt x="150255" y="10510"/>
                </a:lnTo>
                <a:lnTo>
                  <a:pt x="150037" y="8703"/>
                </a:lnTo>
                <a:lnTo>
                  <a:pt x="149646" y="7273"/>
                </a:lnTo>
                <a:lnTo>
                  <a:pt x="151097" y="7680"/>
                </a:lnTo>
                <a:lnTo>
                  <a:pt x="152955" y="7999"/>
                </a:lnTo>
                <a:lnTo>
                  <a:pt x="154306" y="8101"/>
                </a:lnTo>
                <a:lnTo>
                  <a:pt x="157645" y="8101"/>
                </a:lnTo>
                <a:lnTo>
                  <a:pt x="159067" y="7941"/>
                </a:lnTo>
                <a:lnTo>
                  <a:pt x="161216" y="7302"/>
                </a:lnTo>
                <a:lnTo>
                  <a:pt x="162842" y="6634"/>
                </a:lnTo>
                <a:lnTo>
                  <a:pt x="165020" y="5618"/>
                </a:lnTo>
                <a:lnTo>
                  <a:pt x="133966" y="61366"/>
                </a:lnTo>
                <a:lnTo>
                  <a:pt x="138191" y="61366"/>
                </a:lnTo>
                <a:lnTo>
                  <a:pt x="172555" y="-174"/>
                </a:lnTo>
                <a:lnTo>
                  <a:pt x="169070" y="-174"/>
                </a:lnTo>
                <a:lnTo>
                  <a:pt x="167415" y="1451"/>
                </a:lnTo>
                <a:lnTo>
                  <a:pt x="165833" y="2685"/>
                </a:lnTo>
                <a:lnTo>
                  <a:pt x="164323" y="3528"/>
                </a:lnTo>
                <a:lnTo>
                  <a:pt x="161506" y="5153"/>
                </a:lnTo>
                <a:lnTo>
                  <a:pt x="158429" y="5966"/>
                </a:lnTo>
                <a:lnTo>
                  <a:pt x="153812" y="5966"/>
                </a:lnTo>
                <a:lnTo>
                  <a:pt x="152564" y="5850"/>
                </a:lnTo>
                <a:lnTo>
                  <a:pt x="151344" y="5618"/>
                </a:lnTo>
                <a:lnTo>
                  <a:pt x="150125" y="5386"/>
                </a:lnTo>
                <a:lnTo>
                  <a:pt x="148513" y="4399"/>
                </a:lnTo>
                <a:lnTo>
                  <a:pt x="146858" y="2918"/>
                </a:lnTo>
                <a:lnTo>
                  <a:pt x="145682" y="2018"/>
                </a:lnTo>
                <a:lnTo>
                  <a:pt x="143940" y="1321"/>
                </a:lnTo>
                <a:lnTo>
                  <a:pt x="142474" y="1089"/>
                </a:lnTo>
                <a:lnTo>
                  <a:pt x="135650" y="1089"/>
                </a:lnTo>
                <a:lnTo>
                  <a:pt x="131193" y="3411"/>
                </a:lnTo>
                <a:lnTo>
                  <a:pt x="127302" y="8057"/>
                </a:lnTo>
                <a:lnTo>
                  <a:pt x="123412" y="12703"/>
                </a:lnTo>
                <a:lnTo>
                  <a:pt x="121466" y="17421"/>
                </a:lnTo>
                <a:lnTo>
                  <a:pt x="121466" y="26190"/>
                </a:lnTo>
                <a:lnTo>
                  <a:pt x="122570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94588" y="5336945"/>
            <a:ext cx="166410" cy="53300"/>
          </a:xfrm>
          <a:custGeom>
            <a:avLst/>
            <a:gdLst/>
            <a:ahLst/>
            <a:cxnLst/>
            <a:rect l="l" t="t" r="r" b="b"/>
            <a:pathLst>
              <a:path w="183051" h="60407">
                <a:moveTo>
                  <a:pt x="98426" y="261"/>
                </a:moveTo>
                <a:lnTo>
                  <a:pt x="70552" y="39459"/>
                </a:lnTo>
                <a:lnTo>
                  <a:pt x="74167" y="39459"/>
                </a:lnTo>
                <a:lnTo>
                  <a:pt x="95552" y="9233"/>
                </a:lnTo>
                <a:lnTo>
                  <a:pt x="98426" y="261"/>
                </a:lnTo>
                <a:close/>
              </a:path>
              <a:path w="183051" h="60407">
                <a:moveTo>
                  <a:pt x="161477" y="54906"/>
                </a:moveTo>
                <a:lnTo>
                  <a:pt x="162044" y="60233"/>
                </a:lnTo>
                <a:lnTo>
                  <a:pt x="170406" y="60233"/>
                </a:lnTo>
                <a:lnTo>
                  <a:pt x="166849" y="57446"/>
                </a:lnTo>
                <a:lnTo>
                  <a:pt x="165107" y="57446"/>
                </a:lnTo>
                <a:lnTo>
                  <a:pt x="163684" y="56938"/>
                </a:lnTo>
                <a:lnTo>
                  <a:pt x="161477" y="54906"/>
                </a:lnTo>
                <a:close/>
              </a:path>
              <a:path w="183051" h="60407">
                <a:moveTo>
                  <a:pt x="141675" y="24825"/>
                </a:moveTo>
                <a:lnTo>
                  <a:pt x="138713" y="29151"/>
                </a:lnTo>
                <a:lnTo>
                  <a:pt x="135447" y="31314"/>
                </a:lnTo>
                <a:lnTo>
                  <a:pt x="129988" y="31314"/>
                </a:lnTo>
                <a:lnTo>
                  <a:pt x="130264" y="34363"/>
                </a:lnTo>
                <a:lnTo>
                  <a:pt x="135345" y="34363"/>
                </a:lnTo>
                <a:lnTo>
                  <a:pt x="139635" y="31873"/>
                </a:lnTo>
                <a:lnTo>
                  <a:pt x="143134" y="26894"/>
                </a:lnTo>
                <a:lnTo>
                  <a:pt x="144637" y="20499"/>
                </a:lnTo>
                <a:lnTo>
                  <a:pt x="141675" y="24825"/>
                </a:lnTo>
                <a:close/>
              </a:path>
              <a:path w="183051" h="60407">
                <a:moveTo>
                  <a:pt x="120697" y="29209"/>
                </a:moveTo>
                <a:lnTo>
                  <a:pt x="122904" y="31271"/>
                </a:lnTo>
                <a:lnTo>
                  <a:pt x="125110" y="33332"/>
                </a:lnTo>
                <a:lnTo>
                  <a:pt x="127564" y="34363"/>
                </a:lnTo>
                <a:lnTo>
                  <a:pt x="130264" y="34363"/>
                </a:lnTo>
                <a:lnTo>
                  <a:pt x="129988" y="31314"/>
                </a:lnTo>
                <a:lnTo>
                  <a:pt x="128587" y="30770"/>
                </a:lnTo>
                <a:lnTo>
                  <a:pt x="126758" y="28592"/>
                </a:lnTo>
                <a:lnTo>
                  <a:pt x="126300" y="27090"/>
                </a:lnTo>
                <a:lnTo>
                  <a:pt x="126300" y="20934"/>
                </a:lnTo>
                <a:lnTo>
                  <a:pt x="127760" y="16296"/>
                </a:lnTo>
                <a:lnTo>
                  <a:pt x="130678" y="11258"/>
                </a:lnTo>
                <a:lnTo>
                  <a:pt x="133596" y="6220"/>
                </a:lnTo>
                <a:lnTo>
                  <a:pt x="136463" y="3702"/>
                </a:lnTo>
                <a:lnTo>
                  <a:pt x="139279" y="3702"/>
                </a:lnTo>
                <a:lnTo>
                  <a:pt x="140056" y="4043"/>
                </a:lnTo>
                <a:lnTo>
                  <a:pt x="141944" y="5407"/>
                </a:lnTo>
                <a:lnTo>
                  <a:pt x="143461" y="6010"/>
                </a:lnTo>
                <a:lnTo>
                  <a:pt x="145530" y="7142"/>
                </a:lnTo>
                <a:lnTo>
                  <a:pt x="146117" y="8841"/>
                </a:lnTo>
                <a:lnTo>
                  <a:pt x="146117" y="15780"/>
                </a:lnTo>
                <a:lnTo>
                  <a:pt x="144637" y="20499"/>
                </a:lnTo>
                <a:lnTo>
                  <a:pt x="143134" y="26894"/>
                </a:lnTo>
                <a:lnTo>
                  <a:pt x="146633" y="21914"/>
                </a:lnTo>
                <a:lnTo>
                  <a:pt x="148382" y="16811"/>
                </a:lnTo>
                <a:lnTo>
                  <a:pt x="148382" y="10510"/>
                </a:lnTo>
                <a:lnTo>
                  <a:pt x="148164" y="8703"/>
                </a:lnTo>
                <a:lnTo>
                  <a:pt x="147773" y="7273"/>
                </a:lnTo>
                <a:lnTo>
                  <a:pt x="149224" y="7680"/>
                </a:lnTo>
                <a:lnTo>
                  <a:pt x="151083" y="7999"/>
                </a:lnTo>
                <a:lnTo>
                  <a:pt x="152433" y="8101"/>
                </a:lnTo>
                <a:lnTo>
                  <a:pt x="155772" y="8101"/>
                </a:lnTo>
                <a:lnTo>
                  <a:pt x="157195" y="7941"/>
                </a:lnTo>
                <a:lnTo>
                  <a:pt x="159343" y="7302"/>
                </a:lnTo>
                <a:lnTo>
                  <a:pt x="160969" y="6634"/>
                </a:lnTo>
                <a:lnTo>
                  <a:pt x="163147" y="5618"/>
                </a:lnTo>
                <a:lnTo>
                  <a:pt x="132093" y="61366"/>
                </a:lnTo>
                <a:lnTo>
                  <a:pt x="136318" y="61366"/>
                </a:lnTo>
                <a:lnTo>
                  <a:pt x="170682" y="-174"/>
                </a:lnTo>
                <a:lnTo>
                  <a:pt x="167197" y="-174"/>
                </a:lnTo>
                <a:lnTo>
                  <a:pt x="165542" y="1451"/>
                </a:lnTo>
                <a:lnTo>
                  <a:pt x="163960" y="2685"/>
                </a:lnTo>
                <a:lnTo>
                  <a:pt x="162450" y="3528"/>
                </a:lnTo>
                <a:lnTo>
                  <a:pt x="159634" y="5153"/>
                </a:lnTo>
                <a:lnTo>
                  <a:pt x="156556" y="5966"/>
                </a:lnTo>
                <a:lnTo>
                  <a:pt x="151939" y="5966"/>
                </a:lnTo>
                <a:lnTo>
                  <a:pt x="150691" y="5850"/>
                </a:lnTo>
                <a:lnTo>
                  <a:pt x="149471" y="5618"/>
                </a:lnTo>
                <a:lnTo>
                  <a:pt x="148252" y="5386"/>
                </a:lnTo>
                <a:lnTo>
                  <a:pt x="146640" y="4399"/>
                </a:lnTo>
                <a:lnTo>
                  <a:pt x="144985" y="2918"/>
                </a:lnTo>
                <a:lnTo>
                  <a:pt x="143809" y="2018"/>
                </a:lnTo>
                <a:lnTo>
                  <a:pt x="142067" y="1321"/>
                </a:lnTo>
                <a:lnTo>
                  <a:pt x="140601" y="1089"/>
                </a:lnTo>
                <a:lnTo>
                  <a:pt x="133777" y="1089"/>
                </a:lnTo>
                <a:lnTo>
                  <a:pt x="129320" y="3411"/>
                </a:lnTo>
                <a:lnTo>
                  <a:pt x="125430" y="8057"/>
                </a:lnTo>
                <a:lnTo>
                  <a:pt x="121539" y="12703"/>
                </a:lnTo>
                <a:lnTo>
                  <a:pt x="119593" y="17421"/>
                </a:lnTo>
                <a:lnTo>
                  <a:pt x="119593" y="26190"/>
                </a:lnTo>
                <a:lnTo>
                  <a:pt x="120697" y="29209"/>
                </a:lnTo>
                <a:close/>
              </a:path>
              <a:path w="183051" h="60407">
                <a:moveTo>
                  <a:pt x="155242" y="55261"/>
                </a:moveTo>
                <a:lnTo>
                  <a:pt x="157376" y="57250"/>
                </a:lnTo>
                <a:lnTo>
                  <a:pt x="159510" y="59239"/>
                </a:lnTo>
                <a:lnTo>
                  <a:pt x="162044" y="60233"/>
                </a:lnTo>
                <a:lnTo>
                  <a:pt x="161477" y="54906"/>
                </a:lnTo>
                <a:lnTo>
                  <a:pt x="160926" y="53439"/>
                </a:lnTo>
                <a:lnTo>
                  <a:pt x="160926" y="47661"/>
                </a:lnTo>
                <a:lnTo>
                  <a:pt x="162276" y="43088"/>
                </a:lnTo>
                <a:lnTo>
                  <a:pt x="164976" y="37804"/>
                </a:lnTo>
                <a:lnTo>
                  <a:pt x="167677" y="32519"/>
                </a:lnTo>
                <a:lnTo>
                  <a:pt x="170754" y="29877"/>
                </a:lnTo>
                <a:lnTo>
                  <a:pt x="176126" y="29877"/>
                </a:lnTo>
                <a:lnTo>
                  <a:pt x="177679" y="30559"/>
                </a:lnTo>
                <a:lnTo>
                  <a:pt x="178870" y="31924"/>
                </a:lnTo>
                <a:lnTo>
                  <a:pt x="180060" y="33289"/>
                </a:lnTo>
                <a:lnTo>
                  <a:pt x="180656" y="35191"/>
                </a:lnTo>
                <a:lnTo>
                  <a:pt x="180656" y="41579"/>
                </a:lnTo>
                <a:lnTo>
                  <a:pt x="179240" y="45869"/>
                </a:lnTo>
                <a:lnTo>
                  <a:pt x="176409" y="50500"/>
                </a:lnTo>
                <a:lnTo>
                  <a:pt x="173578" y="55131"/>
                </a:lnTo>
                <a:lnTo>
                  <a:pt x="170391" y="57446"/>
                </a:lnTo>
                <a:lnTo>
                  <a:pt x="166849" y="57446"/>
                </a:lnTo>
                <a:lnTo>
                  <a:pt x="170406" y="60233"/>
                </a:lnTo>
                <a:lnTo>
                  <a:pt x="174776" y="57577"/>
                </a:lnTo>
                <a:lnTo>
                  <a:pt x="178086" y="52263"/>
                </a:lnTo>
                <a:lnTo>
                  <a:pt x="181396" y="46950"/>
                </a:lnTo>
                <a:lnTo>
                  <a:pt x="183051" y="42101"/>
                </a:lnTo>
                <a:lnTo>
                  <a:pt x="183051" y="33623"/>
                </a:lnTo>
                <a:lnTo>
                  <a:pt x="182078" y="30821"/>
                </a:lnTo>
                <a:lnTo>
                  <a:pt x="180133" y="29311"/>
                </a:lnTo>
                <a:lnTo>
                  <a:pt x="178187" y="27801"/>
                </a:lnTo>
                <a:lnTo>
                  <a:pt x="175952" y="27046"/>
                </a:lnTo>
                <a:lnTo>
                  <a:pt x="168577" y="27046"/>
                </a:lnTo>
                <a:lnTo>
                  <a:pt x="164156" y="29275"/>
                </a:lnTo>
                <a:lnTo>
                  <a:pt x="160163" y="33732"/>
                </a:lnTo>
                <a:lnTo>
                  <a:pt x="156171" y="38188"/>
                </a:lnTo>
                <a:lnTo>
                  <a:pt x="154175" y="42928"/>
                </a:lnTo>
                <a:lnTo>
                  <a:pt x="154175" y="52162"/>
                </a:lnTo>
                <a:lnTo>
                  <a:pt x="155242" y="55261"/>
                </a:lnTo>
                <a:close/>
              </a:path>
              <a:path w="183051" h="60407">
                <a:moveTo>
                  <a:pt x="1959" y="18205"/>
                </a:moveTo>
                <a:lnTo>
                  <a:pt x="3208" y="14895"/>
                </a:lnTo>
                <a:lnTo>
                  <a:pt x="4514" y="12441"/>
                </a:lnTo>
                <a:lnTo>
                  <a:pt x="5879" y="10844"/>
                </a:lnTo>
                <a:lnTo>
                  <a:pt x="8347" y="7941"/>
                </a:lnTo>
                <a:lnTo>
                  <a:pt x="11570" y="6489"/>
                </a:lnTo>
                <a:lnTo>
                  <a:pt x="18771" y="6489"/>
                </a:lnTo>
                <a:lnTo>
                  <a:pt x="21544" y="7614"/>
                </a:lnTo>
                <a:lnTo>
                  <a:pt x="23867" y="9864"/>
                </a:lnTo>
                <a:lnTo>
                  <a:pt x="26190" y="12115"/>
                </a:lnTo>
                <a:lnTo>
                  <a:pt x="27351" y="15388"/>
                </a:lnTo>
                <a:lnTo>
                  <a:pt x="27351" y="24593"/>
                </a:lnTo>
                <a:lnTo>
                  <a:pt x="25449" y="29630"/>
                </a:lnTo>
                <a:lnTo>
                  <a:pt x="21645" y="34798"/>
                </a:lnTo>
                <a:lnTo>
                  <a:pt x="18647" y="38627"/>
                </a:lnTo>
                <a:lnTo>
                  <a:pt x="10882" y="47524"/>
                </a:lnTo>
                <a:lnTo>
                  <a:pt x="0" y="59101"/>
                </a:lnTo>
                <a:lnTo>
                  <a:pt x="0" y="60103"/>
                </a:lnTo>
                <a:lnTo>
                  <a:pt x="34799" y="60103"/>
                </a:lnTo>
                <a:lnTo>
                  <a:pt x="39633" y="47952"/>
                </a:lnTo>
                <a:lnTo>
                  <a:pt x="38501" y="47429"/>
                </a:lnTo>
                <a:lnTo>
                  <a:pt x="37078" y="50013"/>
                </a:lnTo>
                <a:lnTo>
                  <a:pt x="35800" y="51639"/>
                </a:lnTo>
                <a:lnTo>
                  <a:pt x="33536" y="52975"/>
                </a:lnTo>
                <a:lnTo>
                  <a:pt x="31576" y="53309"/>
                </a:lnTo>
                <a:lnTo>
                  <a:pt x="8797" y="53309"/>
                </a:lnTo>
                <a:lnTo>
                  <a:pt x="14970" y="46893"/>
                </a:lnTo>
                <a:lnTo>
                  <a:pt x="24415" y="36675"/>
                </a:lnTo>
                <a:lnTo>
                  <a:pt x="30182" y="29747"/>
                </a:lnTo>
                <a:lnTo>
                  <a:pt x="33463" y="25333"/>
                </a:lnTo>
                <a:lnTo>
                  <a:pt x="35103" y="20745"/>
                </a:lnTo>
                <a:lnTo>
                  <a:pt x="35103" y="11512"/>
                </a:lnTo>
                <a:lnTo>
                  <a:pt x="33587" y="7730"/>
                </a:lnTo>
                <a:lnTo>
                  <a:pt x="30552" y="4638"/>
                </a:lnTo>
                <a:lnTo>
                  <a:pt x="27518" y="1546"/>
                </a:lnTo>
                <a:lnTo>
                  <a:pt x="23547" y="0"/>
                </a:lnTo>
                <a:lnTo>
                  <a:pt x="14663" y="0"/>
                </a:lnTo>
                <a:lnTo>
                  <a:pt x="10939" y="1299"/>
                </a:lnTo>
                <a:lnTo>
                  <a:pt x="7469" y="3898"/>
                </a:lnTo>
                <a:lnTo>
                  <a:pt x="3999" y="6496"/>
                </a:lnTo>
                <a:lnTo>
                  <a:pt x="1538" y="11135"/>
                </a:lnTo>
                <a:lnTo>
                  <a:pt x="87" y="17813"/>
                </a:lnTo>
                <a:lnTo>
                  <a:pt x="1959" y="18205"/>
                </a:lnTo>
                <a:close/>
              </a:path>
              <a:path w="183051" h="60407">
                <a:moveTo>
                  <a:pt x="45426" y="37194"/>
                </a:moveTo>
                <a:lnTo>
                  <a:pt x="45426" y="42769"/>
                </a:lnTo>
                <a:lnTo>
                  <a:pt x="67333" y="42769"/>
                </a:lnTo>
                <a:lnTo>
                  <a:pt x="67333" y="37194"/>
                </a:lnTo>
                <a:lnTo>
                  <a:pt x="45426" y="37194"/>
                </a:lnTo>
                <a:close/>
              </a:path>
              <a:path w="183051" h="60407">
                <a:moveTo>
                  <a:pt x="95639" y="45251"/>
                </a:moveTo>
                <a:lnTo>
                  <a:pt x="95639" y="60103"/>
                </a:lnTo>
                <a:lnTo>
                  <a:pt x="102564" y="60103"/>
                </a:lnTo>
                <a:lnTo>
                  <a:pt x="102564" y="45251"/>
                </a:lnTo>
                <a:lnTo>
                  <a:pt x="111667" y="45251"/>
                </a:lnTo>
                <a:lnTo>
                  <a:pt x="111667" y="39459"/>
                </a:lnTo>
                <a:lnTo>
                  <a:pt x="102564" y="39459"/>
                </a:lnTo>
                <a:lnTo>
                  <a:pt x="102564" y="261"/>
                </a:lnTo>
                <a:lnTo>
                  <a:pt x="98426" y="261"/>
                </a:lnTo>
                <a:lnTo>
                  <a:pt x="95552" y="9233"/>
                </a:lnTo>
                <a:lnTo>
                  <a:pt x="95552" y="39459"/>
                </a:lnTo>
                <a:lnTo>
                  <a:pt x="70552" y="39459"/>
                </a:lnTo>
                <a:lnTo>
                  <a:pt x="70552" y="45251"/>
                </a:lnTo>
                <a:lnTo>
                  <a:pt x="95639" y="45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21299" y="5336176"/>
            <a:ext cx="167915" cy="54646"/>
          </a:xfrm>
          <a:custGeom>
            <a:avLst/>
            <a:gdLst/>
            <a:ahLst/>
            <a:cxnLst/>
            <a:rect l="l" t="t" r="r" b="b"/>
            <a:pathLst>
              <a:path w="184706" h="61932">
                <a:moveTo>
                  <a:pt x="163133" y="55777"/>
                </a:moveTo>
                <a:lnTo>
                  <a:pt x="163699" y="61105"/>
                </a:lnTo>
                <a:lnTo>
                  <a:pt x="172061" y="61105"/>
                </a:lnTo>
                <a:lnTo>
                  <a:pt x="168504" y="58317"/>
                </a:lnTo>
                <a:lnTo>
                  <a:pt x="166762" y="58317"/>
                </a:lnTo>
                <a:lnTo>
                  <a:pt x="165339" y="57809"/>
                </a:lnTo>
                <a:lnTo>
                  <a:pt x="163133" y="55777"/>
                </a:lnTo>
                <a:close/>
              </a:path>
              <a:path w="184706" h="61932">
                <a:moveTo>
                  <a:pt x="143330" y="25696"/>
                </a:moveTo>
                <a:lnTo>
                  <a:pt x="140369" y="30022"/>
                </a:lnTo>
                <a:lnTo>
                  <a:pt x="137102" y="32185"/>
                </a:lnTo>
                <a:lnTo>
                  <a:pt x="131644" y="32185"/>
                </a:lnTo>
                <a:lnTo>
                  <a:pt x="131919" y="35234"/>
                </a:lnTo>
                <a:lnTo>
                  <a:pt x="137000" y="35234"/>
                </a:lnTo>
                <a:lnTo>
                  <a:pt x="141291" y="32744"/>
                </a:lnTo>
                <a:lnTo>
                  <a:pt x="144790" y="27765"/>
                </a:lnTo>
                <a:lnTo>
                  <a:pt x="146292" y="21370"/>
                </a:lnTo>
                <a:lnTo>
                  <a:pt x="143330" y="25696"/>
                </a:lnTo>
                <a:close/>
              </a:path>
              <a:path w="184706" h="61932">
                <a:moveTo>
                  <a:pt x="122352" y="30080"/>
                </a:moveTo>
                <a:lnTo>
                  <a:pt x="124559" y="32142"/>
                </a:lnTo>
                <a:lnTo>
                  <a:pt x="126766" y="34203"/>
                </a:lnTo>
                <a:lnTo>
                  <a:pt x="129219" y="35234"/>
                </a:lnTo>
                <a:lnTo>
                  <a:pt x="131919" y="35234"/>
                </a:lnTo>
                <a:lnTo>
                  <a:pt x="131644" y="32185"/>
                </a:lnTo>
                <a:lnTo>
                  <a:pt x="130243" y="31641"/>
                </a:lnTo>
                <a:lnTo>
                  <a:pt x="128413" y="29463"/>
                </a:lnTo>
                <a:lnTo>
                  <a:pt x="127956" y="27961"/>
                </a:lnTo>
                <a:lnTo>
                  <a:pt x="127956" y="21805"/>
                </a:lnTo>
                <a:lnTo>
                  <a:pt x="129415" y="17167"/>
                </a:lnTo>
                <a:lnTo>
                  <a:pt x="132333" y="12129"/>
                </a:lnTo>
                <a:lnTo>
                  <a:pt x="135251" y="7092"/>
                </a:lnTo>
                <a:lnTo>
                  <a:pt x="138119" y="4573"/>
                </a:lnTo>
                <a:lnTo>
                  <a:pt x="140935" y="4573"/>
                </a:lnTo>
                <a:lnTo>
                  <a:pt x="141711" y="4914"/>
                </a:lnTo>
                <a:lnTo>
                  <a:pt x="143599" y="6278"/>
                </a:lnTo>
                <a:lnTo>
                  <a:pt x="145116" y="6881"/>
                </a:lnTo>
                <a:lnTo>
                  <a:pt x="147185" y="8013"/>
                </a:lnTo>
                <a:lnTo>
                  <a:pt x="147773" y="9712"/>
                </a:lnTo>
                <a:lnTo>
                  <a:pt x="147773" y="16651"/>
                </a:lnTo>
                <a:lnTo>
                  <a:pt x="146292" y="21370"/>
                </a:lnTo>
                <a:lnTo>
                  <a:pt x="144790" y="27765"/>
                </a:lnTo>
                <a:lnTo>
                  <a:pt x="148288" y="22785"/>
                </a:lnTo>
                <a:lnTo>
                  <a:pt x="150038" y="17682"/>
                </a:lnTo>
                <a:lnTo>
                  <a:pt x="150038" y="11382"/>
                </a:lnTo>
                <a:lnTo>
                  <a:pt x="149820" y="9574"/>
                </a:lnTo>
                <a:lnTo>
                  <a:pt x="149428" y="8144"/>
                </a:lnTo>
                <a:lnTo>
                  <a:pt x="150880" y="8551"/>
                </a:lnTo>
                <a:lnTo>
                  <a:pt x="152738" y="8870"/>
                </a:lnTo>
                <a:lnTo>
                  <a:pt x="154088" y="8972"/>
                </a:lnTo>
                <a:lnTo>
                  <a:pt x="157427" y="8972"/>
                </a:lnTo>
                <a:lnTo>
                  <a:pt x="158850" y="8812"/>
                </a:lnTo>
                <a:lnTo>
                  <a:pt x="160999" y="8173"/>
                </a:lnTo>
                <a:lnTo>
                  <a:pt x="162625" y="7505"/>
                </a:lnTo>
                <a:lnTo>
                  <a:pt x="164802" y="6489"/>
                </a:lnTo>
                <a:lnTo>
                  <a:pt x="133749" y="62237"/>
                </a:lnTo>
                <a:lnTo>
                  <a:pt x="137973" y="62237"/>
                </a:lnTo>
                <a:lnTo>
                  <a:pt x="172337" y="697"/>
                </a:lnTo>
                <a:lnTo>
                  <a:pt x="168853" y="697"/>
                </a:lnTo>
                <a:lnTo>
                  <a:pt x="167198" y="2322"/>
                </a:lnTo>
                <a:lnTo>
                  <a:pt x="165615" y="3556"/>
                </a:lnTo>
                <a:lnTo>
                  <a:pt x="164106" y="4399"/>
                </a:lnTo>
                <a:lnTo>
                  <a:pt x="161289" y="6024"/>
                </a:lnTo>
                <a:lnTo>
                  <a:pt x="158211" y="6838"/>
                </a:lnTo>
                <a:lnTo>
                  <a:pt x="153595" y="6838"/>
                </a:lnTo>
                <a:lnTo>
                  <a:pt x="152346" y="6721"/>
                </a:lnTo>
                <a:lnTo>
                  <a:pt x="151127" y="6489"/>
                </a:lnTo>
                <a:lnTo>
                  <a:pt x="149907" y="6257"/>
                </a:lnTo>
                <a:lnTo>
                  <a:pt x="148296" y="5270"/>
                </a:lnTo>
                <a:lnTo>
                  <a:pt x="146641" y="3789"/>
                </a:lnTo>
                <a:lnTo>
                  <a:pt x="145464" y="2889"/>
                </a:lnTo>
                <a:lnTo>
                  <a:pt x="143722" y="2192"/>
                </a:lnTo>
                <a:lnTo>
                  <a:pt x="142256" y="1960"/>
                </a:lnTo>
                <a:lnTo>
                  <a:pt x="135433" y="1960"/>
                </a:lnTo>
                <a:lnTo>
                  <a:pt x="130976" y="4282"/>
                </a:lnTo>
                <a:lnTo>
                  <a:pt x="127085" y="8928"/>
                </a:lnTo>
                <a:lnTo>
                  <a:pt x="123194" y="13574"/>
                </a:lnTo>
                <a:lnTo>
                  <a:pt x="121249" y="18292"/>
                </a:lnTo>
                <a:lnTo>
                  <a:pt x="121249" y="27061"/>
                </a:lnTo>
                <a:lnTo>
                  <a:pt x="122352" y="30080"/>
                </a:lnTo>
                <a:close/>
              </a:path>
              <a:path w="184706" h="61932">
                <a:moveTo>
                  <a:pt x="156897" y="56132"/>
                </a:moveTo>
                <a:lnTo>
                  <a:pt x="159031" y="58121"/>
                </a:lnTo>
                <a:lnTo>
                  <a:pt x="161165" y="60110"/>
                </a:lnTo>
                <a:lnTo>
                  <a:pt x="163699" y="61105"/>
                </a:lnTo>
                <a:lnTo>
                  <a:pt x="163133" y="55777"/>
                </a:lnTo>
                <a:lnTo>
                  <a:pt x="162581" y="54310"/>
                </a:lnTo>
                <a:lnTo>
                  <a:pt x="162581" y="48532"/>
                </a:lnTo>
                <a:lnTo>
                  <a:pt x="163932" y="43959"/>
                </a:lnTo>
                <a:lnTo>
                  <a:pt x="166632" y="38675"/>
                </a:lnTo>
                <a:lnTo>
                  <a:pt x="169332" y="33391"/>
                </a:lnTo>
                <a:lnTo>
                  <a:pt x="172410" y="30748"/>
                </a:lnTo>
                <a:lnTo>
                  <a:pt x="177781" y="30748"/>
                </a:lnTo>
                <a:lnTo>
                  <a:pt x="179335" y="31430"/>
                </a:lnTo>
                <a:lnTo>
                  <a:pt x="180525" y="32795"/>
                </a:lnTo>
                <a:lnTo>
                  <a:pt x="181716" y="34160"/>
                </a:lnTo>
                <a:lnTo>
                  <a:pt x="182311" y="36062"/>
                </a:lnTo>
                <a:lnTo>
                  <a:pt x="182311" y="42450"/>
                </a:lnTo>
                <a:lnTo>
                  <a:pt x="180896" y="46740"/>
                </a:lnTo>
                <a:lnTo>
                  <a:pt x="178064" y="51371"/>
                </a:lnTo>
                <a:lnTo>
                  <a:pt x="175233" y="56002"/>
                </a:lnTo>
                <a:lnTo>
                  <a:pt x="172047" y="58317"/>
                </a:lnTo>
                <a:lnTo>
                  <a:pt x="168504" y="58317"/>
                </a:lnTo>
                <a:lnTo>
                  <a:pt x="172061" y="61105"/>
                </a:lnTo>
                <a:lnTo>
                  <a:pt x="176431" y="58448"/>
                </a:lnTo>
                <a:lnTo>
                  <a:pt x="179741" y="53135"/>
                </a:lnTo>
                <a:lnTo>
                  <a:pt x="183051" y="47821"/>
                </a:lnTo>
                <a:lnTo>
                  <a:pt x="184706" y="42972"/>
                </a:lnTo>
                <a:lnTo>
                  <a:pt x="184706" y="34494"/>
                </a:lnTo>
                <a:lnTo>
                  <a:pt x="183734" y="31692"/>
                </a:lnTo>
                <a:lnTo>
                  <a:pt x="181788" y="30182"/>
                </a:lnTo>
                <a:lnTo>
                  <a:pt x="179843" y="28672"/>
                </a:lnTo>
                <a:lnTo>
                  <a:pt x="177607" y="27917"/>
                </a:lnTo>
                <a:lnTo>
                  <a:pt x="170232" y="27917"/>
                </a:lnTo>
                <a:lnTo>
                  <a:pt x="165811" y="30146"/>
                </a:lnTo>
                <a:lnTo>
                  <a:pt x="161819" y="34603"/>
                </a:lnTo>
                <a:lnTo>
                  <a:pt x="157827" y="39060"/>
                </a:lnTo>
                <a:lnTo>
                  <a:pt x="155830" y="43800"/>
                </a:lnTo>
                <a:lnTo>
                  <a:pt x="155830" y="53033"/>
                </a:lnTo>
                <a:lnTo>
                  <a:pt x="156897" y="56132"/>
                </a:lnTo>
                <a:close/>
              </a:path>
              <a:path w="184706" h="61932">
                <a:moveTo>
                  <a:pt x="82486" y="34929"/>
                </a:moveTo>
                <a:lnTo>
                  <a:pt x="82922" y="32316"/>
                </a:lnTo>
                <a:lnTo>
                  <a:pt x="83793" y="30748"/>
                </a:lnTo>
                <a:lnTo>
                  <a:pt x="85274" y="28077"/>
                </a:lnTo>
                <a:lnTo>
                  <a:pt x="84925" y="26524"/>
                </a:lnTo>
                <a:lnTo>
                  <a:pt x="85622" y="23359"/>
                </a:lnTo>
                <a:lnTo>
                  <a:pt x="86900" y="20165"/>
                </a:lnTo>
                <a:lnTo>
                  <a:pt x="88758" y="16942"/>
                </a:lnTo>
                <a:lnTo>
                  <a:pt x="90616" y="13719"/>
                </a:lnTo>
                <a:lnTo>
                  <a:pt x="92605" y="11062"/>
                </a:lnTo>
                <a:lnTo>
                  <a:pt x="94725" y="8972"/>
                </a:lnTo>
                <a:lnTo>
                  <a:pt x="96786" y="6910"/>
                </a:lnTo>
                <a:lnTo>
                  <a:pt x="99131" y="5306"/>
                </a:lnTo>
                <a:lnTo>
                  <a:pt x="101758" y="4159"/>
                </a:lnTo>
                <a:lnTo>
                  <a:pt x="104386" y="3012"/>
                </a:lnTo>
                <a:lnTo>
                  <a:pt x="107515" y="2105"/>
                </a:lnTo>
                <a:lnTo>
                  <a:pt x="111144" y="1437"/>
                </a:lnTo>
                <a:lnTo>
                  <a:pt x="110927" y="0"/>
                </a:lnTo>
                <a:lnTo>
                  <a:pt x="97658" y="2444"/>
                </a:lnTo>
                <a:lnTo>
                  <a:pt x="86449" y="9233"/>
                </a:lnTo>
                <a:lnTo>
                  <a:pt x="83562" y="12088"/>
                </a:lnTo>
                <a:lnTo>
                  <a:pt x="76581" y="23026"/>
                </a:lnTo>
                <a:lnTo>
                  <a:pt x="74255" y="35626"/>
                </a:lnTo>
                <a:lnTo>
                  <a:pt x="74255" y="43582"/>
                </a:lnTo>
                <a:lnTo>
                  <a:pt x="76352" y="49955"/>
                </a:lnTo>
                <a:lnTo>
                  <a:pt x="80548" y="54746"/>
                </a:lnTo>
                <a:lnTo>
                  <a:pt x="84744" y="59537"/>
                </a:lnTo>
                <a:lnTo>
                  <a:pt x="89396" y="61932"/>
                </a:lnTo>
                <a:lnTo>
                  <a:pt x="87531" y="57011"/>
                </a:lnTo>
                <a:lnTo>
                  <a:pt x="85513" y="52481"/>
                </a:lnTo>
                <a:lnTo>
                  <a:pt x="83495" y="47952"/>
                </a:lnTo>
                <a:lnTo>
                  <a:pt x="82486" y="43320"/>
                </a:lnTo>
                <a:lnTo>
                  <a:pt x="82486" y="34929"/>
                </a:lnTo>
                <a:close/>
              </a:path>
              <a:path w="184706" h="61932">
                <a:moveTo>
                  <a:pt x="25087" y="46122"/>
                </a:moveTo>
                <a:lnTo>
                  <a:pt x="25087" y="60974"/>
                </a:lnTo>
                <a:lnTo>
                  <a:pt x="32012" y="60974"/>
                </a:lnTo>
                <a:lnTo>
                  <a:pt x="32012" y="46122"/>
                </a:lnTo>
                <a:lnTo>
                  <a:pt x="41114" y="46122"/>
                </a:lnTo>
                <a:lnTo>
                  <a:pt x="41114" y="40330"/>
                </a:lnTo>
                <a:lnTo>
                  <a:pt x="32012" y="40330"/>
                </a:lnTo>
                <a:lnTo>
                  <a:pt x="32012" y="1132"/>
                </a:lnTo>
                <a:lnTo>
                  <a:pt x="27874" y="1132"/>
                </a:lnTo>
                <a:lnTo>
                  <a:pt x="25000" y="10104"/>
                </a:lnTo>
                <a:lnTo>
                  <a:pt x="25000" y="40330"/>
                </a:lnTo>
                <a:lnTo>
                  <a:pt x="0" y="40330"/>
                </a:lnTo>
                <a:lnTo>
                  <a:pt x="0" y="46122"/>
                </a:lnTo>
                <a:lnTo>
                  <a:pt x="25087" y="46122"/>
                </a:lnTo>
                <a:close/>
              </a:path>
              <a:path w="184706" h="61932">
                <a:moveTo>
                  <a:pt x="27874" y="1132"/>
                </a:moveTo>
                <a:lnTo>
                  <a:pt x="0" y="40330"/>
                </a:lnTo>
                <a:lnTo>
                  <a:pt x="3615" y="40330"/>
                </a:lnTo>
                <a:lnTo>
                  <a:pt x="25000" y="10104"/>
                </a:lnTo>
                <a:lnTo>
                  <a:pt x="27874" y="1132"/>
                </a:lnTo>
                <a:close/>
              </a:path>
              <a:path w="184706" h="61932">
                <a:moveTo>
                  <a:pt x="47081" y="38065"/>
                </a:moveTo>
                <a:lnTo>
                  <a:pt x="47081" y="43640"/>
                </a:lnTo>
                <a:lnTo>
                  <a:pt x="68989" y="43640"/>
                </a:lnTo>
                <a:lnTo>
                  <a:pt x="68989" y="38065"/>
                </a:lnTo>
                <a:lnTo>
                  <a:pt x="47081" y="38065"/>
                </a:lnTo>
                <a:close/>
              </a:path>
              <a:path w="184706" h="61932">
                <a:moveTo>
                  <a:pt x="101040" y="57802"/>
                </a:moveTo>
                <a:lnTo>
                  <a:pt x="98528" y="59276"/>
                </a:lnTo>
                <a:lnTo>
                  <a:pt x="90718" y="59276"/>
                </a:lnTo>
                <a:lnTo>
                  <a:pt x="87531" y="57011"/>
                </a:lnTo>
                <a:lnTo>
                  <a:pt x="89396" y="61932"/>
                </a:lnTo>
                <a:lnTo>
                  <a:pt x="99966" y="61932"/>
                </a:lnTo>
                <a:lnTo>
                  <a:pt x="104401" y="59798"/>
                </a:lnTo>
                <a:lnTo>
                  <a:pt x="107812" y="55530"/>
                </a:lnTo>
                <a:lnTo>
                  <a:pt x="111224" y="51262"/>
                </a:lnTo>
                <a:lnTo>
                  <a:pt x="112930" y="46471"/>
                </a:lnTo>
                <a:lnTo>
                  <a:pt x="112930" y="35234"/>
                </a:lnTo>
                <a:lnTo>
                  <a:pt x="111362" y="30676"/>
                </a:lnTo>
                <a:lnTo>
                  <a:pt x="108226" y="27482"/>
                </a:lnTo>
                <a:lnTo>
                  <a:pt x="105090" y="24288"/>
                </a:lnTo>
                <a:lnTo>
                  <a:pt x="101214" y="22691"/>
                </a:lnTo>
                <a:lnTo>
                  <a:pt x="94246" y="22691"/>
                </a:lnTo>
                <a:lnTo>
                  <a:pt x="91908" y="23156"/>
                </a:lnTo>
                <a:lnTo>
                  <a:pt x="89585" y="24085"/>
                </a:lnTo>
                <a:lnTo>
                  <a:pt x="88279" y="24607"/>
                </a:lnTo>
                <a:lnTo>
                  <a:pt x="86725" y="25420"/>
                </a:lnTo>
                <a:lnTo>
                  <a:pt x="84925" y="26524"/>
                </a:lnTo>
                <a:lnTo>
                  <a:pt x="85274" y="28077"/>
                </a:lnTo>
                <a:lnTo>
                  <a:pt x="88264" y="26741"/>
                </a:lnTo>
                <a:lnTo>
                  <a:pt x="97643" y="26741"/>
                </a:lnTo>
                <a:lnTo>
                  <a:pt x="101098" y="29238"/>
                </a:lnTo>
                <a:lnTo>
                  <a:pt x="103131" y="34232"/>
                </a:lnTo>
                <a:lnTo>
                  <a:pt x="104350" y="37223"/>
                </a:lnTo>
                <a:lnTo>
                  <a:pt x="104960" y="40649"/>
                </a:lnTo>
                <a:lnTo>
                  <a:pt x="104960" y="48460"/>
                </a:lnTo>
                <a:lnTo>
                  <a:pt x="104176" y="51908"/>
                </a:lnTo>
                <a:lnTo>
                  <a:pt x="102608" y="54855"/>
                </a:lnTo>
                <a:lnTo>
                  <a:pt x="101040" y="57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53308" y="5336176"/>
            <a:ext cx="166054" cy="54915"/>
          </a:xfrm>
          <a:custGeom>
            <a:avLst/>
            <a:gdLst/>
            <a:ahLst/>
            <a:cxnLst/>
            <a:rect l="l" t="t" r="r" b="b"/>
            <a:pathLst>
              <a:path w="182659" h="62237">
                <a:moveTo>
                  <a:pt x="120305" y="30080"/>
                </a:moveTo>
                <a:lnTo>
                  <a:pt x="122512" y="32142"/>
                </a:lnTo>
                <a:lnTo>
                  <a:pt x="124718" y="34203"/>
                </a:lnTo>
                <a:lnTo>
                  <a:pt x="127172" y="35234"/>
                </a:lnTo>
                <a:lnTo>
                  <a:pt x="129872" y="35234"/>
                </a:lnTo>
                <a:lnTo>
                  <a:pt x="129596" y="32185"/>
                </a:lnTo>
                <a:lnTo>
                  <a:pt x="128195" y="31641"/>
                </a:lnTo>
                <a:lnTo>
                  <a:pt x="126366" y="29463"/>
                </a:lnTo>
                <a:lnTo>
                  <a:pt x="125909" y="27961"/>
                </a:lnTo>
                <a:lnTo>
                  <a:pt x="125909" y="21805"/>
                </a:lnTo>
                <a:lnTo>
                  <a:pt x="127368" y="17167"/>
                </a:lnTo>
                <a:lnTo>
                  <a:pt x="130286" y="12129"/>
                </a:lnTo>
                <a:lnTo>
                  <a:pt x="133204" y="7092"/>
                </a:lnTo>
                <a:lnTo>
                  <a:pt x="136071" y="4573"/>
                </a:lnTo>
                <a:lnTo>
                  <a:pt x="138888" y="4573"/>
                </a:lnTo>
                <a:lnTo>
                  <a:pt x="139664" y="4914"/>
                </a:lnTo>
                <a:lnTo>
                  <a:pt x="141552" y="6278"/>
                </a:lnTo>
                <a:lnTo>
                  <a:pt x="143069" y="6881"/>
                </a:lnTo>
                <a:lnTo>
                  <a:pt x="145138" y="8013"/>
                </a:lnTo>
                <a:lnTo>
                  <a:pt x="145726" y="9712"/>
                </a:lnTo>
                <a:lnTo>
                  <a:pt x="145726" y="16651"/>
                </a:lnTo>
                <a:lnTo>
                  <a:pt x="144245" y="21370"/>
                </a:lnTo>
                <a:lnTo>
                  <a:pt x="142742" y="27765"/>
                </a:lnTo>
                <a:lnTo>
                  <a:pt x="146241" y="22785"/>
                </a:lnTo>
                <a:lnTo>
                  <a:pt x="147990" y="17682"/>
                </a:lnTo>
                <a:lnTo>
                  <a:pt x="147990" y="11382"/>
                </a:lnTo>
                <a:lnTo>
                  <a:pt x="147773" y="9574"/>
                </a:lnTo>
                <a:lnTo>
                  <a:pt x="147381" y="8144"/>
                </a:lnTo>
                <a:lnTo>
                  <a:pt x="148832" y="8551"/>
                </a:lnTo>
                <a:lnTo>
                  <a:pt x="150691" y="8870"/>
                </a:lnTo>
                <a:lnTo>
                  <a:pt x="152041" y="8972"/>
                </a:lnTo>
                <a:lnTo>
                  <a:pt x="155380" y="8972"/>
                </a:lnTo>
                <a:lnTo>
                  <a:pt x="156803" y="8812"/>
                </a:lnTo>
                <a:lnTo>
                  <a:pt x="158951" y="8173"/>
                </a:lnTo>
                <a:lnTo>
                  <a:pt x="160577" y="7505"/>
                </a:lnTo>
                <a:lnTo>
                  <a:pt x="162755" y="6489"/>
                </a:lnTo>
                <a:lnTo>
                  <a:pt x="131701" y="62237"/>
                </a:lnTo>
                <a:lnTo>
                  <a:pt x="135926" y="62237"/>
                </a:lnTo>
                <a:lnTo>
                  <a:pt x="170290" y="697"/>
                </a:lnTo>
                <a:lnTo>
                  <a:pt x="166806" y="697"/>
                </a:lnTo>
                <a:lnTo>
                  <a:pt x="165151" y="2322"/>
                </a:lnTo>
                <a:lnTo>
                  <a:pt x="163568" y="3556"/>
                </a:lnTo>
                <a:lnTo>
                  <a:pt x="162058" y="4399"/>
                </a:lnTo>
                <a:lnTo>
                  <a:pt x="159242" y="6024"/>
                </a:lnTo>
                <a:lnTo>
                  <a:pt x="156164" y="6838"/>
                </a:lnTo>
                <a:lnTo>
                  <a:pt x="151547" y="6838"/>
                </a:lnTo>
                <a:lnTo>
                  <a:pt x="150299" y="6721"/>
                </a:lnTo>
                <a:lnTo>
                  <a:pt x="149079" y="6489"/>
                </a:lnTo>
                <a:lnTo>
                  <a:pt x="147860" y="6257"/>
                </a:lnTo>
                <a:lnTo>
                  <a:pt x="146248" y="5270"/>
                </a:lnTo>
                <a:lnTo>
                  <a:pt x="144593" y="3789"/>
                </a:lnTo>
                <a:lnTo>
                  <a:pt x="143417" y="2889"/>
                </a:lnTo>
                <a:lnTo>
                  <a:pt x="141675" y="2192"/>
                </a:lnTo>
                <a:lnTo>
                  <a:pt x="140209" y="1960"/>
                </a:lnTo>
                <a:lnTo>
                  <a:pt x="133385" y="1960"/>
                </a:lnTo>
                <a:lnTo>
                  <a:pt x="128928" y="4282"/>
                </a:lnTo>
                <a:lnTo>
                  <a:pt x="125038" y="8928"/>
                </a:lnTo>
                <a:lnTo>
                  <a:pt x="121147" y="13574"/>
                </a:lnTo>
                <a:lnTo>
                  <a:pt x="119201" y="18292"/>
                </a:lnTo>
                <a:lnTo>
                  <a:pt x="119201" y="27061"/>
                </a:lnTo>
                <a:lnTo>
                  <a:pt x="120305" y="30080"/>
                </a:lnTo>
                <a:close/>
              </a:path>
              <a:path w="182659" h="62237">
                <a:moveTo>
                  <a:pt x="154850" y="56132"/>
                </a:moveTo>
                <a:lnTo>
                  <a:pt x="156984" y="58121"/>
                </a:lnTo>
                <a:lnTo>
                  <a:pt x="159118" y="60110"/>
                </a:lnTo>
                <a:lnTo>
                  <a:pt x="161652" y="61105"/>
                </a:lnTo>
                <a:lnTo>
                  <a:pt x="161085" y="55777"/>
                </a:lnTo>
                <a:lnTo>
                  <a:pt x="160534" y="54310"/>
                </a:lnTo>
                <a:lnTo>
                  <a:pt x="160534" y="48532"/>
                </a:lnTo>
                <a:lnTo>
                  <a:pt x="161884" y="43959"/>
                </a:lnTo>
                <a:lnTo>
                  <a:pt x="164584" y="38675"/>
                </a:lnTo>
                <a:lnTo>
                  <a:pt x="167285" y="33391"/>
                </a:lnTo>
                <a:lnTo>
                  <a:pt x="170362" y="30748"/>
                </a:lnTo>
                <a:lnTo>
                  <a:pt x="175734" y="30748"/>
                </a:lnTo>
                <a:lnTo>
                  <a:pt x="177287" y="31430"/>
                </a:lnTo>
                <a:lnTo>
                  <a:pt x="178478" y="32795"/>
                </a:lnTo>
                <a:lnTo>
                  <a:pt x="179668" y="34160"/>
                </a:lnTo>
                <a:lnTo>
                  <a:pt x="180264" y="36062"/>
                </a:lnTo>
                <a:lnTo>
                  <a:pt x="180264" y="42450"/>
                </a:lnTo>
                <a:lnTo>
                  <a:pt x="178848" y="46740"/>
                </a:lnTo>
                <a:lnTo>
                  <a:pt x="176017" y="51371"/>
                </a:lnTo>
                <a:lnTo>
                  <a:pt x="173186" y="56002"/>
                </a:lnTo>
                <a:lnTo>
                  <a:pt x="169999" y="58317"/>
                </a:lnTo>
                <a:lnTo>
                  <a:pt x="166457" y="58317"/>
                </a:lnTo>
                <a:lnTo>
                  <a:pt x="170014" y="61105"/>
                </a:lnTo>
                <a:lnTo>
                  <a:pt x="174384" y="58448"/>
                </a:lnTo>
                <a:lnTo>
                  <a:pt x="177694" y="53135"/>
                </a:lnTo>
                <a:lnTo>
                  <a:pt x="181004" y="47821"/>
                </a:lnTo>
                <a:lnTo>
                  <a:pt x="182659" y="42972"/>
                </a:lnTo>
                <a:lnTo>
                  <a:pt x="182659" y="34494"/>
                </a:lnTo>
                <a:lnTo>
                  <a:pt x="181686" y="31692"/>
                </a:lnTo>
                <a:lnTo>
                  <a:pt x="179741" y="30182"/>
                </a:lnTo>
                <a:lnTo>
                  <a:pt x="177795" y="28672"/>
                </a:lnTo>
                <a:lnTo>
                  <a:pt x="175560" y="27917"/>
                </a:lnTo>
                <a:lnTo>
                  <a:pt x="168185" y="27917"/>
                </a:lnTo>
                <a:lnTo>
                  <a:pt x="163764" y="30146"/>
                </a:lnTo>
                <a:lnTo>
                  <a:pt x="159772" y="34603"/>
                </a:lnTo>
                <a:lnTo>
                  <a:pt x="155779" y="39060"/>
                </a:lnTo>
                <a:lnTo>
                  <a:pt x="153783" y="43800"/>
                </a:lnTo>
                <a:lnTo>
                  <a:pt x="153783" y="53033"/>
                </a:lnTo>
                <a:lnTo>
                  <a:pt x="154850" y="56132"/>
                </a:lnTo>
                <a:close/>
              </a:path>
              <a:path w="182659" h="62237">
                <a:moveTo>
                  <a:pt x="8231" y="34929"/>
                </a:moveTo>
                <a:lnTo>
                  <a:pt x="8667" y="32316"/>
                </a:lnTo>
                <a:lnTo>
                  <a:pt x="9538" y="30748"/>
                </a:lnTo>
                <a:lnTo>
                  <a:pt x="11019" y="28077"/>
                </a:lnTo>
                <a:lnTo>
                  <a:pt x="10670" y="26524"/>
                </a:lnTo>
                <a:lnTo>
                  <a:pt x="11367" y="23359"/>
                </a:lnTo>
                <a:lnTo>
                  <a:pt x="12644" y="20165"/>
                </a:lnTo>
                <a:lnTo>
                  <a:pt x="14503" y="16942"/>
                </a:lnTo>
                <a:lnTo>
                  <a:pt x="16361" y="13719"/>
                </a:lnTo>
                <a:lnTo>
                  <a:pt x="18350" y="11062"/>
                </a:lnTo>
                <a:lnTo>
                  <a:pt x="20470" y="8972"/>
                </a:lnTo>
                <a:lnTo>
                  <a:pt x="22531" y="6910"/>
                </a:lnTo>
                <a:lnTo>
                  <a:pt x="24876" y="5306"/>
                </a:lnTo>
                <a:lnTo>
                  <a:pt x="27504" y="4159"/>
                </a:lnTo>
                <a:lnTo>
                  <a:pt x="30131" y="3012"/>
                </a:lnTo>
                <a:lnTo>
                  <a:pt x="33260" y="2105"/>
                </a:lnTo>
                <a:lnTo>
                  <a:pt x="36889" y="1437"/>
                </a:lnTo>
                <a:lnTo>
                  <a:pt x="36672" y="0"/>
                </a:lnTo>
                <a:lnTo>
                  <a:pt x="23402" y="2444"/>
                </a:lnTo>
                <a:lnTo>
                  <a:pt x="12194" y="9233"/>
                </a:lnTo>
                <a:lnTo>
                  <a:pt x="9307" y="12088"/>
                </a:lnTo>
                <a:lnTo>
                  <a:pt x="2326" y="23026"/>
                </a:lnTo>
                <a:lnTo>
                  <a:pt x="0" y="35626"/>
                </a:lnTo>
                <a:lnTo>
                  <a:pt x="0" y="43582"/>
                </a:lnTo>
                <a:lnTo>
                  <a:pt x="2097" y="49955"/>
                </a:lnTo>
                <a:lnTo>
                  <a:pt x="6293" y="54746"/>
                </a:lnTo>
                <a:lnTo>
                  <a:pt x="10489" y="59537"/>
                </a:lnTo>
                <a:lnTo>
                  <a:pt x="15142" y="61932"/>
                </a:lnTo>
                <a:lnTo>
                  <a:pt x="13276" y="57011"/>
                </a:lnTo>
                <a:lnTo>
                  <a:pt x="11258" y="52481"/>
                </a:lnTo>
                <a:lnTo>
                  <a:pt x="9240" y="47952"/>
                </a:lnTo>
                <a:lnTo>
                  <a:pt x="8231" y="43320"/>
                </a:lnTo>
                <a:lnTo>
                  <a:pt x="8231" y="34929"/>
                </a:lnTo>
                <a:close/>
              </a:path>
              <a:path w="182659" h="62237">
                <a:moveTo>
                  <a:pt x="26785" y="57802"/>
                </a:moveTo>
                <a:lnTo>
                  <a:pt x="24273" y="59276"/>
                </a:lnTo>
                <a:lnTo>
                  <a:pt x="16463" y="59276"/>
                </a:lnTo>
                <a:lnTo>
                  <a:pt x="13276" y="57011"/>
                </a:lnTo>
                <a:lnTo>
                  <a:pt x="15142" y="61932"/>
                </a:lnTo>
                <a:lnTo>
                  <a:pt x="25711" y="61932"/>
                </a:lnTo>
                <a:lnTo>
                  <a:pt x="30146" y="59798"/>
                </a:lnTo>
                <a:lnTo>
                  <a:pt x="33557" y="55530"/>
                </a:lnTo>
                <a:lnTo>
                  <a:pt x="36969" y="51262"/>
                </a:lnTo>
                <a:lnTo>
                  <a:pt x="38675" y="46471"/>
                </a:lnTo>
                <a:lnTo>
                  <a:pt x="38675" y="35234"/>
                </a:lnTo>
                <a:lnTo>
                  <a:pt x="37107" y="30676"/>
                </a:lnTo>
                <a:lnTo>
                  <a:pt x="33971" y="27482"/>
                </a:lnTo>
                <a:lnTo>
                  <a:pt x="30835" y="24288"/>
                </a:lnTo>
                <a:lnTo>
                  <a:pt x="26959" y="22691"/>
                </a:lnTo>
                <a:lnTo>
                  <a:pt x="19990" y="22691"/>
                </a:lnTo>
                <a:lnTo>
                  <a:pt x="17653" y="23156"/>
                </a:lnTo>
                <a:lnTo>
                  <a:pt x="15330" y="24085"/>
                </a:lnTo>
                <a:lnTo>
                  <a:pt x="14024" y="24607"/>
                </a:lnTo>
                <a:lnTo>
                  <a:pt x="12470" y="25420"/>
                </a:lnTo>
                <a:lnTo>
                  <a:pt x="10670" y="26524"/>
                </a:lnTo>
                <a:lnTo>
                  <a:pt x="11019" y="28077"/>
                </a:lnTo>
                <a:lnTo>
                  <a:pt x="14009" y="26741"/>
                </a:lnTo>
                <a:lnTo>
                  <a:pt x="23388" y="26741"/>
                </a:lnTo>
                <a:lnTo>
                  <a:pt x="26843" y="29238"/>
                </a:lnTo>
                <a:lnTo>
                  <a:pt x="28875" y="34232"/>
                </a:lnTo>
                <a:lnTo>
                  <a:pt x="30095" y="37223"/>
                </a:lnTo>
                <a:lnTo>
                  <a:pt x="30705" y="40649"/>
                </a:lnTo>
                <a:lnTo>
                  <a:pt x="30705" y="48460"/>
                </a:lnTo>
                <a:lnTo>
                  <a:pt x="29921" y="51908"/>
                </a:lnTo>
                <a:lnTo>
                  <a:pt x="28353" y="54855"/>
                </a:lnTo>
                <a:lnTo>
                  <a:pt x="26785" y="57802"/>
                </a:lnTo>
                <a:close/>
              </a:path>
              <a:path w="182659" h="62237">
                <a:moveTo>
                  <a:pt x="45034" y="38065"/>
                </a:moveTo>
                <a:lnTo>
                  <a:pt x="45034" y="43640"/>
                </a:lnTo>
                <a:lnTo>
                  <a:pt x="66941" y="43640"/>
                </a:lnTo>
                <a:lnTo>
                  <a:pt x="66941" y="38065"/>
                </a:lnTo>
                <a:lnTo>
                  <a:pt x="45034" y="38065"/>
                </a:lnTo>
                <a:close/>
              </a:path>
              <a:path w="182659" h="62237">
                <a:moveTo>
                  <a:pt x="98354" y="25957"/>
                </a:moveTo>
                <a:lnTo>
                  <a:pt x="100982" y="24186"/>
                </a:lnTo>
                <a:lnTo>
                  <a:pt x="102608" y="22647"/>
                </a:lnTo>
                <a:lnTo>
                  <a:pt x="105424" y="19947"/>
                </a:lnTo>
                <a:lnTo>
                  <a:pt x="106832" y="16898"/>
                </a:lnTo>
                <a:lnTo>
                  <a:pt x="106832" y="10162"/>
                </a:lnTo>
                <a:lnTo>
                  <a:pt x="105453" y="7230"/>
                </a:lnTo>
                <a:lnTo>
                  <a:pt x="102695" y="4703"/>
                </a:lnTo>
                <a:lnTo>
                  <a:pt x="99936" y="2177"/>
                </a:lnTo>
                <a:lnTo>
                  <a:pt x="96220" y="914"/>
                </a:lnTo>
                <a:lnTo>
                  <a:pt x="91545" y="914"/>
                </a:lnTo>
                <a:lnTo>
                  <a:pt x="87567" y="3353"/>
                </a:lnTo>
                <a:lnTo>
                  <a:pt x="93693" y="3353"/>
                </a:lnTo>
                <a:lnTo>
                  <a:pt x="96271" y="4319"/>
                </a:lnTo>
                <a:lnTo>
                  <a:pt x="97969" y="6250"/>
                </a:lnTo>
                <a:lnTo>
                  <a:pt x="99668" y="8180"/>
                </a:lnTo>
                <a:lnTo>
                  <a:pt x="100517" y="10525"/>
                </a:lnTo>
                <a:lnTo>
                  <a:pt x="100517" y="16448"/>
                </a:lnTo>
                <a:lnTo>
                  <a:pt x="99617" y="19148"/>
                </a:lnTo>
                <a:lnTo>
                  <a:pt x="97817" y="21384"/>
                </a:lnTo>
                <a:lnTo>
                  <a:pt x="96771" y="22691"/>
                </a:lnTo>
                <a:lnTo>
                  <a:pt x="94884" y="24302"/>
                </a:lnTo>
                <a:lnTo>
                  <a:pt x="92155" y="26218"/>
                </a:lnTo>
                <a:lnTo>
                  <a:pt x="88816" y="24157"/>
                </a:lnTo>
                <a:lnTo>
                  <a:pt x="87843" y="33144"/>
                </a:lnTo>
                <a:lnTo>
                  <a:pt x="93476" y="37121"/>
                </a:lnTo>
                <a:lnTo>
                  <a:pt x="97200" y="40090"/>
                </a:lnTo>
                <a:lnTo>
                  <a:pt x="99014" y="42050"/>
                </a:lnTo>
                <a:lnTo>
                  <a:pt x="100829" y="44010"/>
                </a:lnTo>
                <a:lnTo>
                  <a:pt x="101737" y="46572"/>
                </a:lnTo>
                <a:lnTo>
                  <a:pt x="101737" y="52525"/>
                </a:lnTo>
                <a:lnTo>
                  <a:pt x="100880" y="54848"/>
                </a:lnTo>
                <a:lnTo>
                  <a:pt x="99167" y="56706"/>
                </a:lnTo>
                <a:lnTo>
                  <a:pt x="97454" y="58564"/>
                </a:lnTo>
                <a:lnTo>
                  <a:pt x="94928" y="59493"/>
                </a:lnTo>
                <a:lnTo>
                  <a:pt x="88424" y="59493"/>
                </a:lnTo>
                <a:lnTo>
                  <a:pt x="85818" y="58317"/>
                </a:lnTo>
                <a:lnTo>
                  <a:pt x="83771" y="55965"/>
                </a:lnTo>
                <a:lnTo>
                  <a:pt x="86420" y="61932"/>
                </a:lnTo>
                <a:lnTo>
                  <a:pt x="96438" y="61932"/>
                </a:lnTo>
                <a:lnTo>
                  <a:pt x="100655" y="60509"/>
                </a:lnTo>
                <a:lnTo>
                  <a:pt x="103805" y="57664"/>
                </a:lnTo>
                <a:lnTo>
                  <a:pt x="106956" y="54818"/>
                </a:lnTo>
                <a:lnTo>
                  <a:pt x="108531" y="51305"/>
                </a:lnTo>
                <a:lnTo>
                  <a:pt x="108531" y="43437"/>
                </a:lnTo>
                <a:lnTo>
                  <a:pt x="107464" y="40235"/>
                </a:lnTo>
                <a:lnTo>
                  <a:pt x="105330" y="37521"/>
                </a:lnTo>
                <a:lnTo>
                  <a:pt x="103195" y="34806"/>
                </a:lnTo>
                <a:lnTo>
                  <a:pt x="99660" y="31619"/>
                </a:lnTo>
                <a:lnTo>
                  <a:pt x="94724" y="27961"/>
                </a:lnTo>
                <a:lnTo>
                  <a:pt x="98354" y="25957"/>
                </a:lnTo>
                <a:close/>
              </a:path>
              <a:path w="182659" h="62237">
                <a:moveTo>
                  <a:pt x="75597" y="55363"/>
                </a:moveTo>
                <a:lnTo>
                  <a:pt x="78980" y="57991"/>
                </a:lnTo>
                <a:lnTo>
                  <a:pt x="82362" y="60619"/>
                </a:lnTo>
                <a:lnTo>
                  <a:pt x="86420" y="61932"/>
                </a:lnTo>
                <a:lnTo>
                  <a:pt x="83771" y="55965"/>
                </a:lnTo>
                <a:lnTo>
                  <a:pt x="81724" y="53614"/>
                </a:lnTo>
                <a:lnTo>
                  <a:pt x="80700" y="50449"/>
                </a:lnTo>
                <a:lnTo>
                  <a:pt x="80700" y="44148"/>
                </a:lnTo>
                <a:lnTo>
                  <a:pt x="81266" y="41738"/>
                </a:lnTo>
                <a:lnTo>
                  <a:pt x="82399" y="39241"/>
                </a:lnTo>
                <a:lnTo>
                  <a:pt x="83531" y="36744"/>
                </a:lnTo>
                <a:lnTo>
                  <a:pt x="85346" y="34712"/>
                </a:lnTo>
                <a:lnTo>
                  <a:pt x="87843" y="33144"/>
                </a:lnTo>
                <a:lnTo>
                  <a:pt x="88816" y="24157"/>
                </a:lnTo>
                <a:lnTo>
                  <a:pt x="86122" y="21958"/>
                </a:lnTo>
                <a:lnTo>
                  <a:pt x="84075" y="19620"/>
                </a:lnTo>
                <a:lnTo>
                  <a:pt x="82028" y="17283"/>
                </a:lnTo>
                <a:lnTo>
                  <a:pt x="81005" y="14750"/>
                </a:lnTo>
                <a:lnTo>
                  <a:pt x="81005" y="9611"/>
                </a:lnTo>
                <a:lnTo>
                  <a:pt x="81876" y="7564"/>
                </a:lnTo>
                <a:lnTo>
                  <a:pt x="83618" y="5879"/>
                </a:lnTo>
                <a:lnTo>
                  <a:pt x="85360" y="4195"/>
                </a:lnTo>
                <a:lnTo>
                  <a:pt x="87567" y="3353"/>
                </a:lnTo>
                <a:lnTo>
                  <a:pt x="91545" y="914"/>
                </a:lnTo>
                <a:lnTo>
                  <a:pt x="86464" y="914"/>
                </a:lnTo>
                <a:lnTo>
                  <a:pt x="82333" y="2250"/>
                </a:lnTo>
                <a:lnTo>
                  <a:pt x="79154" y="4921"/>
                </a:lnTo>
                <a:lnTo>
                  <a:pt x="75974" y="7592"/>
                </a:lnTo>
                <a:lnTo>
                  <a:pt x="74385" y="10844"/>
                </a:lnTo>
                <a:lnTo>
                  <a:pt x="74385" y="18045"/>
                </a:lnTo>
                <a:lnTo>
                  <a:pt x="75459" y="21123"/>
                </a:lnTo>
                <a:lnTo>
                  <a:pt x="77608" y="23910"/>
                </a:lnTo>
                <a:lnTo>
                  <a:pt x="79002" y="25740"/>
                </a:lnTo>
                <a:lnTo>
                  <a:pt x="81615" y="28193"/>
                </a:lnTo>
                <a:lnTo>
                  <a:pt x="85447" y="31271"/>
                </a:lnTo>
                <a:lnTo>
                  <a:pt x="81644" y="33826"/>
                </a:lnTo>
                <a:lnTo>
                  <a:pt x="78973" y="36018"/>
                </a:lnTo>
                <a:lnTo>
                  <a:pt x="77434" y="37847"/>
                </a:lnTo>
                <a:lnTo>
                  <a:pt x="75082" y="40664"/>
                </a:lnTo>
                <a:lnTo>
                  <a:pt x="73906" y="43916"/>
                </a:lnTo>
                <a:lnTo>
                  <a:pt x="73906" y="51901"/>
                </a:lnTo>
                <a:lnTo>
                  <a:pt x="75597" y="55363"/>
                </a:lnTo>
                <a:close/>
              </a:path>
              <a:path w="182659" h="62237">
                <a:moveTo>
                  <a:pt x="161085" y="55777"/>
                </a:moveTo>
                <a:lnTo>
                  <a:pt x="161652" y="61105"/>
                </a:lnTo>
                <a:lnTo>
                  <a:pt x="170014" y="61105"/>
                </a:lnTo>
                <a:lnTo>
                  <a:pt x="166457" y="58317"/>
                </a:lnTo>
                <a:lnTo>
                  <a:pt x="164715" y="58317"/>
                </a:lnTo>
                <a:lnTo>
                  <a:pt x="163292" y="57809"/>
                </a:lnTo>
                <a:lnTo>
                  <a:pt x="161085" y="55777"/>
                </a:lnTo>
                <a:close/>
              </a:path>
              <a:path w="182659" h="62237">
                <a:moveTo>
                  <a:pt x="141283" y="25696"/>
                </a:moveTo>
                <a:lnTo>
                  <a:pt x="138322" y="30022"/>
                </a:lnTo>
                <a:lnTo>
                  <a:pt x="135055" y="32185"/>
                </a:lnTo>
                <a:lnTo>
                  <a:pt x="129596" y="32185"/>
                </a:lnTo>
                <a:lnTo>
                  <a:pt x="129872" y="35234"/>
                </a:lnTo>
                <a:lnTo>
                  <a:pt x="134953" y="35234"/>
                </a:lnTo>
                <a:lnTo>
                  <a:pt x="139243" y="32744"/>
                </a:lnTo>
                <a:lnTo>
                  <a:pt x="142742" y="27765"/>
                </a:lnTo>
                <a:lnTo>
                  <a:pt x="144245" y="21370"/>
                </a:lnTo>
                <a:lnTo>
                  <a:pt x="141283" y="25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1831" y="5336984"/>
            <a:ext cx="205054" cy="54031"/>
          </a:xfrm>
          <a:custGeom>
            <a:avLst/>
            <a:gdLst/>
            <a:ahLst/>
            <a:cxnLst/>
            <a:rect l="l" t="t" r="r" b="b"/>
            <a:pathLst>
              <a:path w="225559" h="61235">
                <a:moveTo>
                  <a:pt x="141240" y="60887"/>
                </a:moveTo>
                <a:lnTo>
                  <a:pt x="147119" y="56081"/>
                </a:lnTo>
                <a:lnTo>
                  <a:pt x="150516" y="46471"/>
                </a:lnTo>
                <a:lnTo>
                  <a:pt x="152317" y="41361"/>
                </a:lnTo>
                <a:lnTo>
                  <a:pt x="153217" y="35916"/>
                </a:lnTo>
                <a:lnTo>
                  <a:pt x="153217" y="22792"/>
                </a:lnTo>
                <a:lnTo>
                  <a:pt x="151750" y="16288"/>
                </a:lnTo>
                <a:lnTo>
                  <a:pt x="148818" y="10626"/>
                </a:lnTo>
                <a:lnTo>
                  <a:pt x="145130" y="3629"/>
                </a:lnTo>
                <a:lnTo>
                  <a:pt x="139947" y="130"/>
                </a:lnTo>
                <a:lnTo>
                  <a:pt x="125865" y="130"/>
                </a:lnTo>
                <a:lnTo>
                  <a:pt x="120377" y="3803"/>
                </a:lnTo>
                <a:lnTo>
                  <a:pt x="116806" y="11149"/>
                </a:lnTo>
                <a:lnTo>
                  <a:pt x="114164" y="16550"/>
                </a:lnTo>
                <a:lnTo>
                  <a:pt x="112843" y="22996"/>
                </a:lnTo>
                <a:lnTo>
                  <a:pt x="112843" y="40010"/>
                </a:lnTo>
                <a:lnTo>
                  <a:pt x="114817" y="47545"/>
                </a:lnTo>
                <a:lnTo>
                  <a:pt x="118766" y="53091"/>
                </a:lnTo>
                <a:lnTo>
                  <a:pt x="122453" y="58288"/>
                </a:lnTo>
                <a:lnTo>
                  <a:pt x="122947" y="47386"/>
                </a:lnTo>
                <a:lnTo>
                  <a:pt x="121960" y="43437"/>
                </a:lnTo>
                <a:lnTo>
                  <a:pt x="121466" y="38166"/>
                </a:lnTo>
                <a:lnTo>
                  <a:pt x="121466" y="24549"/>
                </a:lnTo>
                <a:lnTo>
                  <a:pt x="121945" y="18887"/>
                </a:lnTo>
                <a:lnTo>
                  <a:pt x="122904" y="14590"/>
                </a:lnTo>
                <a:lnTo>
                  <a:pt x="124733" y="6518"/>
                </a:lnTo>
                <a:lnTo>
                  <a:pt x="128115" y="2482"/>
                </a:lnTo>
                <a:lnTo>
                  <a:pt x="137988" y="2482"/>
                </a:lnTo>
                <a:lnTo>
                  <a:pt x="141356" y="6402"/>
                </a:lnTo>
                <a:lnTo>
                  <a:pt x="143156" y="14241"/>
                </a:lnTo>
                <a:lnTo>
                  <a:pt x="144114" y="18452"/>
                </a:lnTo>
                <a:lnTo>
                  <a:pt x="144593" y="24084"/>
                </a:lnTo>
                <a:lnTo>
                  <a:pt x="144593" y="39996"/>
                </a:lnTo>
                <a:lnTo>
                  <a:pt x="143795" y="46761"/>
                </a:lnTo>
                <a:lnTo>
                  <a:pt x="142198" y="51436"/>
                </a:lnTo>
                <a:lnTo>
                  <a:pt x="140601" y="56111"/>
                </a:lnTo>
                <a:lnTo>
                  <a:pt x="137668" y="58448"/>
                </a:lnTo>
                <a:lnTo>
                  <a:pt x="133400" y="58448"/>
                </a:lnTo>
                <a:lnTo>
                  <a:pt x="132877" y="60887"/>
                </a:lnTo>
                <a:lnTo>
                  <a:pt x="141240" y="60887"/>
                </a:lnTo>
                <a:close/>
              </a:path>
              <a:path w="225559" h="61235">
                <a:moveTo>
                  <a:pt x="122947" y="47386"/>
                </a:moveTo>
                <a:lnTo>
                  <a:pt x="122453" y="58288"/>
                </a:lnTo>
                <a:lnTo>
                  <a:pt x="127157" y="60887"/>
                </a:lnTo>
                <a:lnTo>
                  <a:pt x="132877" y="60887"/>
                </a:lnTo>
                <a:lnTo>
                  <a:pt x="133400" y="58448"/>
                </a:lnTo>
                <a:lnTo>
                  <a:pt x="128289" y="58448"/>
                </a:lnTo>
                <a:lnTo>
                  <a:pt x="124806" y="54760"/>
                </a:lnTo>
                <a:lnTo>
                  <a:pt x="122947" y="47386"/>
                </a:lnTo>
                <a:close/>
              </a:path>
              <a:path w="225559" h="61235">
                <a:moveTo>
                  <a:pt x="203986" y="54862"/>
                </a:moveTo>
                <a:lnTo>
                  <a:pt x="204552" y="60190"/>
                </a:lnTo>
                <a:lnTo>
                  <a:pt x="212914" y="60190"/>
                </a:lnTo>
                <a:lnTo>
                  <a:pt x="209357" y="57403"/>
                </a:lnTo>
                <a:lnTo>
                  <a:pt x="207615" y="57403"/>
                </a:lnTo>
                <a:lnTo>
                  <a:pt x="206192" y="56895"/>
                </a:lnTo>
                <a:lnTo>
                  <a:pt x="203986" y="54862"/>
                </a:lnTo>
                <a:close/>
              </a:path>
              <a:path w="225559" h="61235">
                <a:moveTo>
                  <a:pt x="184183" y="24781"/>
                </a:moveTo>
                <a:lnTo>
                  <a:pt x="181222" y="29108"/>
                </a:lnTo>
                <a:lnTo>
                  <a:pt x="177955" y="31271"/>
                </a:lnTo>
                <a:lnTo>
                  <a:pt x="172497" y="31271"/>
                </a:lnTo>
                <a:lnTo>
                  <a:pt x="172772" y="34320"/>
                </a:lnTo>
                <a:lnTo>
                  <a:pt x="177853" y="34320"/>
                </a:lnTo>
                <a:lnTo>
                  <a:pt x="182144" y="31830"/>
                </a:lnTo>
                <a:lnTo>
                  <a:pt x="185642" y="26850"/>
                </a:lnTo>
                <a:lnTo>
                  <a:pt x="187145" y="20455"/>
                </a:lnTo>
                <a:lnTo>
                  <a:pt x="184183" y="24781"/>
                </a:lnTo>
                <a:close/>
              </a:path>
              <a:path w="225559" h="61235">
                <a:moveTo>
                  <a:pt x="163205" y="29166"/>
                </a:moveTo>
                <a:lnTo>
                  <a:pt x="165412" y="31227"/>
                </a:lnTo>
                <a:lnTo>
                  <a:pt x="167618" y="33289"/>
                </a:lnTo>
                <a:lnTo>
                  <a:pt x="170072" y="34320"/>
                </a:lnTo>
                <a:lnTo>
                  <a:pt x="172772" y="34320"/>
                </a:lnTo>
                <a:lnTo>
                  <a:pt x="172497" y="31271"/>
                </a:lnTo>
                <a:lnTo>
                  <a:pt x="171095" y="30726"/>
                </a:lnTo>
                <a:lnTo>
                  <a:pt x="169266" y="28549"/>
                </a:lnTo>
                <a:lnTo>
                  <a:pt x="168809" y="27046"/>
                </a:lnTo>
                <a:lnTo>
                  <a:pt x="168809" y="20891"/>
                </a:lnTo>
                <a:lnTo>
                  <a:pt x="170268" y="16252"/>
                </a:lnTo>
                <a:lnTo>
                  <a:pt x="173186" y="11214"/>
                </a:lnTo>
                <a:lnTo>
                  <a:pt x="176104" y="6177"/>
                </a:lnTo>
                <a:lnTo>
                  <a:pt x="178971" y="3658"/>
                </a:lnTo>
                <a:lnTo>
                  <a:pt x="181788" y="3658"/>
                </a:lnTo>
                <a:lnTo>
                  <a:pt x="182565" y="3999"/>
                </a:lnTo>
                <a:lnTo>
                  <a:pt x="184452" y="5364"/>
                </a:lnTo>
                <a:lnTo>
                  <a:pt x="185969" y="5966"/>
                </a:lnTo>
                <a:lnTo>
                  <a:pt x="188038" y="7099"/>
                </a:lnTo>
                <a:lnTo>
                  <a:pt x="188626" y="8797"/>
                </a:lnTo>
                <a:lnTo>
                  <a:pt x="188626" y="15737"/>
                </a:lnTo>
                <a:lnTo>
                  <a:pt x="187145" y="20455"/>
                </a:lnTo>
                <a:lnTo>
                  <a:pt x="185642" y="26850"/>
                </a:lnTo>
                <a:lnTo>
                  <a:pt x="189141" y="21871"/>
                </a:lnTo>
                <a:lnTo>
                  <a:pt x="190891" y="16767"/>
                </a:lnTo>
                <a:lnTo>
                  <a:pt x="190891" y="10467"/>
                </a:lnTo>
                <a:lnTo>
                  <a:pt x="190673" y="8659"/>
                </a:lnTo>
                <a:lnTo>
                  <a:pt x="190281" y="7230"/>
                </a:lnTo>
                <a:lnTo>
                  <a:pt x="191733" y="7636"/>
                </a:lnTo>
                <a:lnTo>
                  <a:pt x="193591" y="7955"/>
                </a:lnTo>
                <a:lnTo>
                  <a:pt x="194941" y="8057"/>
                </a:lnTo>
                <a:lnTo>
                  <a:pt x="198280" y="8057"/>
                </a:lnTo>
                <a:lnTo>
                  <a:pt x="199703" y="7897"/>
                </a:lnTo>
                <a:lnTo>
                  <a:pt x="201852" y="7258"/>
                </a:lnTo>
                <a:lnTo>
                  <a:pt x="203477" y="6590"/>
                </a:lnTo>
                <a:lnTo>
                  <a:pt x="205655" y="5575"/>
                </a:lnTo>
                <a:lnTo>
                  <a:pt x="174601" y="61323"/>
                </a:lnTo>
                <a:lnTo>
                  <a:pt x="178826" y="61323"/>
                </a:lnTo>
                <a:lnTo>
                  <a:pt x="213190" y="-217"/>
                </a:lnTo>
                <a:lnTo>
                  <a:pt x="209706" y="-217"/>
                </a:lnTo>
                <a:lnTo>
                  <a:pt x="208051" y="1408"/>
                </a:lnTo>
                <a:lnTo>
                  <a:pt x="206468" y="2642"/>
                </a:lnTo>
                <a:lnTo>
                  <a:pt x="204958" y="3484"/>
                </a:lnTo>
                <a:lnTo>
                  <a:pt x="202142" y="5110"/>
                </a:lnTo>
                <a:lnTo>
                  <a:pt x="199064" y="5923"/>
                </a:lnTo>
                <a:lnTo>
                  <a:pt x="194448" y="5923"/>
                </a:lnTo>
                <a:lnTo>
                  <a:pt x="193199" y="5807"/>
                </a:lnTo>
                <a:lnTo>
                  <a:pt x="191979" y="5575"/>
                </a:lnTo>
                <a:lnTo>
                  <a:pt x="190760" y="5342"/>
                </a:lnTo>
                <a:lnTo>
                  <a:pt x="189148" y="4355"/>
                </a:lnTo>
                <a:lnTo>
                  <a:pt x="187493" y="2874"/>
                </a:lnTo>
                <a:lnTo>
                  <a:pt x="186318" y="1974"/>
                </a:lnTo>
                <a:lnTo>
                  <a:pt x="184575" y="1277"/>
                </a:lnTo>
                <a:lnTo>
                  <a:pt x="183109" y="1045"/>
                </a:lnTo>
                <a:lnTo>
                  <a:pt x="176286" y="1045"/>
                </a:lnTo>
                <a:lnTo>
                  <a:pt x="171829" y="3368"/>
                </a:lnTo>
                <a:lnTo>
                  <a:pt x="167938" y="8013"/>
                </a:lnTo>
                <a:lnTo>
                  <a:pt x="164047" y="12659"/>
                </a:lnTo>
                <a:lnTo>
                  <a:pt x="162102" y="17377"/>
                </a:lnTo>
                <a:lnTo>
                  <a:pt x="162102" y="26146"/>
                </a:lnTo>
                <a:lnTo>
                  <a:pt x="163205" y="29166"/>
                </a:lnTo>
                <a:close/>
              </a:path>
              <a:path w="225559" h="61235">
                <a:moveTo>
                  <a:pt x="197750" y="55218"/>
                </a:moveTo>
                <a:lnTo>
                  <a:pt x="199885" y="57207"/>
                </a:lnTo>
                <a:lnTo>
                  <a:pt x="202018" y="59196"/>
                </a:lnTo>
                <a:lnTo>
                  <a:pt x="204552" y="60190"/>
                </a:lnTo>
                <a:lnTo>
                  <a:pt x="203986" y="54862"/>
                </a:lnTo>
                <a:lnTo>
                  <a:pt x="203434" y="53396"/>
                </a:lnTo>
                <a:lnTo>
                  <a:pt x="203434" y="47618"/>
                </a:lnTo>
                <a:lnTo>
                  <a:pt x="204784" y="43045"/>
                </a:lnTo>
                <a:lnTo>
                  <a:pt x="207485" y="37760"/>
                </a:lnTo>
                <a:lnTo>
                  <a:pt x="210185" y="32476"/>
                </a:lnTo>
                <a:lnTo>
                  <a:pt x="213263" y="29833"/>
                </a:lnTo>
                <a:lnTo>
                  <a:pt x="218634" y="29833"/>
                </a:lnTo>
                <a:lnTo>
                  <a:pt x="220188" y="30516"/>
                </a:lnTo>
                <a:lnTo>
                  <a:pt x="221378" y="31880"/>
                </a:lnTo>
                <a:lnTo>
                  <a:pt x="222569" y="33245"/>
                </a:lnTo>
                <a:lnTo>
                  <a:pt x="223164" y="35147"/>
                </a:lnTo>
                <a:lnTo>
                  <a:pt x="223164" y="41535"/>
                </a:lnTo>
                <a:lnTo>
                  <a:pt x="221748" y="45825"/>
                </a:lnTo>
                <a:lnTo>
                  <a:pt x="218917" y="50456"/>
                </a:lnTo>
                <a:lnTo>
                  <a:pt x="216086" y="55087"/>
                </a:lnTo>
                <a:lnTo>
                  <a:pt x="212900" y="57403"/>
                </a:lnTo>
                <a:lnTo>
                  <a:pt x="209357" y="57403"/>
                </a:lnTo>
                <a:lnTo>
                  <a:pt x="212914" y="60190"/>
                </a:lnTo>
                <a:lnTo>
                  <a:pt x="217284" y="57533"/>
                </a:lnTo>
                <a:lnTo>
                  <a:pt x="220594" y="52220"/>
                </a:lnTo>
                <a:lnTo>
                  <a:pt x="223904" y="46906"/>
                </a:lnTo>
                <a:lnTo>
                  <a:pt x="225559" y="42057"/>
                </a:lnTo>
                <a:lnTo>
                  <a:pt x="225559" y="33579"/>
                </a:lnTo>
                <a:lnTo>
                  <a:pt x="224587" y="30777"/>
                </a:lnTo>
                <a:lnTo>
                  <a:pt x="222641" y="29267"/>
                </a:lnTo>
                <a:lnTo>
                  <a:pt x="220696" y="27758"/>
                </a:lnTo>
                <a:lnTo>
                  <a:pt x="218460" y="27002"/>
                </a:lnTo>
                <a:lnTo>
                  <a:pt x="211085" y="27002"/>
                </a:lnTo>
                <a:lnTo>
                  <a:pt x="206664" y="29231"/>
                </a:lnTo>
                <a:lnTo>
                  <a:pt x="202672" y="33688"/>
                </a:lnTo>
                <a:lnTo>
                  <a:pt x="198679" y="38145"/>
                </a:lnTo>
                <a:lnTo>
                  <a:pt x="196683" y="42885"/>
                </a:lnTo>
                <a:lnTo>
                  <a:pt x="196683" y="52118"/>
                </a:lnTo>
                <a:lnTo>
                  <a:pt x="197750" y="55218"/>
                </a:lnTo>
                <a:close/>
              </a:path>
              <a:path w="225559" h="61235">
                <a:moveTo>
                  <a:pt x="24447" y="25043"/>
                </a:moveTo>
                <a:lnTo>
                  <a:pt x="27075" y="23272"/>
                </a:lnTo>
                <a:lnTo>
                  <a:pt x="28701" y="21733"/>
                </a:lnTo>
                <a:lnTo>
                  <a:pt x="31518" y="19032"/>
                </a:lnTo>
                <a:lnTo>
                  <a:pt x="32926" y="15984"/>
                </a:lnTo>
                <a:lnTo>
                  <a:pt x="32926" y="9247"/>
                </a:lnTo>
                <a:lnTo>
                  <a:pt x="31547" y="6315"/>
                </a:lnTo>
                <a:lnTo>
                  <a:pt x="28788" y="3789"/>
                </a:lnTo>
                <a:lnTo>
                  <a:pt x="26030" y="1263"/>
                </a:lnTo>
                <a:lnTo>
                  <a:pt x="22313" y="0"/>
                </a:lnTo>
                <a:lnTo>
                  <a:pt x="17639" y="0"/>
                </a:lnTo>
                <a:lnTo>
                  <a:pt x="13661" y="2438"/>
                </a:lnTo>
                <a:lnTo>
                  <a:pt x="19787" y="2438"/>
                </a:lnTo>
                <a:lnTo>
                  <a:pt x="22364" y="3404"/>
                </a:lnTo>
                <a:lnTo>
                  <a:pt x="24063" y="5335"/>
                </a:lnTo>
                <a:lnTo>
                  <a:pt x="25761" y="7266"/>
                </a:lnTo>
                <a:lnTo>
                  <a:pt x="26611" y="9610"/>
                </a:lnTo>
                <a:lnTo>
                  <a:pt x="26611" y="15534"/>
                </a:lnTo>
                <a:lnTo>
                  <a:pt x="25711" y="18234"/>
                </a:lnTo>
                <a:lnTo>
                  <a:pt x="23910" y="20469"/>
                </a:lnTo>
                <a:lnTo>
                  <a:pt x="22865" y="21776"/>
                </a:lnTo>
                <a:lnTo>
                  <a:pt x="20978" y="23388"/>
                </a:lnTo>
                <a:lnTo>
                  <a:pt x="18248" y="25304"/>
                </a:lnTo>
                <a:lnTo>
                  <a:pt x="14909" y="23242"/>
                </a:lnTo>
                <a:lnTo>
                  <a:pt x="13937" y="32229"/>
                </a:lnTo>
                <a:lnTo>
                  <a:pt x="19570" y="36207"/>
                </a:lnTo>
                <a:lnTo>
                  <a:pt x="23293" y="39176"/>
                </a:lnTo>
                <a:lnTo>
                  <a:pt x="25108" y="41135"/>
                </a:lnTo>
                <a:lnTo>
                  <a:pt x="26923" y="43096"/>
                </a:lnTo>
                <a:lnTo>
                  <a:pt x="27830" y="45658"/>
                </a:lnTo>
                <a:lnTo>
                  <a:pt x="27830" y="51610"/>
                </a:lnTo>
                <a:lnTo>
                  <a:pt x="26974" y="53933"/>
                </a:lnTo>
                <a:lnTo>
                  <a:pt x="25260" y="55791"/>
                </a:lnTo>
                <a:lnTo>
                  <a:pt x="23547" y="57649"/>
                </a:lnTo>
                <a:lnTo>
                  <a:pt x="21021" y="58578"/>
                </a:lnTo>
                <a:lnTo>
                  <a:pt x="14517" y="58578"/>
                </a:lnTo>
                <a:lnTo>
                  <a:pt x="11911" y="57403"/>
                </a:lnTo>
                <a:lnTo>
                  <a:pt x="9864" y="55051"/>
                </a:lnTo>
                <a:lnTo>
                  <a:pt x="12514" y="61017"/>
                </a:lnTo>
                <a:lnTo>
                  <a:pt x="22531" y="61017"/>
                </a:lnTo>
                <a:lnTo>
                  <a:pt x="26749" y="59595"/>
                </a:lnTo>
                <a:lnTo>
                  <a:pt x="29899" y="56749"/>
                </a:lnTo>
                <a:lnTo>
                  <a:pt x="33049" y="53904"/>
                </a:lnTo>
                <a:lnTo>
                  <a:pt x="34625" y="50390"/>
                </a:lnTo>
                <a:lnTo>
                  <a:pt x="34625" y="42522"/>
                </a:lnTo>
                <a:lnTo>
                  <a:pt x="33557" y="39321"/>
                </a:lnTo>
                <a:lnTo>
                  <a:pt x="31423" y="36606"/>
                </a:lnTo>
                <a:lnTo>
                  <a:pt x="29289" y="33891"/>
                </a:lnTo>
                <a:lnTo>
                  <a:pt x="25754" y="30704"/>
                </a:lnTo>
                <a:lnTo>
                  <a:pt x="20818" y="27046"/>
                </a:lnTo>
                <a:lnTo>
                  <a:pt x="24447" y="25043"/>
                </a:lnTo>
                <a:close/>
              </a:path>
              <a:path w="225559" h="61235">
                <a:moveTo>
                  <a:pt x="1691" y="54448"/>
                </a:moveTo>
                <a:lnTo>
                  <a:pt x="5073" y="57076"/>
                </a:lnTo>
                <a:lnTo>
                  <a:pt x="8456" y="59704"/>
                </a:lnTo>
                <a:lnTo>
                  <a:pt x="12514" y="61017"/>
                </a:lnTo>
                <a:lnTo>
                  <a:pt x="9864" y="55051"/>
                </a:lnTo>
                <a:lnTo>
                  <a:pt x="7817" y="52699"/>
                </a:lnTo>
                <a:lnTo>
                  <a:pt x="6794" y="49534"/>
                </a:lnTo>
                <a:lnTo>
                  <a:pt x="6794" y="43233"/>
                </a:lnTo>
                <a:lnTo>
                  <a:pt x="7360" y="40823"/>
                </a:lnTo>
                <a:lnTo>
                  <a:pt x="8492" y="38326"/>
                </a:lnTo>
                <a:lnTo>
                  <a:pt x="9625" y="35829"/>
                </a:lnTo>
                <a:lnTo>
                  <a:pt x="11439" y="33797"/>
                </a:lnTo>
                <a:lnTo>
                  <a:pt x="13937" y="32229"/>
                </a:lnTo>
                <a:lnTo>
                  <a:pt x="14909" y="23242"/>
                </a:lnTo>
                <a:lnTo>
                  <a:pt x="12216" y="21043"/>
                </a:lnTo>
                <a:lnTo>
                  <a:pt x="10169" y="18706"/>
                </a:lnTo>
                <a:lnTo>
                  <a:pt x="8122" y="16368"/>
                </a:lnTo>
                <a:lnTo>
                  <a:pt x="7099" y="13835"/>
                </a:lnTo>
                <a:lnTo>
                  <a:pt x="7099" y="8696"/>
                </a:lnTo>
                <a:lnTo>
                  <a:pt x="7970" y="6649"/>
                </a:lnTo>
                <a:lnTo>
                  <a:pt x="9712" y="4965"/>
                </a:lnTo>
                <a:lnTo>
                  <a:pt x="11454" y="3280"/>
                </a:lnTo>
                <a:lnTo>
                  <a:pt x="13661" y="2438"/>
                </a:lnTo>
                <a:lnTo>
                  <a:pt x="17639" y="0"/>
                </a:lnTo>
                <a:lnTo>
                  <a:pt x="12557" y="0"/>
                </a:lnTo>
                <a:lnTo>
                  <a:pt x="8427" y="1335"/>
                </a:lnTo>
                <a:lnTo>
                  <a:pt x="5248" y="4006"/>
                </a:lnTo>
                <a:lnTo>
                  <a:pt x="2068" y="6678"/>
                </a:lnTo>
                <a:lnTo>
                  <a:pt x="478" y="9930"/>
                </a:lnTo>
                <a:lnTo>
                  <a:pt x="478" y="17131"/>
                </a:lnTo>
                <a:lnTo>
                  <a:pt x="1553" y="20208"/>
                </a:lnTo>
                <a:lnTo>
                  <a:pt x="3702" y="22996"/>
                </a:lnTo>
                <a:lnTo>
                  <a:pt x="5095" y="24825"/>
                </a:lnTo>
                <a:lnTo>
                  <a:pt x="7708" y="27278"/>
                </a:lnTo>
                <a:lnTo>
                  <a:pt x="11541" y="30356"/>
                </a:lnTo>
                <a:lnTo>
                  <a:pt x="7737" y="32911"/>
                </a:lnTo>
                <a:lnTo>
                  <a:pt x="5066" y="35104"/>
                </a:lnTo>
                <a:lnTo>
                  <a:pt x="3527" y="36933"/>
                </a:lnTo>
                <a:lnTo>
                  <a:pt x="1175" y="39749"/>
                </a:lnTo>
                <a:lnTo>
                  <a:pt x="0" y="43001"/>
                </a:lnTo>
                <a:lnTo>
                  <a:pt x="0" y="50986"/>
                </a:lnTo>
                <a:lnTo>
                  <a:pt x="1691" y="54448"/>
                </a:lnTo>
                <a:close/>
              </a:path>
              <a:path w="225559" h="61235">
                <a:moveTo>
                  <a:pt x="43335" y="37151"/>
                </a:moveTo>
                <a:lnTo>
                  <a:pt x="43335" y="42725"/>
                </a:lnTo>
                <a:lnTo>
                  <a:pt x="65243" y="42725"/>
                </a:lnTo>
                <a:lnTo>
                  <a:pt x="65243" y="37151"/>
                </a:lnTo>
                <a:lnTo>
                  <a:pt x="43335" y="37151"/>
                </a:lnTo>
                <a:close/>
              </a:path>
              <a:path w="225559" h="61235">
                <a:moveTo>
                  <a:pt x="94666" y="57141"/>
                </a:moveTo>
                <a:lnTo>
                  <a:pt x="94071" y="55719"/>
                </a:lnTo>
                <a:lnTo>
                  <a:pt x="94071" y="1045"/>
                </a:lnTo>
                <a:lnTo>
                  <a:pt x="93853" y="217"/>
                </a:lnTo>
                <a:lnTo>
                  <a:pt x="93331" y="217"/>
                </a:lnTo>
                <a:lnTo>
                  <a:pt x="77347" y="8362"/>
                </a:lnTo>
                <a:lnTo>
                  <a:pt x="77347" y="9581"/>
                </a:lnTo>
                <a:lnTo>
                  <a:pt x="79517" y="8674"/>
                </a:lnTo>
                <a:lnTo>
                  <a:pt x="80722" y="8253"/>
                </a:lnTo>
                <a:lnTo>
                  <a:pt x="81927" y="7832"/>
                </a:lnTo>
                <a:lnTo>
                  <a:pt x="83662" y="7622"/>
                </a:lnTo>
                <a:lnTo>
                  <a:pt x="85926" y="8710"/>
                </a:lnTo>
                <a:lnTo>
                  <a:pt x="86449" y="10496"/>
                </a:lnTo>
                <a:lnTo>
                  <a:pt x="86449" y="54833"/>
                </a:lnTo>
                <a:lnTo>
                  <a:pt x="85912" y="56531"/>
                </a:lnTo>
                <a:lnTo>
                  <a:pt x="83763" y="58100"/>
                </a:lnTo>
                <a:lnTo>
                  <a:pt x="81470" y="58578"/>
                </a:lnTo>
                <a:lnTo>
                  <a:pt x="77956" y="58753"/>
                </a:lnTo>
                <a:lnTo>
                  <a:pt x="77956" y="60059"/>
                </a:lnTo>
                <a:lnTo>
                  <a:pt x="102520" y="60059"/>
                </a:lnTo>
                <a:lnTo>
                  <a:pt x="102520" y="58840"/>
                </a:lnTo>
                <a:lnTo>
                  <a:pt x="99269" y="58724"/>
                </a:lnTo>
                <a:lnTo>
                  <a:pt x="97047" y="58361"/>
                </a:lnTo>
                <a:lnTo>
                  <a:pt x="95857" y="57751"/>
                </a:lnTo>
                <a:lnTo>
                  <a:pt x="94666" y="57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75413" y="5336945"/>
            <a:ext cx="240926" cy="53916"/>
          </a:xfrm>
          <a:custGeom>
            <a:avLst/>
            <a:gdLst/>
            <a:ahLst/>
            <a:cxnLst/>
            <a:rect l="l" t="t" r="r" b="b"/>
            <a:pathLst>
              <a:path w="265019" h="61105">
                <a:moveTo>
                  <a:pt x="17320" y="57185"/>
                </a:moveTo>
                <a:lnTo>
                  <a:pt x="16724" y="55762"/>
                </a:lnTo>
                <a:lnTo>
                  <a:pt x="16724" y="1089"/>
                </a:lnTo>
                <a:lnTo>
                  <a:pt x="16506" y="261"/>
                </a:lnTo>
                <a:lnTo>
                  <a:pt x="15984" y="261"/>
                </a:lnTo>
                <a:lnTo>
                  <a:pt x="0" y="8405"/>
                </a:lnTo>
                <a:lnTo>
                  <a:pt x="0" y="9625"/>
                </a:lnTo>
                <a:lnTo>
                  <a:pt x="2170" y="8717"/>
                </a:lnTo>
                <a:lnTo>
                  <a:pt x="3375" y="8297"/>
                </a:lnTo>
                <a:lnTo>
                  <a:pt x="4580" y="7875"/>
                </a:lnTo>
                <a:lnTo>
                  <a:pt x="6315" y="7665"/>
                </a:lnTo>
                <a:lnTo>
                  <a:pt x="8580" y="8754"/>
                </a:lnTo>
                <a:lnTo>
                  <a:pt x="9102" y="10540"/>
                </a:lnTo>
                <a:lnTo>
                  <a:pt x="9102" y="54877"/>
                </a:lnTo>
                <a:lnTo>
                  <a:pt x="8565" y="56575"/>
                </a:lnTo>
                <a:lnTo>
                  <a:pt x="6416" y="58143"/>
                </a:lnTo>
                <a:lnTo>
                  <a:pt x="4123" y="58622"/>
                </a:lnTo>
                <a:lnTo>
                  <a:pt x="609" y="58796"/>
                </a:lnTo>
                <a:lnTo>
                  <a:pt x="609" y="60103"/>
                </a:lnTo>
                <a:lnTo>
                  <a:pt x="25173" y="60103"/>
                </a:lnTo>
                <a:lnTo>
                  <a:pt x="25173" y="58884"/>
                </a:lnTo>
                <a:lnTo>
                  <a:pt x="21922" y="58767"/>
                </a:lnTo>
                <a:lnTo>
                  <a:pt x="19700" y="58404"/>
                </a:lnTo>
                <a:lnTo>
                  <a:pt x="18510" y="57795"/>
                </a:lnTo>
                <a:lnTo>
                  <a:pt x="17320" y="57185"/>
                </a:lnTo>
                <a:close/>
              </a:path>
              <a:path w="265019" h="61105">
                <a:moveTo>
                  <a:pt x="63893" y="60931"/>
                </a:moveTo>
                <a:lnTo>
                  <a:pt x="69772" y="56125"/>
                </a:lnTo>
                <a:lnTo>
                  <a:pt x="73170" y="46514"/>
                </a:lnTo>
                <a:lnTo>
                  <a:pt x="74970" y="41404"/>
                </a:lnTo>
                <a:lnTo>
                  <a:pt x="75870" y="35960"/>
                </a:lnTo>
                <a:lnTo>
                  <a:pt x="75870" y="22836"/>
                </a:lnTo>
                <a:lnTo>
                  <a:pt x="74404" y="16332"/>
                </a:lnTo>
                <a:lnTo>
                  <a:pt x="71471" y="10670"/>
                </a:lnTo>
                <a:lnTo>
                  <a:pt x="67784" y="3673"/>
                </a:lnTo>
                <a:lnTo>
                  <a:pt x="62601" y="174"/>
                </a:lnTo>
                <a:lnTo>
                  <a:pt x="48518" y="174"/>
                </a:lnTo>
                <a:lnTo>
                  <a:pt x="43031" y="3847"/>
                </a:lnTo>
                <a:lnTo>
                  <a:pt x="39459" y="11193"/>
                </a:lnTo>
                <a:lnTo>
                  <a:pt x="36817" y="16593"/>
                </a:lnTo>
                <a:lnTo>
                  <a:pt x="35496" y="23039"/>
                </a:lnTo>
                <a:lnTo>
                  <a:pt x="35496" y="40054"/>
                </a:lnTo>
                <a:lnTo>
                  <a:pt x="37470" y="47589"/>
                </a:lnTo>
                <a:lnTo>
                  <a:pt x="41419" y="53135"/>
                </a:lnTo>
                <a:lnTo>
                  <a:pt x="45107" y="58332"/>
                </a:lnTo>
                <a:lnTo>
                  <a:pt x="45600" y="47429"/>
                </a:lnTo>
                <a:lnTo>
                  <a:pt x="44613" y="43480"/>
                </a:lnTo>
                <a:lnTo>
                  <a:pt x="44119" y="38210"/>
                </a:lnTo>
                <a:lnTo>
                  <a:pt x="44119" y="24593"/>
                </a:lnTo>
                <a:lnTo>
                  <a:pt x="44599" y="18931"/>
                </a:lnTo>
                <a:lnTo>
                  <a:pt x="45557" y="14634"/>
                </a:lnTo>
                <a:lnTo>
                  <a:pt x="47386" y="6562"/>
                </a:lnTo>
                <a:lnTo>
                  <a:pt x="50769" y="2526"/>
                </a:lnTo>
                <a:lnTo>
                  <a:pt x="60641" y="2526"/>
                </a:lnTo>
                <a:lnTo>
                  <a:pt x="64009" y="6446"/>
                </a:lnTo>
                <a:lnTo>
                  <a:pt x="65809" y="14285"/>
                </a:lnTo>
                <a:lnTo>
                  <a:pt x="66767" y="18495"/>
                </a:lnTo>
                <a:lnTo>
                  <a:pt x="67246" y="24128"/>
                </a:lnTo>
                <a:lnTo>
                  <a:pt x="67246" y="40039"/>
                </a:lnTo>
                <a:lnTo>
                  <a:pt x="66448" y="46805"/>
                </a:lnTo>
                <a:lnTo>
                  <a:pt x="64851" y="51480"/>
                </a:lnTo>
                <a:lnTo>
                  <a:pt x="63254" y="56154"/>
                </a:lnTo>
                <a:lnTo>
                  <a:pt x="60321" y="58492"/>
                </a:lnTo>
                <a:lnTo>
                  <a:pt x="56053" y="58492"/>
                </a:lnTo>
                <a:lnTo>
                  <a:pt x="55530" y="60931"/>
                </a:lnTo>
                <a:lnTo>
                  <a:pt x="63893" y="60931"/>
                </a:lnTo>
                <a:close/>
              </a:path>
              <a:path w="265019" h="61105">
                <a:moveTo>
                  <a:pt x="45600" y="47429"/>
                </a:moveTo>
                <a:lnTo>
                  <a:pt x="45107" y="58332"/>
                </a:lnTo>
                <a:lnTo>
                  <a:pt x="49811" y="60931"/>
                </a:lnTo>
                <a:lnTo>
                  <a:pt x="55530" y="60931"/>
                </a:lnTo>
                <a:lnTo>
                  <a:pt x="56053" y="58492"/>
                </a:lnTo>
                <a:lnTo>
                  <a:pt x="50943" y="58492"/>
                </a:lnTo>
                <a:lnTo>
                  <a:pt x="47458" y="54804"/>
                </a:lnTo>
                <a:lnTo>
                  <a:pt x="45600" y="47429"/>
                </a:lnTo>
                <a:close/>
              </a:path>
              <a:path w="265019" h="61105">
                <a:moveTo>
                  <a:pt x="82795" y="37194"/>
                </a:moveTo>
                <a:lnTo>
                  <a:pt x="82795" y="42769"/>
                </a:lnTo>
                <a:lnTo>
                  <a:pt x="104703" y="42769"/>
                </a:lnTo>
                <a:lnTo>
                  <a:pt x="104703" y="37194"/>
                </a:lnTo>
                <a:lnTo>
                  <a:pt x="82795" y="37194"/>
                </a:lnTo>
                <a:close/>
              </a:path>
              <a:path w="265019" h="61105">
                <a:moveTo>
                  <a:pt x="134126" y="57185"/>
                </a:moveTo>
                <a:lnTo>
                  <a:pt x="133530" y="55762"/>
                </a:lnTo>
                <a:lnTo>
                  <a:pt x="133530" y="1089"/>
                </a:lnTo>
                <a:lnTo>
                  <a:pt x="133313" y="261"/>
                </a:lnTo>
                <a:lnTo>
                  <a:pt x="132790" y="261"/>
                </a:lnTo>
                <a:lnTo>
                  <a:pt x="116806" y="8405"/>
                </a:lnTo>
                <a:lnTo>
                  <a:pt x="116806" y="9625"/>
                </a:lnTo>
                <a:lnTo>
                  <a:pt x="118976" y="8717"/>
                </a:lnTo>
                <a:lnTo>
                  <a:pt x="120182" y="8297"/>
                </a:lnTo>
                <a:lnTo>
                  <a:pt x="121387" y="7875"/>
                </a:lnTo>
                <a:lnTo>
                  <a:pt x="123121" y="7665"/>
                </a:lnTo>
                <a:lnTo>
                  <a:pt x="125386" y="8754"/>
                </a:lnTo>
                <a:lnTo>
                  <a:pt x="125909" y="10540"/>
                </a:lnTo>
                <a:lnTo>
                  <a:pt x="125909" y="54877"/>
                </a:lnTo>
                <a:lnTo>
                  <a:pt x="125372" y="56575"/>
                </a:lnTo>
                <a:lnTo>
                  <a:pt x="123223" y="58143"/>
                </a:lnTo>
                <a:lnTo>
                  <a:pt x="120929" y="58622"/>
                </a:lnTo>
                <a:lnTo>
                  <a:pt x="117415" y="58796"/>
                </a:lnTo>
                <a:lnTo>
                  <a:pt x="117415" y="60103"/>
                </a:lnTo>
                <a:lnTo>
                  <a:pt x="141980" y="60103"/>
                </a:lnTo>
                <a:lnTo>
                  <a:pt x="141980" y="58884"/>
                </a:lnTo>
                <a:lnTo>
                  <a:pt x="138728" y="58767"/>
                </a:lnTo>
                <a:lnTo>
                  <a:pt x="136507" y="58404"/>
                </a:lnTo>
                <a:lnTo>
                  <a:pt x="135317" y="57795"/>
                </a:lnTo>
                <a:lnTo>
                  <a:pt x="134126" y="57185"/>
                </a:lnTo>
                <a:close/>
              </a:path>
              <a:path w="265019" h="61105">
                <a:moveTo>
                  <a:pt x="243445" y="54906"/>
                </a:moveTo>
                <a:lnTo>
                  <a:pt x="244012" y="60233"/>
                </a:lnTo>
                <a:lnTo>
                  <a:pt x="252374" y="60233"/>
                </a:lnTo>
                <a:lnTo>
                  <a:pt x="248817" y="57446"/>
                </a:lnTo>
                <a:lnTo>
                  <a:pt x="247075" y="57446"/>
                </a:lnTo>
                <a:lnTo>
                  <a:pt x="245652" y="56938"/>
                </a:lnTo>
                <a:lnTo>
                  <a:pt x="243445" y="54906"/>
                </a:lnTo>
                <a:close/>
              </a:path>
              <a:path w="265019" h="61105">
                <a:moveTo>
                  <a:pt x="223643" y="24825"/>
                </a:moveTo>
                <a:lnTo>
                  <a:pt x="220682" y="29151"/>
                </a:lnTo>
                <a:lnTo>
                  <a:pt x="217415" y="31314"/>
                </a:lnTo>
                <a:lnTo>
                  <a:pt x="211956" y="31314"/>
                </a:lnTo>
                <a:lnTo>
                  <a:pt x="212232" y="34363"/>
                </a:lnTo>
                <a:lnTo>
                  <a:pt x="217314" y="34363"/>
                </a:lnTo>
                <a:lnTo>
                  <a:pt x="221604" y="31873"/>
                </a:lnTo>
                <a:lnTo>
                  <a:pt x="225102" y="26894"/>
                </a:lnTo>
                <a:lnTo>
                  <a:pt x="226605" y="20499"/>
                </a:lnTo>
                <a:lnTo>
                  <a:pt x="223643" y="24825"/>
                </a:lnTo>
                <a:close/>
              </a:path>
              <a:path w="265019" h="61105">
                <a:moveTo>
                  <a:pt x="202665" y="29209"/>
                </a:moveTo>
                <a:lnTo>
                  <a:pt x="204871" y="31271"/>
                </a:lnTo>
                <a:lnTo>
                  <a:pt x="207078" y="33332"/>
                </a:lnTo>
                <a:lnTo>
                  <a:pt x="209532" y="34363"/>
                </a:lnTo>
                <a:lnTo>
                  <a:pt x="212232" y="34363"/>
                </a:lnTo>
                <a:lnTo>
                  <a:pt x="211956" y="31314"/>
                </a:lnTo>
                <a:lnTo>
                  <a:pt x="210555" y="30770"/>
                </a:lnTo>
                <a:lnTo>
                  <a:pt x="208726" y="28592"/>
                </a:lnTo>
                <a:lnTo>
                  <a:pt x="208269" y="27090"/>
                </a:lnTo>
                <a:lnTo>
                  <a:pt x="208269" y="20934"/>
                </a:lnTo>
                <a:lnTo>
                  <a:pt x="209728" y="16296"/>
                </a:lnTo>
                <a:lnTo>
                  <a:pt x="212646" y="11258"/>
                </a:lnTo>
                <a:lnTo>
                  <a:pt x="215564" y="6220"/>
                </a:lnTo>
                <a:lnTo>
                  <a:pt x="218431" y="3702"/>
                </a:lnTo>
                <a:lnTo>
                  <a:pt x="221248" y="3702"/>
                </a:lnTo>
                <a:lnTo>
                  <a:pt x="222024" y="4043"/>
                </a:lnTo>
                <a:lnTo>
                  <a:pt x="223912" y="5407"/>
                </a:lnTo>
                <a:lnTo>
                  <a:pt x="225429" y="6010"/>
                </a:lnTo>
                <a:lnTo>
                  <a:pt x="227498" y="7142"/>
                </a:lnTo>
                <a:lnTo>
                  <a:pt x="228086" y="8841"/>
                </a:lnTo>
                <a:lnTo>
                  <a:pt x="228086" y="15780"/>
                </a:lnTo>
                <a:lnTo>
                  <a:pt x="226605" y="20499"/>
                </a:lnTo>
                <a:lnTo>
                  <a:pt x="225102" y="26894"/>
                </a:lnTo>
                <a:lnTo>
                  <a:pt x="228601" y="21914"/>
                </a:lnTo>
                <a:lnTo>
                  <a:pt x="230350" y="16811"/>
                </a:lnTo>
                <a:lnTo>
                  <a:pt x="230350" y="10510"/>
                </a:lnTo>
                <a:lnTo>
                  <a:pt x="230133" y="8703"/>
                </a:lnTo>
                <a:lnTo>
                  <a:pt x="229741" y="7273"/>
                </a:lnTo>
                <a:lnTo>
                  <a:pt x="231192" y="7680"/>
                </a:lnTo>
                <a:lnTo>
                  <a:pt x="233051" y="7999"/>
                </a:lnTo>
                <a:lnTo>
                  <a:pt x="234401" y="8101"/>
                </a:lnTo>
                <a:lnTo>
                  <a:pt x="237740" y="8101"/>
                </a:lnTo>
                <a:lnTo>
                  <a:pt x="239162" y="7941"/>
                </a:lnTo>
                <a:lnTo>
                  <a:pt x="241311" y="7302"/>
                </a:lnTo>
                <a:lnTo>
                  <a:pt x="242938" y="6634"/>
                </a:lnTo>
                <a:lnTo>
                  <a:pt x="245115" y="5618"/>
                </a:lnTo>
                <a:lnTo>
                  <a:pt x="214061" y="61366"/>
                </a:lnTo>
                <a:lnTo>
                  <a:pt x="218286" y="61366"/>
                </a:lnTo>
                <a:lnTo>
                  <a:pt x="252650" y="-174"/>
                </a:lnTo>
                <a:lnTo>
                  <a:pt x="249165" y="-174"/>
                </a:lnTo>
                <a:lnTo>
                  <a:pt x="247510" y="1451"/>
                </a:lnTo>
                <a:lnTo>
                  <a:pt x="245928" y="2685"/>
                </a:lnTo>
                <a:lnTo>
                  <a:pt x="244418" y="3528"/>
                </a:lnTo>
                <a:lnTo>
                  <a:pt x="241602" y="5153"/>
                </a:lnTo>
                <a:lnTo>
                  <a:pt x="238524" y="5966"/>
                </a:lnTo>
                <a:lnTo>
                  <a:pt x="233907" y="5966"/>
                </a:lnTo>
                <a:lnTo>
                  <a:pt x="232659" y="5850"/>
                </a:lnTo>
                <a:lnTo>
                  <a:pt x="231439" y="5618"/>
                </a:lnTo>
                <a:lnTo>
                  <a:pt x="230220" y="5386"/>
                </a:lnTo>
                <a:lnTo>
                  <a:pt x="228608" y="4399"/>
                </a:lnTo>
                <a:lnTo>
                  <a:pt x="226953" y="2918"/>
                </a:lnTo>
                <a:lnTo>
                  <a:pt x="225777" y="2018"/>
                </a:lnTo>
                <a:lnTo>
                  <a:pt x="224035" y="1321"/>
                </a:lnTo>
                <a:lnTo>
                  <a:pt x="222569" y="1089"/>
                </a:lnTo>
                <a:lnTo>
                  <a:pt x="215745" y="1089"/>
                </a:lnTo>
                <a:lnTo>
                  <a:pt x="211288" y="3411"/>
                </a:lnTo>
                <a:lnTo>
                  <a:pt x="207398" y="8057"/>
                </a:lnTo>
                <a:lnTo>
                  <a:pt x="203507" y="12703"/>
                </a:lnTo>
                <a:lnTo>
                  <a:pt x="201561" y="17421"/>
                </a:lnTo>
                <a:lnTo>
                  <a:pt x="201561" y="26190"/>
                </a:lnTo>
                <a:lnTo>
                  <a:pt x="202665" y="29209"/>
                </a:lnTo>
                <a:close/>
              </a:path>
              <a:path w="265019" h="61105">
                <a:moveTo>
                  <a:pt x="237210" y="55261"/>
                </a:moveTo>
                <a:lnTo>
                  <a:pt x="239344" y="57250"/>
                </a:lnTo>
                <a:lnTo>
                  <a:pt x="241478" y="59239"/>
                </a:lnTo>
                <a:lnTo>
                  <a:pt x="244012" y="60233"/>
                </a:lnTo>
                <a:lnTo>
                  <a:pt x="243445" y="54906"/>
                </a:lnTo>
                <a:lnTo>
                  <a:pt x="242894" y="53439"/>
                </a:lnTo>
                <a:lnTo>
                  <a:pt x="242894" y="47661"/>
                </a:lnTo>
                <a:lnTo>
                  <a:pt x="244244" y="43088"/>
                </a:lnTo>
                <a:lnTo>
                  <a:pt x="246944" y="37804"/>
                </a:lnTo>
                <a:lnTo>
                  <a:pt x="249645" y="32519"/>
                </a:lnTo>
                <a:lnTo>
                  <a:pt x="252722" y="29877"/>
                </a:lnTo>
                <a:lnTo>
                  <a:pt x="258094" y="29877"/>
                </a:lnTo>
                <a:lnTo>
                  <a:pt x="259647" y="30559"/>
                </a:lnTo>
                <a:lnTo>
                  <a:pt x="260838" y="31924"/>
                </a:lnTo>
                <a:lnTo>
                  <a:pt x="262028" y="33289"/>
                </a:lnTo>
                <a:lnTo>
                  <a:pt x="262624" y="35191"/>
                </a:lnTo>
                <a:lnTo>
                  <a:pt x="262624" y="41579"/>
                </a:lnTo>
                <a:lnTo>
                  <a:pt x="261208" y="45869"/>
                </a:lnTo>
                <a:lnTo>
                  <a:pt x="258377" y="50500"/>
                </a:lnTo>
                <a:lnTo>
                  <a:pt x="255546" y="55131"/>
                </a:lnTo>
                <a:lnTo>
                  <a:pt x="252360" y="57446"/>
                </a:lnTo>
                <a:lnTo>
                  <a:pt x="248817" y="57446"/>
                </a:lnTo>
                <a:lnTo>
                  <a:pt x="252374" y="60233"/>
                </a:lnTo>
                <a:lnTo>
                  <a:pt x="256744" y="57577"/>
                </a:lnTo>
                <a:lnTo>
                  <a:pt x="260054" y="52263"/>
                </a:lnTo>
                <a:lnTo>
                  <a:pt x="263364" y="46950"/>
                </a:lnTo>
                <a:lnTo>
                  <a:pt x="265019" y="42101"/>
                </a:lnTo>
                <a:lnTo>
                  <a:pt x="265019" y="33623"/>
                </a:lnTo>
                <a:lnTo>
                  <a:pt x="264046" y="30821"/>
                </a:lnTo>
                <a:lnTo>
                  <a:pt x="262101" y="29311"/>
                </a:lnTo>
                <a:lnTo>
                  <a:pt x="260156" y="27801"/>
                </a:lnTo>
                <a:lnTo>
                  <a:pt x="257920" y="27046"/>
                </a:lnTo>
                <a:lnTo>
                  <a:pt x="250545" y="27046"/>
                </a:lnTo>
                <a:lnTo>
                  <a:pt x="246124" y="29275"/>
                </a:lnTo>
                <a:lnTo>
                  <a:pt x="242132" y="33732"/>
                </a:lnTo>
                <a:lnTo>
                  <a:pt x="238139" y="38188"/>
                </a:lnTo>
                <a:lnTo>
                  <a:pt x="236143" y="42928"/>
                </a:lnTo>
                <a:lnTo>
                  <a:pt x="236143" y="52162"/>
                </a:lnTo>
                <a:lnTo>
                  <a:pt x="237210" y="55261"/>
                </a:lnTo>
                <a:close/>
              </a:path>
              <a:path w="265019" h="61105">
                <a:moveTo>
                  <a:pt x="156135" y="18205"/>
                </a:moveTo>
                <a:lnTo>
                  <a:pt x="157384" y="14895"/>
                </a:lnTo>
                <a:lnTo>
                  <a:pt x="158690" y="12441"/>
                </a:lnTo>
                <a:lnTo>
                  <a:pt x="160055" y="10844"/>
                </a:lnTo>
                <a:lnTo>
                  <a:pt x="162523" y="7941"/>
                </a:lnTo>
                <a:lnTo>
                  <a:pt x="165746" y="6489"/>
                </a:lnTo>
                <a:lnTo>
                  <a:pt x="172947" y="6489"/>
                </a:lnTo>
                <a:lnTo>
                  <a:pt x="175720" y="7614"/>
                </a:lnTo>
                <a:lnTo>
                  <a:pt x="178043" y="9864"/>
                </a:lnTo>
                <a:lnTo>
                  <a:pt x="180365" y="12115"/>
                </a:lnTo>
                <a:lnTo>
                  <a:pt x="181527" y="15388"/>
                </a:lnTo>
                <a:lnTo>
                  <a:pt x="181527" y="24593"/>
                </a:lnTo>
                <a:lnTo>
                  <a:pt x="179625" y="29630"/>
                </a:lnTo>
                <a:lnTo>
                  <a:pt x="175821" y="34798"/>
                </a:lnTo>
                <a:lnTo>
                  <a:pt x="172823" y="38626"/>
                </a:lnTo>
                <a:lnTo>
                  <a:pt x="165058" y="47524"/>
                </a:lnTo>
                <a:lnTo>
                  <a:pt x="154175" y="59101"/>
                </a:lnTo>
                <a:lnTo>
                  <a:pt x="154175" y="60103"/>
                </a:lnTo>
                <a:lnTo>
                  <a:pt x="188974" y="60103"/>
                </a:lnTo>
                <a:lnTo>
                  <a:pt x="193809" y="47952"/>
                </a:lnTo>
                <a:lnTo>
                  <a:pt x="192677" y="47429"/>
                </a:lnTo>
                <a:lnTo>
                  <a:pt x="191254" y="50013"/>
                </a:lnTo>
                <a:lnTo>
                  <a:pt x="189976" y="51639"/>
                </a:lnTo>
                <a:lnTo>
                  <a:pt x="187711" y="52975"/>
                </a:lnTo>
                <a:lnTo>
                  <a:pt x="185752" y="53309"/>
                </a:lnTo>
                <a:lnTo>
                  <a:pt x="162973" y="53309"/>
                </a:lnTo>
                <a:lnTo>
                  <a:pt x="169146" y="46893"/>
                </a:lnTo>
                <a:lnTo>
                  <a:pt x="178591" y="36675"/>
                </a:lnTo>
                <a:lnTo>
                  <a:pt x="184358" y="29747"/>
                </a:lnTo>
                <a:lnTo>
                  <a:pt x="187639" y="25333"/>
                </a:lnTo>
                <a:lnTo>
                  <a:pt x="189279" y="20745"/>
                </a:lnTo>
                <a:lnTo>
                  <a:pt x="189279" y="11512"/>
                </a:lnTo>
                <a:lnTo>
                  <a:pt x="187762" y="7730"/>
                </a:lnTo>
                <a:lnTo>
                  <a:pt x="184728" y="4638"/>
                </a:lnTo>
                <a:lnTo>
                  <a:pt x="181694" y="1546"/>
                </a:lnTo>
                <a:lnTo>
                  <a:pt x="177723" y="0"/>
                </a:lnTo>
                <a:lnTo>
                  <a:pt x="168838" y="0"/>
                </a:lnTo>
                <a:lnTo>
                  <a:pt x="165114" y="1299"/>
                </a:lnTo>
                <a:lnTo>
                  <a:pt x="161645" y="3898"/>
                </a:lnTo>
                <a:lnTo>
                  <a:pt x="158175" y="6496"/>
                </a:lnTo>
                <a:lnTo>
                  <a:pt x="155714" y="11135"/>
                </a:lnTo>
                <a:lnTo>
                  <a:pt x="154262" y="17813"/>
                </a:lnTo>
                <a:lnTo>
                  <a:pt x="156135" y="18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03631" y="5336945"/>
            <a:ext cx="240926" cy="53300"/>
          </a:xfrm>
          <a:custGeom>
            <a:avLst/>
            <a:gdLst/>
            <a:ahLst/>
            <a:cxnLst/>
            <a:rect l="l" t="t" r="r" b="b"/>
            <a:pathLst>
              <a:path w="265019" h="60407">
                <a:moveTo>
                  <a:pt x="223643" y="24825"/>
                </a:moveTo>
                <a:lnTo>
                  <a:pt x="220681" y="29151"/>
                </a:lnTo>
                <a:lnTo>
                  <a:pt x="217414" y="31314"/>
                </a:lnTo>
                <a:lnTo>
                  <a:pt x="211956" y="31314"/>
                </a:lnTo>
                <a:lnTo>
                  <a:pt x="212231" y="34363"/>
                </a:lnTo>
                <a:lnTo>
                  <a:pt x="217313" y="34363"/>
                </a:lnTo>
                <a:lnTo>
                  <a:pt x="221603" y="31873"/>
                </a:lnTo>
                <a:lnTo>
                  <a:pt x="225102" y="26894"/>
                </a:lnTo>
                <a:lnTo>
                  <a:pt x="226604" y="20499"/>
                </a:lnTo>
                <a:lnTo>
                  <a:pt x="223643" y="24825"/>
                </a:lnTo>
                <a:close/>
              </a:path>
              <a:path w="265019" h="60407">
                <a:moveTo>
                  <a:pt x="202665" y="29209"/>
                </a:moveTo>
                <a:lnTo>
                  <a:pt x="204871" y="31271"/>
                </a:lnTo>
                <a:lnTo>
                  <a:pt x="207078" y="33332"/>
                </a:lnTo>
                <a:lnTo>
                  <a:pt x="209532" y="34363"/>
                </a:lnTo>
                <a:lnTo>
                  <a:pt x="212231" y="34363"/>
                </a:lnTo>
                <a:lnTo>
                  <a:pt x="211956" y="31314"/>
                </a:lnTo>
                <a:lnTo>
                  <a:pt x="210555" y="30770"/>
                </a:lnTo>
                <a:lnTo>
                  <a:pt x="208726" y="28592"/>
                </a:lnTo>
                <a:lnTo>
                  <a:pt x="208269" y="27090"/>
                </a:lnTo>
                <a:lnTo>
                  <a:pt x="208269" y="20934"/>
                </a:lnTo>
                <a:lnTo>
                  <a:pt x="209728" y="16296"/>
                </a:lnTo>
                <a:lnTo>
                  <a:pt x="212646" y="11258"/>
                </a:lnTo>
                <a:lnTo>
                  <a:pt x="215564" y="6220"/>
                </a:lnTo>
                <a:lnTo>
                  <a:pt x="218431" y="3702"/>
                </a:lnTo>
                <a:lnTo>
                  <a:pt x="221247" y="3702"/>
                </a:lnTo>
                <a:lnTo>
                  <a:pt x="222024" y="4043"/>
                </a:lnTo>
                <a:lnTo>
                  <a:pt x="223911" y="5407"/>
                </a:lnTo>
                <a:lnTo>
                  <a:pt x="225429" y="6010"/>
                </a:lnTo>
                <a:lnTo>
                  <a:pt x="227497" y="7142"/>
                </a:lnTo>
                <a:lnTo>
                  <a:pt x="228085" y="8841"/>
                </a:lnTo>
                <a:lnTo>
                  <a:pt x="228085" y="15780"/>
                </a:lnTo>
                <a:lnTo>
                  <a:pt x="226604" y="20499"/>
                </a:lnTo>
                <a:lnTo>
                  <a:pt x="225102" y="26894"/>
                </a:lnTo>
                <a:lnTo>
                  <a:pt x="228600" y="21914"/>
                </a:lnTo>
                <a:lnTo>
                  <a:pt x="230350" y="16811"/>
                </a:lnTo>
                <a:lnTo>
                  <a:pt x="230350" y="10510"/>
                </a:lnTo>
                <a:lnTo>
                  <a:pt x="230132" y="8703"/>
                </a:lnTo>
                <a:lnTo>
                  <a:pt x="229740" y="7273"/>
                </a:lnTo>
                <a:lnTo>
                  <a:pt x="231192" y="7680"/>
                </a:lnTo>
                <a:lnTo>
                  <a:pt x="233050" y="7999"/>
                </a:lnTo>
                <a:lnTo>
                  <a:pt x="234401" y="8101"/>
                </a:lnTo>
                <a:lnTo>
                  <a:pt x="237740" y="8101"/>
                </a:lnTo>
                <a:lnTo>
                  <a:pt x="239162" y="7941"/>
                </a:lnTo>
                <a:lnTo>
                  <a:pt x="241311" y="7302"/>
                </a:lnTo>
                <a:lnTo>
                  <a:pt x="242937" y="6634"/>
                </a:lnTo>
                <a:lnTo>
                  <a:pt x="245115" y="5618"/>
                </a:lnTo>
                <a:lnTo>
                  <a:pt x="214061" y="61366"/>
                </a:lnTo>
                <a:lnTo>
                  <a:pt x="218286" y="61366"/>
                </a:lnTo>
                <a:lnTo>
                  <a:pt x="252650" y="-174"/>
                </a:lnTo>
                <a:lnTo>
                  <a:pt x="249165" y="-174"/>
                </a:lnTo>
                <a:lnTo>
                  <a:pt x="247510" y="1451"/>
                </a:lnTo>
                <a:lnTo>
                  <a:pt x="245928" y="2685"/>
                </a:lnTo>
                <a:lnTo>
                  <a:pt x="244418" y="3528"/>
                </a:lnTo>
                <a:lnTo>
                  <a:pt x="241601" y="5153"/>
                </a:lnTo>
                <a:lnTo>
                  <a:pt x="238524" y="5966"/>
                </a:lnTo>
                <a:lnTo>
                  <a:pt x="233907" y="5966"/>
                </a:lnTo>
                <a:lnTo>
                  <a:pt x="232658" y="5850"/>
                </a:lnTo>
                <a:lnTo>
                  <a:pt x="231439" y="5618"/>
                </a:lnTo>
                <a:lnTo>
                  <a:pt x="230219" y="5386"/>
                </a:lnTo>
                <a:lnTo>
                  <a:pt x="228608" y="4399"/>
                </a:lnTo>
                <a:lnTo>
                  <a:pt x="226953" y="2918"/>
                </a:lnTo>
                <a:lnTo>
                  <a:pt x="225777" y="2018"/>
                </a:lnTo>
                <a:lnTo>
                  <a:pt x="224035" y="1321"/>
                </a:lnTo>
                <a:lnTo>
                  <a:pt x="222568" y="1089"/>
                </a:lnTo>
                <a:lnTo>
                  <a:pt x="215745" y="1089"/>
                </a:lnTo>
                <a:lnTo>
                  <a:pt x="211288" y="3411"/>
                </a:lnTo>
                <a:lnTo>
                  <a:pt x="207397" y="8057"/>
                </a:lnTo>
                <a:lnTo>
                  <a:pt x="203507" y="12703"/>
                </a:lnTo>
                <a:lnTo>
                  <a:pt x="201561" y="17421"/>
                </a:lnTo>
                <a:lnTo>
                  <a:pt x="201561" y="26190"/>
                </a:lnTo>
                <a:lnTo>
                  <a:pt x="202665" y="29209"/>
                </a:lnTo>
                <a:close/>
              </a:path>
              <a:path w="265019" h="60407">
                <a:moveTo>
                  <a:pt x="237210" y="55261"/>
                </a:moveTo>
                <a:lnTo>
                  <a:pt x="239344" y="57250"/>
                </a:lnTo>
                <a:lnTo>
                  <a:pt x="241478" y="59239"/>
                </a:lnTo>
                <a:lnTo>
                  <a:pt x="244011" y="60233"/>
                </a:lnTo>
                <a:lnTo>
                  <a:pt x="243445" y="54906"/>
                </a:lnTo>
                <a:lnTo>
                  <a:pt x="242893" y="53439"/>
                </a:lnTo>
                <a:lnTo>
                  <a:pt x="242893" y="47661"/>
                </a:lnTo>
                <a:lnTo>
                  <a:pt x="244244" y="43088"/>
                </a:lnTo>
                <a:lnTo>
                  <a:pt x="246944" y="37804"/>
                </a:lnTo>
                <a:lnTo>
                  <a:pt x="249644" y="32519"/>
                </a:lnTo>
                <a:lnTo>
                  <a:pt x="252722" y="29877"/>
                </a:lnTo>
                <a:lnTo>
                  <a:pt x="258093" y="29877"/>
                </a:lnTo>
                <a:lnTo>
                  <a:pt x="259647" y="30559"/>
                </a:lnTo>
                <a:lnTo>
                  <a:pt x="260838" y="31924"/>
                </a:lnTo>
                <a:lnTo>
                  <a:pt x="262028" y="33289"/>
                </a:lnTo>
                <a:lnTo>
                  <a:pt x="262623" y="35191"/>
                </a:lnTo>
                <a:lnTo>
                  <a:pt x="262623" y="41579"/>
                </a:lnTo>
                <a:lnTo>
                  <a:pt x="261208" y="45869"/>
                </a:lnTo>
                <a:lnTo>
                  <a:pt x="258377" y="50500"/>
                </a:lnTo>
                <a:lnTo>
                  <a:pt x="255546" y="55131"/>
                </a:lnTo>
                <a:lnTo>
                  <a:pt x="252359" y="57446"/>
                </a:lnTo>
                <a:lnTo>
                  <a:pt x="248817" y="57446"/>
                </a:lnTo>
                <a:lnTo>
                  <a:pt x="252374" y="60233"/>
                </a:lnTo>
                <a:lnTo>
                  <a:pt x="256744" y="57577"/>
                </a:lnTo>
                <a:lnTo>
                  <a:pt x="260054" y="52263"/>
                </a:lnTo>
                <a:lnTo>
                  <a:pt x="263364" y="46950"/>
                </a:lnTo>
                <a:lnTo>
                  <a:pt x="265019" y="42101"/>
                </a:lnTo>
                <a:lnTo>
                  <a:pt x="265019" y="33623"/>
                </a:lnTo>
                <a:lnTo>
                  <a:pt x="264046" y="30821"/>
                </a:lnTo>
                <a:lnTo>
                  <a:pt x="262101" y="29311"/>
                </a:lnTo>
                <a:lnTo>
                  <a:pt x="260155" y="27801"/>
                </a:lnTo>
                <a:lnTo>
                  <a:pt x="257920" y="27046"/>
                </a:lnTo>
                <a:lnTo>
                  <a:pt x="250544" y="27046"/>
                </a:lnTo>
                <a:lnTo>
                  <a:pt x="246124" y="29275"/>
                </a:lnTo>
                <a:lnTo>
                  <a:pt x="242131" y="33732"/>
                </a:lnTo>
                <a:lnTo>
                  <a:pt x="238139" y="38188"/>
                </a:lnTo>
                <a:lnTo>
                  <a:pt x="236143" y="42928"/>
                </a:lnTo>
                <a:lnTo>
                  <a:pt x="236143" y="52162"/>
                </a:lnTo>
                <a:lnTo>
                  <a:pt x="237210" y="55261"/>
                </a:lnTo>
                <a:close/>
              </a:path>
              <a:path w="265019" h="60407">
                <a:moveTo>
                  <a:pt x="39328" y="18205"/>
                </a:moveTo>
                <a:lnTo>
                  <a:pt x="40577" y="14895"/>
                </a:lnTo>
                <a:lnTo>
                  <a:pt x="41883" y="12441"/>
                </a:lnTo>
                <a:lnTo>
                  <a:pt x="43248" y="10844"/>
                </a:lnTo>
                <a:lnTo>
                  <a:pt x="45716" y="7941"/>
                </a:lnTo>
                <a:lnTo>
                  <a:pt x="48939" y="6489"/>
                </a:lnTo>
                <a:lnTo>
                  <a:pt x="56140" y="6489"/>
                </a:lnTo>
                <a:lnTo>
                  <a:pt x="58913" y="7614"/>
                </a:lnTo>
                <a:lnTo>
                  <a:pt x="61236" y="9864"/>
                </a:lnTo>
                <a:lnTo>
                  <a:pt x="63558" y="12115"/>
                </a:lnTo>
                <a:lnTo>
                  <a:pt x="64720" y="15388"/>
                </a:lnTo>
                <a:lnTo>
                  <a:pt x="64720" y="24593"/>
                </a:lnTo>
                <a:lnTo>
                  <a:pt x="62818" y="29630"/>
                </a:lnTo>
                <a:lnTo>
                  <a:pt x="59015" y="34798"/>
                </a:lnTo>
                <a:lnTo>
                  <a:pt x="56016" y="38627"/>
                </a:lnTo>
                <a:lnTo>
                  <a:pt x="48251" y="47524"/>
                </a:lnTo>
                <a:lnTo>
                  <a:pt x="37368" y="59101"/>
                </a:lnTo>
                <a:lnTo>
                  <a:pt x="37368" y="60103"/>
                </a:lnTo>
                <a:lnTo>
                  <a:pt x="72168" y="60103"/>
                </a:lnTo>
                <a:lnTo>
                  <a:pt x="77002" y="47952"/>
                </a:lnTo>
                <a:lnTo>
                  <a:pt x="75870" y="47429"/>
                </a:lnTo>
                <a:lnTo>
                  <a:pt x="74447" y="50013"/>
                </a:lnTo>
                <a:lnTo>
                  <a:pt x="73169" y="51639"/>
                </a:lnTo>
                <a:lnTo>
                  <a:pt x="70905" y="52975"/>
                </a:lnTo>
                <a:lnTo>
                  <a:pt x="68945" y="53309"/>
                </a:lnTo>
                <a:lnTo>
                  <a:pt x="46166" y="53309"/>
                </a:lnTo>
                <a:lnTo>
                  <a:pt x="52339" y="46893"/>
                </a:lnTo>
                <a:lnTo>
                  <a:pt x="61784" y="36675"/>
                </a:lnTo>
                <a:lnTo>
                  <a:pt x="67551" y="29747"/>
                </a:lnTo>
                <a:lnTo>
                  <a:pt x="70832" y="25333"/>
                </a:lnTo>
                <a:lnTo>
                  <a:pt x="72473" y="20745"/>
                </a:lnTo>
                <a:lnTo>
                  <a:pt x="72473" y="11512"/>
                </a:lnTo>
                <a:lnTo>
                  <a:pt x="70955" y="7730"/>
                </a:lnTo>
                <a:lnTo>
                  <a:pt x="67921" y="4638"/>
                </a:lnTo>
                <a:lnTo>
                  <a:pt x="64887" y="1546"/>
                </a:lnTo>
                <a:lnTo>
                  <a:pt x="60916" y="0"/>
                </a:lnTo>
                <a:lnTo>
                  <a:pt x="52032" y="0"/>
                </a:lnTo>
                <a:lnTo>
                  <a:pt x="48307" y="1299"/>
                </a:lnTo>
                <a:lnTo>
                  <a:pt x="44838" y="3898"/>
                </a:lnTo>
                <a:lnTo>
                  <a:pt x="41368" y="6496"/>
                </a:lnTo>
                <a:lnTo>
                  <a:pt x="38907" y="11135"/>
                </a:lnTo>
                <a:lnTo>
                  <a:pt x="37455" y="17813"/>
                </a:lnTo>
                <a:lnTo>
                  <a:pt x="39328" y="18205"/>
                </a:lnTo>
                <a:close/>
              </a:path>
              <a:path w="265019" h="60407">
                <a:moveTo>
                  <a:pt x="17319" y="57185"/>
                </a:moveTo>
                <a:lnTo>
                  <a:pt x="16724" y="55762"/>
                </a:lnTo>
                <a:lnTo>
                  <a:pt x="16724" y="1089"/>
                </a:lnTo>
                <a:lnTo>
                  <a:pt x="16506" y="261"/>
                </a:lnTo>
                <a:lnTo>
                  <a:pt x="15984" y="261"/>
                </a:lnTo>
                <a:lnTo>
                  <a:pt x="0" y="8405"/>
                </a:lnTo>
                <a:lnTo>
                  <a:pt x="0" y="9625"/>
                </a:lnTo>
                <a:lnTo>
                  <a:pt x="2170" y="8717"/>
                </a:lnTo>
                <a:lnTo>
                  <a:pt x="3375" y="8297"/>
                </a:lnTo>
                <a:lnTo>
                  <a:pt x="4580" y="7875"/>
                </a:lnTo>
                <a:lnTo>
                  <a:pt x="6315" y="7665"/>
                </a:lnTo>
                <a:lnTo>
                  <a:pt x="8580" y="8754"/>
                </a:lnTo>
                <a:lnTo>
                  <a:pt x="9102" y="10540"/>
                </a:lnTo>
                <a:lnTo>
                  <a:pt x="9102" y="54877"/>
                </a:lnTo>
                <a:lnTo>
                  <a:pt x="8565" y="56575"/>
                </a:lnTo>
                <a:lnTo>
                  <a:pt x="6416" y="58143"/>
                </a:lnTo>
                <a:lnTo>
                  <a:pt x="4122" y="58622"/>
                </a:lnTo>
                <a:lnTo>
                  <a:pt x="609" y="58796"/>
                </a:lnTo>
                <a:lnTo>
                  <a:pt x="609" y="60103"/>
                </a:lnTo>
                <a:lnTo>
                  <a:pt x="25173" y="60103"/>
                </a:lnTo>
                <a:lnTo>
                  <a:pt x="25173" y="58884"/>
                </a:lnTo>
                <a:lnTo>
                  <a:pt x="21921" y="58767"/>
                </a:lnTo>
                <a:lnTo>
                  <a:pt x="19700" y="58404"/>
                </a:lnTo>
                <a:lnTo>
                  <a:pt x="18510" y="57795"/>
                </a:lnTo>
                <a:lnTo>
                  <a:pt x="17319" y="57185"/>
                </a:lnTo>
                <a:close/>
              </a:path>
              <a:path w="265019" h="60407">
                <a:moveTo>
                  <a:pt x="82795" y="37194"/>
                </a:moveTo>
                <a:lnTo>
                  <a:pt x="82795" y="42769"/>
                </a:lnTo>
                <a:lnTo>
                  <a:pt x="104702" y="42769"/>
                </a:lnTo>
                <a:lnTo>
                  <a:pt x="104702" y="37194"/>
                </a:lnTo>
                <a:lnTo>
                  <a:pt x="82795" y="37194"/>
                </a:lnTo>
                <a:close/>
              </a:path>
              <a:path w="265019" h="60407">
                <a:moveTo>
                  <a:pt x="134126" y="57185"/>
                </a:moveTo>
                <a:lnTo>
                  <a:pt x="133531" y="55762"/>
                </a:lnTo>
                <a:lnTo>
                  <a:pt x="133531" y="1089"/>
                </a:lnTo>
                <a:lnTo>
                  <a:pt x="133313" y="261"/>
                </a:lnTo>
                <a:lnTo>
                  <a:pt x="132790" y="261"/>
                </a:lnTo>
                <a:lnTo>
                  <a:pt x="116806" y="8405"/>
                </a:lnTo>
                <a:lnTo>
                  <a:pt x="116806" y="9625"/>
                </a:lnTo>
                <a:lnTo>
                  <a:pt x="118976" y="8717"/>
                </a:lnTo>
                <a:lnTo>
                  <a:pt x="120181" y="8297"/>
                </a:lnTo>
                <a:lnTo>
                  <a:pt x="121386" y="7875"/>
                </a:lnTo>
                <a:lnTo>
                  <a:pt x="123121" y="7665"/>
                </a:lnTo>
                <a:lnTo>
                  <a:pt x="125386" y="8754"/>
                </a:lnTo>
                <a:lnTo>
                  <a:pt x="125908" y="10540"/>
                </a:lnTo>
                <a:lnTo>
                  <a:pt x="125908" y="54877"/>
                </a:lnTo>
                <a:lnTo>
                  <a:pt x="125371" y="56575"/>
                </a:lnTo>
                <a:lnTo>
                  <a:pt x="123223" y="58143"/>
                </a:lnTo>
                <a:lnTo>
                  <a:pt x="120929" y="58622"/>
                </a:lnTo>
                <a:lnTo>
                  <a:pt x="117415" y="58796"/>
                </a:lnTo>
                <a:lnTo>
                  <a:pt x="117415" y="60103"/>
                </a:lnTo>
                <a:lnTo>
                  <a:pt x="141980" y="60103"/>
                </a:lnTo>
                <a:lnTo>
                  <a:pt x="141980" y="58884"/>
                </a:lnTo>
                <a:lnTo>
                  <a:pt x="138728" y="58767"/>
                </a:lnTo>
                <a:lnTo>
                  <a:pt x="136507" y="58404"/>
                </a:lnTo>
                <a:lnTo>
                  <a:pt x="135316" y="57795"/>
                </a:lnTo>
                <a:lnTo>
                  <a:pt x="134126" y="57185"/>
                </a:lnTo>
                <a:close/>
              </a:path>
              <a:path w="265019" h="60407">
                <a:moveTo>
                  <a:pt x="177607" y="45251"/>
                </a:moveTo>
                <a:lnTo>
                  <a:pt x="177607" y="60103"/>
                </a:lnTo>
                <a:lnTo>
                  <a:pt x="184532" y="60103"/>
                </a:lnTo>
                <a:lnTo>
                  <a:pt x="184532" y="45251"/>
                </a:lnTo>
                <a:lnTo>
                  <a:pt x="193634" y="45251"/>
                </a:lnTo>
                <a:lnTo>
                  <a:pt x="193634" y="39459"/>
                </a:lnTo>
                <a:lnTo>
                  <a:pt x="184532" y="39459"/>
                </a:lnTo>
                <a:lnTo>
                  <a:pt x="184532" y="261"/>
                </a:lnTo>
                <a:lnTo>
                  <a:pt x="180394" y="261"/>
                </a:lnTo>
                <a:lnTo>
                  <a:pt x="177520" y="9233"/>
                </a:lnTo>
                <a:lnTo>
                  <a:pt x="177520" y="39459"/>
                </a:lnTo>
                <a:lnTo>
                  <a:pt x="152520" y="39459"/>
                </a:lnTo>
                <a:lnTo>
                  <a:pt x="152520" y="45251"/>
                </a:lnTo>
                <a:lnTo>
                  <a:pt x="177607" y="45251"/>
                </a:lnTo>
                <a:close/>
              </a:path>
              <a:path w="265019" h="60407">
                <a:moveTo>
                  <a:pt x="180394" y="261"/>
                </a:moveTo>
                <a:lnTo>
                  <a:pt x="152520" y="39459"/>
                </a:lnTo>
                <a:lnTo>
                  <a:pt x="156135" y="39459"/>
                </a:lnTo>
                <a:lnTo>
                  <a:pt x="177520" y="9233"/>
                </a:lnTo>
                <a:lnTo>
                  <a:pt x="180394" y="261"/>
                </a:lnTo>
                <a:close/>
              </a:path>
              <a:path w="265019" h="60407">
                <a:moveTo>
                  <a:pt x="243445" y="54906"/>
                </a:moveTo>
                <a:lnTo>
                  <a:pt x="244011" y="60233"/>
                </a:lnTo>
                <a:lnTo>
                  <a:pt x="252374" y="60233"/>
                </a:lnTo>
                <a:lnTo>
                  <a:pt x="248817" y="57446"/>
                </a:lnTo>
                <a:lnTo>
                  <a:pt x="247075" y="57446"/>
                </a:lnTo>
                <a:lnTo>
                  <a:pt x="245652" y="56938"/>
                </a:lnTo>
                <a:lnTo>
                  <a:pt x="243445" y="54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31847" y="5336176"/>
            <a:ext cx="240926" cy="54915"/>
          </a:xfrm>
          <a:custGeom>
            <a:avLst/>
            <a:gdLst/>
            <a:ahLst/>
            <a:cxnLst/>
            <a:rect l="l" t="t" r="r" b="b"/>
            <a:pathLst>
              <a:path w="265019" h="62237">
                <a:moveTo>
                  <a:pt x="202665" y="30080"/>
                </a:moveTo>
                <a:lnTo>
                  <a:pt x="204872" y="32142"/>
                </a:lnTo>
                <a:lnTo>
                  <a:pt x="207078" y="34203"/>
                </a:lnTo>
                <a:lnTo>
                  <a:pt x="209532" y="35234"/>
                </a:lnTo>
                <a:lnTo>
                  <a:pt x="212232" y="35234"/>
                </a:lnTo>
                <a:lnTo>
                  <a:pt x="211956" y="32185"/>
                </a:lnTo>
                <a:lnTo>
                  <a:pt x="210555" y="31641"/>
                </a:lnTo>
                <a:lnTo>
                  <a:pt x="208726" y="29463"/>
                </a:lnTo>
                <a:lnTo>
                  <a:pt x="208269" y="27961"/>
                </a:lnTo>
                <a:lnTo>
                  <a:pt x="208269" y="21805"/>
                </a:lnTo>
                <a:lnTo>
                  <a:pt x="209728" y="17167"/>
                </a:lnTo>
                <a:lnTo>
                  <a:pt x="212645" y="12129"/>
                </a:lnTo>
                <a:lnTo>
                  <a:pt x="215564" y="7092"/>
                </a:lnTo>
                <a:lnTo>
                  <a:pt x="218431" y="4573"/>
                </a:lnTo>
                <a:lnTo>
                  <a:pt x="221248" y="4573"/>
                </a:lnTo>
                <a:lnTo>
                  <a:pt x="222024" y="4914"/>
                </a:lnTo>
                <a:lnTo>
                  <a:pt x="223912" y="6278"/>
                </a:lnTo>
                <a:lnTo>
                  <a:pt x="225429" y="6881"/>
                </a:lnTo>
                <a:lnTo>
                  <a:pt x="227498" y="8013"/>
                </a:lnTo>
                <a:lnTo>
                  <a:pt x="228086" y="9712"/>
                </a:lnTo>
                <a:lnTo>
                  <a:pt x="228086" y="16651"/>
                </a:lnTo>
                <a:lnTo>
                  <a:pt x="226605" y="21370"/>
                </a:lnTo>
                <a:lnTo>
                  <a:pt x="225102" y="27765"/>
                </a:lnTo>
                <a:lnTo>
                  <a:pt x="228601" y="22785"/>
                </a:lnTo>
                <a:lnTo>
                  <a:pt x="230351" y="17682"/>
                </a:lnTo>
                <a:lnTo>
                  <a:pt x="230351" y="11382"/>
                </a:lnTo>
                <a:lnTo>
                  <a:pt x="230133" y="9574"/>
                </a:lnTo>
                <a:lnTo>
                  <a:pt x="229741" y="8144"/>
                </a:lnTo>
                <a:lnTo>
                  <a:pt x="231192" y="8551"/>
                </a:lnTo>
                <a:lnTo>
                  <a:pt x="233051" y="8870"/>
                </a:lnTo>
                <a:lnTo>
                  <a:pt x="234401" y="8972"/>
                </a:lnTo>
                <a:lnTo>
                  <a:pt x="237740" y="8972"/>
                </a:lnTo>
                <a:lnTo>
                  <a:pt x="239163" y="8812"/>
                </a:lnTo>
                <a:lnTo>
                  <a:pt x="241311" y="8173"/>
                </a:lnTo>
                <a:lnTo>
                  <a:pt x="242937" y="7505"/>
                </a:lnTo>
                <a:lnTo>
                  <a:pt x="245115" y="6489"/>
                </a:lnTo>
                <a:lnTo>
                  <a:pt x="214061" y="62237"/>
                </a:lnTo>
                <a:lnTo>
                  <a:pt x="218286" y="62237"/>
                </a:lnTo>
                <a:lnTo>
                  <a:pt x="252650" y="697"/>
                </a:lnTo>
                <a:lnTo>
                  <a:pt x="249166" y="697"/>
                </a:lnTo>
                <a:lnTo>
                  <a:pt x="247511" y="2322"/>
                </a:lnTo>
                <a:lnTo>
                  <a:pt x="245928" y="3556"/>
                </a:lnTo>
                <a:lnTo>
                  <a:pt x="244418" y="4399"/>
                </a:lnTo>
                <a:lnTo>
                  <a:pt x="241602" y="6024"/>
                </a:lnTo>
                <a:lnTo>
                  <a:pt x="238524" y="6838"/>
                </a:lnTo>
                <a:lnTo>
                  <a:pt x="233907" y="6838"/>
                </a:lnTo>
                <a:lnTo>
                  <a:pt x="232658" y="6721"/>
                </a:lnTo>
                <a:lnTo>
                  <a:pt x="231439" y="6489"/>
                </a:lnTo>
                <a:lnTo>
                  <a:pt x="230220" y="6257"/>
                </a:lnTo>
                <a:lnTo>
                  <a:pt x="228608" y="5270"/>
                </a:lnTo>
                <a:lnTo>
                  <a:pt x="226953" y="3789"/>
                </a:lnTo>
                <a:lnTo>
                  <a:pt x="225777" y="2889"/>
                </a:lnTo>
                <a:lnTo>
                  <a:pt x="224035" y="2192"/>
                </a:lnTo>
                <a:lnTo>
                  <a:pt x="222569" y="1960"/>
                </a:lnTo>
                <a:lnTo>
                  <a:pt x="215745" y="1960"/>
                </a:lnTo>
                <a:lnTo>
                  <a:pt x="211288" y="4282"/>
                </a:lnTo>
                <a:lnTo>
                  <a:pt x="207398" y="8928"/>
                </a:lnTo>
                <a:lnTo>
                  <a:pt x="203507" y="13574"/>
                </a:lnTo>
                <a:lnTo>
                  <a:pt x="201562" y="18292"/>
                </a:lnTo>
                <a:lnTo>
                  <a:pt x="201562" y="27061"/>
                </a:lnTo>
                <a:lnTo>
                  <a:pt x="202665" y="30080"/>
                </a:lnTo>
                <a:close/>
              </a:path>
              <a:path w="265019" h="62237">
                <a:moveTo>
                  <a:pt x="237210" y="56132"/>
                </a:moveTo>
                <a:lnTo>
                  <a:pt x="239344" y="58121"/>
                </a:lnTo>
                <a:lnTo>
                  <a:pt x="241478" y="60110"/>
                </a:lnTo>
                <a:lnTo>
                  <a:pt x="244012" y="61105"/>
                </a:lnTo>
                <a:lnTo>
                  <a:pt x="243445" y="55777"/>
                </a:lnTo>
                <a:lnTo>
                  <a:pt x="242894" y="54310"/>
                </a:lnTo>
                <a:lnTo>
                  <a:pt x="242894" y="48532"/>
                </a:lnTo>
                <a:lnTo>
                  <a:pt x="244244" y="43959"/>
                </a:lnTo>
                <a:lnTo>
                  <a:pt x="246944" y="38675"/>
                </a:lnTo>
                <a:lnTo>
                  <a:pt x="249645" y="33391"/>
                </a:lnTo>
                <a:lnTo>
                  <a:pt x="252722" y="30748"/>
                </a:lnTo>
                <a:lnTo>
                  <a:pt x="258094" y="30748"/>
                </a:lnTo>
                <a:lnTo>
                  <a:pt x="259647" y="31430"/>
                </a:lnTo>
                <a:lnTo>
                  <a:pt x="260838" y="32795"/>
                </a:lnTo>
                <a:lnTo>
                  <a:pt x="262028" y="34160"/>
                </a:lnTo>
                <a:lnTo>
                  <a:pt x="262624" y="36062"/>
                </a:lnTo>
                <a:lnTo>
                  <a:pt x="262624" y="42450"/>
                </a:lnTo>
                <a:lnTo>
                  <a:pt x="261208" y="46740"/>
                </a:lnTo>
                <a:lnTo>
                  <a:pt x="258377" y="51371"/>
                </a:lnTo>
                <a:lnTo>
                  <a:pt x="255546" y="56002"/>
                </a:lnTo>
                <a:lnTo>
                  <a:pt x="252359" y="58317"/>
                </a:lnTo>
                <a:lnTo>
                  <a:pt x="248817" y="58317"/>
                </a:lnTo>
                <a:lnTo>
                  <a:pt x="252374" y="61105"/>
                </a:lnTo>
                <a:lnTo>
                  <a:pt x="256744" y="58448"/>
                </a:lnTo>
                <a:lnTo>
                  <a:pt x="260054" y="53135"/>
                </a:lnTo>
                <a:lnTo>
                  <a:pt x="263364" y="47821"/>
                </a:lnTo>
                <a:lnTo>
                  <a:pt x="265019" y="42972"/>
                </a:lnTo>
                <a:lnTo>
                  <a:pt x="265019" y="34494"/>
                </a:lnTo>
                <a:lnTo>
                  <a:pt x="264046" y="31692"/>
                </a:lnTo>
                <a:lnTo>
                  <a:pt x="262101" y="30182"/>
                </a:lnTo>
                <a:lnTo>
                  <a:pt x="260155" y="28672"/>
                </a:lnTo>
                <a:lnTo>
                  <a:pt x="257920" y="27917"/>
                </a:lnTo>
                <a:lnTo>
                  <a:pt x="250545" y="27917"/>
                </a:lnTo>
                <a:lnTo>
                  <a:pt x="246124" y="30146"/>
                </a:lnTo>
                <a:lnTo>
                  <a:pt x="242131" y="34603"/>
                </a:lnTo>
                <a:lnTo>
                  <a:pt x="238139" y="39060"/>
                </a:lnTo>
                <a:lnTo>
                  <a:pt x="236143" y="43800"/>
                </a:lnTo>
                <a:lnTo>
                  <a:pt x="236143" y="53033"/>
                </a:lnTo>
                <a:lnTo>
                  <a:pt x="237210" y="56132"/>
                </a:lnTo>
                <a:close/>
              </a:path>
              <a:path w="265019" h="62237">
                <a:moveTo>
                  <a:pt x="162799" y="34929"/>
                </a:moveTo>
                <a:lnTo>
                  <a:pt x="163234" y="32316"/>
                </a:lnTo>
                <a:lnTo>
                  <a:pt x="164105" y="30748"/>
                </a:lnTo>
                <a:lnTo>
                  <a:pt x="165586" y="28077"/>
                </a:lnTo>
                <a:lnTo>
                  <a:pt x="165238" y="26524"/>
                </a:lnTo>
                <a:lnTo>
                  <a:pt x="165935" y="23359"/>
                </a:lnTo>
                <a:lnTo>
                  <a:pt x="167212" y="20165"/>
                </a:lnTo>
                <a:lnTo>
                  <a:pt x="169071" y="16942"/>
                </a:lnTo>
                <a:lnTo>
                  <a:pt x="170929" y="13719"/>
                </a:lnTo>
                <a:lnTo>
                  <a:pt x="172918" y="11062"/>
                </a:lnTo>
                <a:lnTo>
                  <a:pt x="175037" y="8972"/>
                </a:lnTo>
                <a:lnTo>
                  <a:pt x="177099" y="6910"/>
                </a:lnTo>
                <a:lnTo>
                  <a:pt x="179444" y="5306"/>
                </a:lnTo>
                <a:lnTo>
                  <a:pt x="182071" y="4159"/>
                </a:lnTo>
                <a:lnTo>
                  <a:pt x="184699" y="3012"/>
                </a:lnTo>
                <a:lnTo>
                  <a:pt x="187828" y="2105"/>
                </a:lnTo>
                <a:lnTo>
                  <a:pt x="191457" y="1437"/>
                </a:lnTo>
                <a:lnTo>
                  <a:pt x="191239" y="0"/>
                </a:lnTo>
                <a:lnTo>
                  <a:pt x="177970" y="2444"/>
                </a:lnTo>
                <a:lnTo>
                  <a:pt x="166762" y="9233"/>
                </a:lnTo>
                <a:lnTo>
                  <a:pt x="163874" y="12088"/>
                </a:lnTo>
                <a:lnTo>
                  <a:pt x="156894" y="23026"/>
                </a:lnTo>
                <a:lnTo>
                  <a:pt x="154567" y="35626"/>
                </a:lnTo>
                <a:lnTo>
                  <a:pt x="154567" y="43582"/>
                </a:lnTo>
                <a:lnTo>
                  <a:pt x="156665" y="49955"/>
                </a:lnTo>
                <a:lnTo>
                  <a:pt x="160860" y="54746"/>
                </a:lnTo>
                <a:lnTo>
                  <a:pt x="165056" y="59537"/>
                </a:lnTo>
                <a:lnTo>
                  <a:pt x="169709" y="61932"/>
                </a:lnTo>
                <a:lnTo>
                  <a:pt x="167844" y="57011"/>
                </a:lnTo>
                <a:lnTo>
                  <a:pt x="165826" y="52481"/>
                </a:lnTo>
                <a:lnTo>
                  <a:pt x="163808" y="47952"/>
                </a:lnTo>
                <a:lnTo>
                  <a:pt x="162799" y="43320"/>
                </a:lnTo>
                <a:lnTo>
                  <a:pt x="162799" y="34929"/>
                </a:lnTo>
                <a:close/>
              </a:path>
              <a:path w="265019" h="62237">
                <a:moveTo>
                  <a:pt x="17320" y="58056"/>
                </a:moveTo>
                <a:lnTo>
                  <a:pt x="16724" y="56633"/>
                </a:lnTo>
                <a:lnTo>
                  <a:pt x="16724" y="1960"/>
                </a:lnTo>
                <a:lnTo>
                  <a:pt x="16506" y="1132"/>
                </a:lnTo>
                <a:lnTo>
                  <a:pt x="15984" y="1132"/>
                </a:lnTo>
                <a:lnTo>
                  <a:pt x="0" y="9277"/>
                </a:lnTo>
                <a:lnTo>
                  <a:pt x="0" y="10496"/>
                </a:lnTo>
                <a:lnTo>
                  <a:pt x="2170" y="9589"/>
                </a:lnTo>
                <a:lnTo>
                  <a:pt x="3375" y="9168"/>
                </a:lnTo>
                <a:lnTo>
                  <a:pt x="4580" y="8747"/>
                </a:lnTo>
                <a:lnTo>
                  <a:pt x="6315" y="8536"/>
                </a:lnTo>
                <a:lnTo>
                  <a:pt x="8580" y="9625"/>
                </a:lnTo>
                <a:lnTo>
                  <a:pt x="9102" y="11411"/>
                </a:lnTo>
                <a:lnTo>
                  <a:pt x="9102" y="55748"/>
                </a:lnTo>
                <a:lnTo>
                  <a:pt x="8565" y="57446"/>
                </a:lnTo>
                <a:lnTo>
                  <a:pt x="6417" y="59014"/>
                </a:lnTo>
                <a:lnTo>
                  <a:pt x="4123" y="59493"/>
                </a:lnTo>
                <a:lnTo>
                  <a:pt x="609" y="59668"/>
                </a:lnTo>
                <a:lnTo>
                  <a:pt x="609" y="60974"/>
                </a:lnTo>
                <a:lnTo>
                  <a:pt x="25174" y="60974"/>
                </a:lnTo>
                <a:lnTo>
                  <a:pt x="25174" y="59755"/>
                </a:lnTo>
                <a:lnTo>
                  <a:pt x="21921" y="59638"/>
                </a:lnTo>
                <a:lnTo>
                  <a:pt x="19700" y="59276"/>
                </a:lnTo>
                <a:lnTo>
                  <a:pt x="18510" y="58666"/>
                </a:lnTo>
                <a:lnTo>
                  <a:pt x="17320" y="58056"/>
                </a:lnTo>
                <a:close/>
              </a:path>
              <a:path w="265019" h="62237">
                <a:moveTo>
                  <a:pt x="60800" y="46122"/>
                </a:moveTo>
                <a:lnTo>
                  <a:pt x="60800" y="60974"/>
                </a:lnTo>
                <a:lnTo>
                  <a:pt x="67725" y="60974"/>
                </a:lnTo>
                <a:lnTo>
                  <a:pt x="67725" y="46122"/>
                </a:lnTo>
                <a:lnTo>
                  <a:pt x="76828" y="46122"/>
                </a:lnTo>
                <a:lnTo>
                  <a:pt x="76828" y="40330"/>
                </a:lnTo>
                <a:lnTo>
                  <a:pt x="67725" y="40330"/>
                </a:lnTo>
                <a:lnTo>
                  <a:pt x="67725" y="1132"/>
                </a:lnTo>
                <a:lnTo>
                  <a:pt x="63588" y="1132"/>
                </a:lnTo>
                <a:lnTo>
                  <a:pt x="60714" y="10104"/>
                </a:lnTo>
                <a:lnTo>
                  <a:pt x="60714" y="40330"/>
                </a:lnTo>
                <a:lnTo>
                  <a:pt x="35713" y="40330"/>
                </a:lnTo>
                <a:lnTo>
                  <a:pt x="35713" y="46122"/>
                </a:lnTo>
                <a:lnTo>
                  <a:pt x="60800" y="46122"/>
                </a:lnTo>
                <a:close/>
              </a:path>
              <a:path w="265019" h="62237">
                <a:moveTo>
                  <a:pt x="63588" y="1132"/>
                </a:moveTo>
                <a:lnTo>
                  <a:pt x="35713" y="40330"/>
                </a:lnTo>
                <a:lnTo>
                  <a:pt x="39329" y="40330"/>
                </a:lnTo>
                <a:lnTo>
                  <a:pt x="60714" y="10104"/>
                </a:lnTo>
                <a:lnTo>
                  <a:pt x="63588" y="1132"/>
                </a:lnTo>
                <a:close/>
              </a:path>
              <a:path w="265019" h="62237">
                <a:moveTo>
                  <a:pt x="82795" y="38065"/>
                </a:moveTo>
                <a:lnTo>
                  <a:pt x="82795" y="43640"/>
                </a:lnTo>
                <a:lnTo>
                  <a:pt x="104702" y="43640"/>
                </a:lnTo>
                <a:lnTo>
                  <a:pt x="104702" y="38065"/>
                </a:lnTo>
                <a:lnTo>
                  <a:pt x="82795" y="38065"/>
                </a:lnTo>
                <a:close/>
              </a:path>
              <a:path w="265019" h="62237">
                <a:moveTo>
                  <a:pt x="134126" y="58056"/>
                </a:moveTo>
                <a:lnTo>
                  <a:pt x="133531" y="56633"/>
                </a:lnTo>
                <a:lnTo>
                  <a:pt x="133531" y="1960"/>
                </a:lnTo>
                <a:lnTo>
                  <a:pt x="133313" y="1132"/>
                </a:lnTo>
                <a:lnTo>
                  <a:pt x="132790" y="1132"/>
                </a:lnTo>
                <a:lnTo>
                  <a:pt x="116806" y="9277"/>
                </a:lnTo>
                <a:lnTo>
                  <a:pt x="116806" y="10496"/>
                </a:lnTo>
                <a:lnTo>
                  <a:pt x="118977" y="9589"/>
                </a:lnTo>
                <a:lnTo>
                  <a:pt x="120182" y="9168"/>
                </a:lnTo>
                <a:lnTo>
                  <a:pt x="121386" y="8747"/>
                </a:lnTo>
                <a:lnTo>
                  <a:pt x="123121" y="8536"/>
                </a:lnTo>
                <a:lnTo>
                  <a:pt x="125386" y="9625"/>
                </a:lnTo>
                <a:lnTo>
                  <a:pt x="125909" y="11411"/>
                </a:lnTo>
                <a:lnTo>
                  <a:pt x="125909" y="55748"/>
                </a:lnTo>
                <a:lnTo>
                  <a:pt x="125372" y="57446"/>
                </a:lnTo>
                <a:lnTo>
                  <a:pt x="123223" y="59014"/>
                </a:lnTo>
                <a:lnTo>
                  <a:pt x="120929" y="59493"/>
                </a:lnTo>
                <a:lnTo>
                  <a:pt x="117416" y="59668"/>
                </a:lnTo>
                <a:lnTo>
                  <a:pt x="117416" y="60974"/>
                </a:lnTo>
                <a:lnTo>
                  <a:pt x="141980" y="60974"/>
                </a:lnTo>
                <a:lnTo>
                  <a:pt x="141980" y="59755"/>
                </a:lnTo>
                <a:lnTo>
                  <a:pt x="138728" y="59638"/>
                </a:lnTo>
                <a:lnTo>
                  <a:pt x="136507" y="59276"/>
                </a:lnTo>
                <a:lnTo>
                  <a:pt x="135316" y="58666"/>
                </a:lnTo>
                <a:lnTo>
                  <a:pt x="134126" y="58056"/>
                </a:lnTo>
                <a:close/>
              </a:path>
              <a:path w="265019" h="62237">
                <a:moveTo>
                  <a:pt x="181353" y="57802"/>
                </a:moveTo>
                <a:lnTo>
                  <a:pt x="178841" y="59276"/>
                </a:lnTo>
                <a:lnTo>
                  <a:pt x="171030" y="59276"/>
                </a:lnTo>
                <a:lnTo>
                  <a:pt x="167844" y="57011"/>
                </a:lnTo>
                <a:lnTo>
                  <a:pt x="169709" y="61932"/>
                </a:lnTo>
                <a:lnTo>
                  <a:pt x="180278" y="61932"/>
                </a:lnTo>
                <a:lnTo>
                  <a:pt x="184713" y="59798"/>
                </a:lnTo>
                <a:lnTo>
                  <a:pt x="188125" y="55530"/>
                </a:lnTo>
                <a:lnTo>
                  <a:pt x="191536" y="51262"/>
                </a:lnTo>
                <a:lnTo>
                  <a:pt x="193243" y="46471"/>
                </a:lnTo>
                <a:lnTo>
                  <a:pt x="193243" y="35234"/>
                </a:lnTo>
                <a:lnTo>
                  <a:pt x="191675" y="30676"/>
                </a:lnTo>
                <a:lnTo>
                  <a:pt x="188539" y="27482"/>
                </a:lnTo>
                <a:lnTo>
                  <a:pt x="185403" y="24288"/>
                </a:lnTo>
                <a:lnTo>
                  <a:pt x="181527" y="22691"/>
                </a:lnTo>
                <a:lnTo>
                  <a:pt x="174558" y="22691"/>
                </a:lnTo>
                <a:lnTo>
                  <a:pt x="172221" y="23156"/>
                </a:lnTo>
                <a:lnTo>
                  <a:pt x="169898" y="24085"/>
                </a:lnTo>
                <a:lnTo>
                  <a:pt x="168591" y="24607"/>
                </a:lnTo>
                <a:lnTo>
                  <a:pt x="167038" y="25420"/>
                </a:lnTo>
                <a:lnTo>
                  <a:pt x="165238" y="26524"/>
                </a:lnTo>
                <a:lnTo>
                  <a:pt x="165586" y="28077"/>
                </a:lnTo>
                <a:lnTo>
                  <a:pt x="168577" y="26741"/>
                </a:lnTo>
                <a:lnTo>
                  <a:pt x="177955" y="26741"/>
                </a:lnTo>
                <a:lnTo>
                  <a:pt x="181411" y="29238"/>
                </a:lnTo>
                <a:lnTo>
                  <a:pt x="183443" y="34232"/>
                </a:lnTo>
                <a:lnTo>
                  <a:pt x="184663" y="37223"/>
                </a:lnTo>
                <a:lnTo>
                  <a:pt x="185272" y="40649"/>
                </a:lnTo>
                <a:lnTo>
                  <a:pt x="185272" y="48460"/>
                </a:lnTo>
                <a:lnTo>
                  <a:pt x="184488" y="51908"/>
                </a:lnTo>
                <a:lnTo>
                  <a:pt x="182920" y="54855"/>
                </a:lnTo>
                <a:lnTo>
                  <a:pt x="181353" y="57802"/>
                </a:lnTo>
                <a:close/>
              </a:path>
              <a:path w="265019" h="62237">
                <a:moveTo>
                  <a:pt x="243445" y="55777"/>
                </a:moveTo>
                <a:lnTo>
                  <a:pt x="244012" y="61105"/>
                </a:lnTo>
                <a:lnTo>
                  <a:pt x="252374" y="61105"/>
                </a:lnTo>
                <a:lnTo>
                  <a:pt x="248817" y="58317"/>
                </a:lnTo>
                <a:lnTo>
                  <a:pt x="247075" y="58317"/>
                </a:lnTo>
                <a:lnTo>
                  <a:pt x="245652" y="57809"/>
                </a:lnTo>
                <a:lnTo>
                  <a:pt x="243445" y="55777"/>
                </a:lnTo>
                <a:close/>
              </a:path>
              <a:path w="265019" h="62237">
                <a:moveTo>
                  <a:pt x="223643" y="25696"/>
                </a:moveTo>
                <a:lnTo>
                  <a:pt x="220681" y="30022"/>
                </a:lnTo>
                <a:lnTo>
                  <a:pt x="217415" y="32185"/>
                </a:lnTo>
                <a:lnTo>
                  <a:pt x="211956" y="32185"/>
                </a:lnTo>
                <a:lnTo>
                  <a:pt x="212232" y="35234"/>
                </a:lnTo>
                <a:lnTo>
                  <a:pt x="217313" y="35234"/>
                </a:lnTo>
                <a:lnTo>
                  <a:pt x="221603" y="32744"/>
                </a:lnTo>
                <a:lnTo>
                  <a:pt x="225102" y="27765"/>
                </a:lnTo>
                <a:lnTo>
                  <a:pt x="226605" y="21370"/>
                </a:lnTo>
                <a:lnTo>
                  <a:pt x="223643" y="25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60063" y="5336176"/>
            <a:ext cx="240926" cy="54915"/>
          </a:xfrm>
          <a:custGeom>
            <a:avLst/>
            <a:gdLst/>
            <a:ahLst/>
            <a:cxnLst/>
            <a:rect l="l" t="t" r="r" b="b"/>
            <a:pathLst>
              <a:path w="265019" h="62237">
                <a:moveTo>
                  <a:pt x="202665" y="30080"/>
                </a:moveTo>
                <a:lnTo>
                  <a:pt x="204871" y="32142"/>
                </a:lnTo>
                <a:lnTo>
                  <a:pt x="207078" y="34203"/>
                </a:lnTo>
                <a:lnTo>
                  <a:pt x="209531" y="35234"/>
                </a:lnTo>
                <a:lnTo>
                  <a:pt x="212232" y="35234"/>
                </a:lnTo>
                <a:lnTo>
                  <a:pt x="211956" y="32185"/>
                </a:lnTo>
                <a:lnTo>
                  <a:pt x="210555" y="31641"/>
                </a:lnTo>
                <a:lnTo>
                  <a:pt x="208726" y="29463"/>
                </a:lnTo>
                <a:lnTo>
                  <a:pt x="208269" y="27961"/>
                </a:lnTo>
                <a:lnTo>
                  <a:pt x="208269" y="21805"/>
                </a:lnTo>
                <a:lnTo>
                  <a:pt x="209728" y="17167"/>
                </a:lnTo>
                <a:lnTo>
                  <a:pt x="212645" y="12129"/>
                </a:lnTo>
                <a:lnTo>
                  <a:pt x="215564" y="7092"/>
                </a:lnTo>
                <a:lnTo>
                  <a:pt x="218431" y="4573"/>
                </a:lnTo>
                <a:lnTo>
                  <a:pt x="221248" y="4573"/>
                </a:lnTo>
                <a:lnTo>
                  <a:pt x="222024" y="4914"/>
                </a:lnTo>
                <a:lnTo>
                  <a:pt x="223911" y="6278"/>
                </a:lnTo>
                <a:lnTo>
                  <a:pt x="225429" y="6881"/>
                </a:lnTo>
                <a:lnTo>
                  <a:pt x="227498" y="8013"/>
                </a:lnTo>
                <a:lnTo>
                  <a:pt x="228085" y="9712"/>
                </a:lnTo>
                <a:lnTo>
                  <a:pt x="228085" y="16651"/>
                </a:lnTo>
                <a:lnTo>
                  <a:pt x="226605" y="21370"/>
                </a:lnTo>
                <a:lnTo>
                  <a:pt x="225102" y="27765"/>
                </a:lnTo>
                <a:lnTo>
                  <a:pt x="228601" y="22785"/>
                </a:lnTo>
                <a:lnTo>
                  <a:pt x="230350" y="17682"/>
                </a:lnTo>
                <a:lnTo>
                  <a:pt x="230350" y="11382"/>
                </a:lnTo>
                <a:lnTo>
                  <a:pt x="230133" y="9574"/>
                </a:lnTo>
                <a:lnTo>
                  <a:pt x="229741" y="8144"/>
                </a:lnTo>
                <a:lnTo>
                  <a:pt x="231192" y="8551"/>
                </a:lnTo>
                <a:lnTo>
                  <a:pt x="233050" y="8870"/>
                </a:lnTo>
                <a:lnTo>
                  <a:pt x="234401" y="8972"/>
                </a:lnTo>
                <a:lnTo>
                  <a:pt x="237740" y="8972"/>
                </a:lnTo>
                <a:lnTo>
                  <a:pt x="239162" y="8812"/>
                </a:lnTo>
                <a:lnTo>
                  <a:pt x="241311" y="8173"/>
                </a:lnTo>
                <a:lnTo>
                  <a:pt x="242937" y="7505"/>
                </a:lnTo>
                <a:lnTo>
                  <a:pt x="245115" y="6489"/>
                </a:lnTo>
                <a:lnTo>
                  <a:pt x="214061" y="62237"/>
                </a:lnTo>
                <a:lnTo>
                  <a:pt x="218286" y="62237"/>
                </a:lnTo>
                <a:lnTo>
                  <a:pt x="252650" y="697"/>
                </a:lnTo>
                <a:lnTo>
                  <a:pt x="249165" y="697"/>
                </a:lnTo>
                <a:lnTo>
                  <a:pt x="247511" y="2322"/>
                </a:lnTo>
                <a:lnTo>
                  <a:pt x="245928" y="3556"/>
                </a:lnTo>
                <a:lnTo>
                  <a:pt x="244418" y="4399"/>
                </a:lnTo>
                <a:lnTo>
                  <a:pt x="241601" y="6024"/>
                </a:lnTo>
                <a:lnTo>
                  <a:pt x="238524" y="6838"/>
                </a:lnTo>
                <a:lnTo>
                  <a:pt x="233907" y="6838"/>
                </a:lnTo>
                <a:lnTo>
                  <a:pt x="232658" y="6721"/>
                </a:lnTo>
                <a:lnTo>
                  <a:pt x="231439" y="6489"/>
                </a:lnTo>
                <a:lnTo>
                  <a:pt x="230219" y="6257"/>
                </a:lnTo>
                <a:lnTo>
                  <a:pt x="228608" y="5270"/>
                </a:lnTo>
                <a:lnTo>
                  <a:pt x="226953" y="3789"/>
                </a:lnTo>
                <a:lnTo>
                  <a:pt x="225777" y="2889"/>
                </a:lnTo>
                <a:lnTo>
                  <a:pt x="224035" y="2192"/>
                </a:lnTo>
                <a:lnTo>
                  <a:pt x="222569" y="1960"/>
                </a:lnTo>
                <a:lnTo>
                  <a:pt x="215745" y="1960"/>
                </a:lnTo>
                <a:lnTo>
                  <a:pt x="211288" y="4282"/>
                </a:lnTo>
                <a:lnTo>
                  <a:pt x="207397" y="8928"/>
                </a:lnTo>
                <a:lnTo>
                  <a:pt x="203507" y="13574"/>
                </a:lnTo>
                <a:lnTo>
                  <a:pt x="201561" y="18292"/>
                </a:lnTo>
                <a:lnTo>
                  <a:pt x="201561" y="27061"/>
                </a:lnTo>
                <a:lnTo>
                  <a:pt x="202665" y="30080"/>
                </a:lnTo>
                <a:close/>
              </a:path>
              <a:path w="265019" h="62237">
                <a:moveTo>
                  <a:pt x="237210" y="56132"/>
                </a:moveTo>
                <a:lnTo>
                  <a:pt x="239344" y="58121"/>
                </a:lnTo>
                <a:lnTo>
                  <a:pt x="241478" y="60110"/>
                </a:lnTo>
                <a:lnTo>
                  <a:pt x="244012" y="61105"/>
                </a:lnTo>
                <a:lnTo>
                  <a:pt x="243445" y="55777"/>
                </a:lnTo>
                <a:lnTo>
                  <a:pt x="242893" y="54310"/>
                </a:lnTo>
                <a:lnTo>
                  <a:pt x="242893" y="48532"/>
                </a:lnTo>
                <a:lnTo>
                  <a:pt x="244244" y="43959"/>
                </a:lnTo>
                <a:lnTo>
                  <a:pt x="246944" y="38675"/>
                </a:lnTo>
                <a:lnTo>
                  <a:pt x="249644" y="33391"/>
                </a:lnTo>
                <a:lnTo>
                  <a:pt x="252722" y="30748"/>
                </a:lnTo>
                <a:lnTo>
                  <a:pt x="258094" y="30748"/>
                </a:lnTo>
                <a:lnTo>
                  <a:pt x="259647" y="31430"/>
                </a:lnTo>
                <a:lnTo>
                  <a:pt x="260838" y="32795"/>
                </a:lnTo>
                <a:lnTo>
                  <a:pt x="262028" y="34160"/>
                </a:lnTo>
                <a:lnTo>
                  <a:pt x="262624" y="36062"/>
                </a:lnTo>
                <a:lnTo>
                  <a:pt x="262624" y="42450"/>
                </a:lnTo>
                <a:lnTo>
                  <a:pt x="261208" y="46740"/>
                </a:lnTo>
                <a:lnTo>
                  <a:pt x="258377" y="51371"/>
                </a:lnTo>
                <a:lnTo>
                  <a:pt x="255546" y="56002"/>
                </a:lnTo>
                <a:lnTo>
                  <a:pt x="252359" y="58317"/>
                </a:lnTo>
                <a:lnTo>
                  <a:pt x="248817" y="58317"/>
                </a:lnTo>
                <a:lnTo>
                  <a:pt x="252373" y="61105"/>
                </a:lnTo>
                <a:lnTo>
                  <a:pt x="256744" y="58448"/>
                </a:lnTo>
                <a:lnTo>
                  <a:pt x="260054" y="53135"/>
                </a:lnTo>
                <a:lnTo>
                  <a:pt x="263364" y="47821"/>
                </a:lnTo>
                <a:lnTo>
                  <a:pt x="265019" y="42972"/>
                </a:lnTo>
                <a:lnTo>
                  <a:pt x="265019" y="34494"/>
                </a:lnTo>
                <a:lnTo>
                  <a:pt x="264046" y="31692"/>
                </a:lnTo>
                <a:lnTo>
                  <a:pt x="262101" y="30182"/>
                </a:lnTo>
                <a:lnTo>
                  <a:pt x="260155" y="28672"/>
                </a:lnTo>
                <a:lnTo>
                  <a:pt x="257920" y="27917"/>
                </a:lnTo>
                <a:lnTo>
                  <a:pt x="250545" y="27917"/>
                </a:lnTo>
                <a:lnTo>
                  <a:pt x="246124" y="30146"/>
                </a:lnTo>
                <a:lnTo>
                  <a:pt x="242131" y="34603"/>
                </a:lnTo>
                <a:lnTo>
                  <a:pt x="238139" y="39060"/>
                </a:lnTo>
                <a:lnTo>
                  <a:pt x="236143" y="43800"/>
                </a:lnTo>
                <a:lnTo>
                  <a:pt x="236143" y="53033"/>
                </a:lnTo>
                <a:lnTo>
                  <a:pt x="237210" y="56132"/>
                </a:lnTo>
                <a:close/>
              </a:path>
              <a:path w="265019" h="62237">
                <a:moveTo>
                  <a:pt x="45992" y="34929"/>
                </a:moveTo>
                <a:lnTo>
                  <a:pt x="46427" y="32316"/>
                </a:lnTo>
                <a:lnTo>
                  <a:pt x="47299" y="30748"/>
                </a:lnTo>
                <a:lnTo>
                  <a:pt x="48779" y="28077"/>
                </a:lnTo>
                <a:lnTo>
                  <a:pt x="48431" y="26524"/>
                </a:lnTo>
                <a:lnTo>
                  <a:pt x="49127" y="23359"/>
                </a:lnTo>
                <a:lnTo>
                  <a:pt x="50406" y="20165"/>
                </a:lnTo>
                <a:lnTo>
                  <a:pt x="52264" y="16942"/>
                </a:lnTo>
                <a:lnTo>
                  <a:pt x="54122" y="13719"/>
                </a:lnTo>
                <a:lnTo>
                  <a:pt x="56111" y="11062"/>
                </a:lnTo>
                <a:lnTo>
                  <a:pt x="58231" y="8972"/>
                </a:lnTo>
                <a:lnTo>
                  <a:pt x="60292" y="6910"/>
                </a:lnTo>
                <a:lnTo>
                  <a:pt x="62637" y="5306"/>
                </a:lnTo>
                <a:lnTo>
                  <a:pt x="65265" y="4159"/>
                </a:lnTo>
                <a:lnTo>
                  <a:pt x="67892" y="3012"/>
                </a:lnTo>
                <a:lnTo>
                  <a:pt x="71021" y="2105"/>
                </a:lnTo>
                <a:lnTo>
                  <a:pt x="74650" y="1437"/>
                </a:lnTo>
                <a:lnTo>
                  <a:pt x="74432" y="0"/>
                </a:lnTo>
                <a:lnTo>
                  <a:pt x="61164" y="2444"/>
                </a:lnTo>
                <a:lnTo>
                  <a:pt x="49955" y="9233"/>
                </a:lnTo>
                <a:lnTo>
                  <a:pt x="47068" y="12088"/>
                </a:lnTo>
                <a:lnTo>
                  <a:pt x="40087" y="23026"/>
                </a:lnTo>
                <a:lnTo>
                  <a:pt x="37760" y="35626"/>
                </a:lnTo>
                <a:lnTo>
                  <a:pt x="37760" y="43582"/>
                </a:lnTo>
                <a:lnTo>
                  <a:pt x="39858" y="49955"/>
                </a:lnTo>
                <a:lnTo>
                  <a:pt x="44054" y="54746"/>
                </a:lnTo>
                <a:lnTo>
                  <a:pt x="48249" y="59537"/>
                </a:lnTo>
                <a:lnTo>
                  <a:pt x="52903" y="61932"/>
                </a:lnTo>
                <a:lnTo>
                  <a:pt x="51037" y="57011"/>
                </a:lnTo>
                <a:lnTo>
                  <a:pt x="49019" y="52481"/>
                </a:lnTo>
                <a:lnTo>
                  <a:pt x="47001" y="47952"/>
                </a:lnTo>
                <a:lnTo>
                  <a:pt x="45992" y="43320"/>
                </a:lnTo>
                <a:lnTo>
                  <a:pt x="45992" y="34929"/>
                </a:lnTo>
                <a:close/>
              </a:path>
              <a:path w="265019" h="62237">
                <a:moveTo>
                  <a:pt x="17319" y="58056"/>
                </a:moveTo>
                <a:lnTo>
                  <a:pt x="16724" y="56633"/>
                </a:lnTo>
                <a:lnTo>
                  <a:pt x="16724" y="1960"/>
                </a:lnTo>
                <a:lnTo>
                  <a:pt x="16506" y="1132"/>
                </a:lnTo>
                <a:lnTo>
                  <a:pt x="15984" y="1132"/>
                </a:lnTo>
                <a:lnTo>
                  <a:pt x="0" y="9277"/>
                </a:lnTo>
                <a:lnTo>
                  <a:pt x="0" y="10496"/>
                </a:lnTo>
                <a:lnTo>
                  <a:pt x="2170" y="9589"/>
                </a:lnTo>
                <a:lnTo>
                  <a:pt x="3375" y="9168"/>
                </a:lnTo>
                <a:lnTo>
                  <a:pt x="4580" y="8747"/>
                </a:lnTo>
                <a:lnTo>
                  <a:pt x="6315" y="8536"/>
                </a:lnTo>
                <a:lnTo>
                  <a:pt x="8580" y="9625"/>
                </a:lnTo>
                <a:lnTo>
                  <a:pt x="9102" y="11411"/>
                </a:lnTo>
                <a:lnTo>
                  <a:pt x="9102" y="55748"/>
                </a:lnTo>
                <a:lnTo>
                  <a:pt x="8565" y="57446"/>
                </a:lnTo>
                <a:lnTo>
                  <a:pt x="6417" y="59014"/>
                </a:lnTo>
                <a:lnTo>
                  <a:pt x="4123" y="59493"/>
                </a:lnTo>
                <a:lnTo>
                  <a:pt x="609" y="59668"/>
                </a:lnTo>
                <a:lnTo>
                  <a:pt x="609" y="60974"/>
                </a:lnTo>
                <a:lnTo>
                  <a:pt x="25174" y="60974"/>
                </a:lnTo>
                <a:lnTo>
                  <a:pt x="25174" y="59755"/>
                </a:lnTo>
                <a:lnTo>
                  <a:pt x="21921" y="59638"/>
                </a:lnTo>
                <a:lnTo>
                  <a:pt x="19700" y="59276"/>
                </a:lnTo>
                <a:lnTo>
                  <a:pt x="18510" y="58666"/>
                </a:lnTo>
                <a:lnTo>
                  <a:pt x="17319" y="58056"/>
                </a:lnTo>
                <a:close/>
              </a:path>
              <a:path w="265019" h="62237">
                <a:moveTo>
                  <a:pt x="64546" y="57802"/>
                </a:moveTo>
                <a:lnTo>
                  <a:pt x="62034" y="59276"/>
                </a:lnTo>
                <a:lnTo>
                  <a:pt x="54223" y="59276"/>
                </a:lnTo>
                <a:lnTo>
                  <a:pt x="51037" y="57011"/>
                </a:lnTo>
                <a:lnTo>
                  <a:pt x="52903" y="61932"/>
                </a:lnTo>
                <a:lnTo>
                  <a:pt x="63472" y="61932"/>
                </a:lnTo>
                <a:lnTo>
                  <a:pt x="67907" y="59798"/>
                </a:lnTo>
                <a:lnTo>
                  <a:pt x="71319" y="55530"/>
                </a:lnTo>
                <a:lnTo>
                  <a:pt x="74730" y="51262"/>
                </a:lnTo>
                <a:lnTo>
                  <a:pt x="76436" y="46471"/>
                </a:lnTo>
                <a:lnTo>
                  <a:pt x="76436" y="35234"/>
                </a:lnTo>
                <a:lnTo>
                  <a:pt x="74868" y="30676"/>
                </a:lnTo>
                <a:lnTo>
                  <a:pt x="71732" y="27482"/>
                </a:lnTo>
                <a:lnTo>
                  <a:pt x="68596" y="24288"/>
                </a:lnTo>
                <a:lnTo>
                  <a:pt x="64720" y="22691"/>
                </a:lnTo>
                <a:lnTo>
                  <a:pt x="57751" y="22691"/>
                </a:lnTo>
                <a:lnTo>
                  <a:pt x="55414" y="23156"/>
                </a:lnTo>
                <a:lnTo>
                  <a:pt x="53091" y="24085"/>
                </a:lnTo>
                <a:lnTo>
                  <a:pt x="51784" y="24607"/>
                </a:lnTo>
                <a:lnTo>
                  <a:pt x="50231" y="25420"/>
                </a:lnTo>
                <a:lnTo>
                  <a:pt x="48431" y="26524"/>
                </a:lnTo>
                <a:lnTo>
                  <a:pt x="48779" y="28077"/>
                </a:lnTo>
                <a:lnTo>
                  <a:pt x="51770" y="26741"/>
                </a:lnTo>
                <a:lnTo>
                  <a:pt x="61149" y="26741"/>
                </a:lnTo>
                <a:lnTo>
                  <a:pt x="64604" y="29238"/>
                </a:lnTo>
                <a:lnTo>
                  <a:pt x="66636" y="34232"/>
                </a:lnTo>
                <a:lnTo>
                  <a:pt x="67856" y="37223"/>
                </a:lnTo>
                <a:lnTo>
                  <a:pt x="68466" y="40649"/>
                </a:lnTo>
                <a:lnTo>
                  <a:pt x="68466" y="48460"/>
                </a:lnTo>
                <a:lnTo>
                  <a:pt x="67682" y="51908"/>
                </a:lnTo>
                <a:lnTo>
                  <a:pt x="66113" y="54855"/>
                </a:lnTo>
                <a:lnTo>
                  <a:pt x="64546" y="57802"/>
                </a:lnTo>
                <a:close/>
              </a:path>
              <a:path w="265019" h="62237">
                <a:moveTo>
                  <a:pt x="82795" y="38065"/>
                </a:moveTo>
                <a:lnTo>
                  <a:pt x="82795" y="43640"/>
                </a:lnTo>
                <a:lnTo>
                  <a:pt x="104702" y="43640"/>
                </a:lnTo>
                <a:lnTo>
                  <a:pt x="104702" y="38065"/>
                </a:lnTo>
                <a:lnTo>
                  <a:pt x="82795" y="38065"/>
                </a:lnTo>
                <a:close/>
              </a:path>
              <a:path w="265019" h="62237">
                <a:moveTo>
                  <a:pt x="134126" y="58056"/>
                </a:moveTo>
                <a:lnTo>
                  <a:pt x="133531" y="56633"/>
                </a:lnTo>
                <a:lnTo>
                  <a:pt x="133531" y="1960"/>
                </a:lnTo>
                <a:lnTo>
                  <a:pt x="133313" y="1132"/>
                </a:lnTo>
                <a:lnTo>
                  <a:pt x="132790" y="1132"/>
                </a:lnTo>
                <a:lnTo>
                  <a:pt x="116806" y="9277"/>
                </a:lnTo>
                <a:lnTo>
                  <a:pt x="116806" y="10496"/>
                </a:lnTo>
                <a:lnTo>
                  <a:pt x="118977" y="9589"/>
                </a:lnTo>
                <a:lnTo>
                  <a:pt x="120181" y="9168"/>
                </a:lnTo>
                <a:lnTo>
                  <a:pt x="121386" y="8747"/>
                </a:lnTo>
                <a:lnTo>
                  <a:pt x="123121" y="8536"/>
                </a:lnTo>
                <a:lnTo>
                  <a:pt x="125386" y="9625"/>
                </a:lnTo>
                <a:lnTo>
                  <a:pt x="125909" y="11411"/>
                </a:lnTo>
                <a:lnTo>
                  <a:pt x="125909" y="55748"/>
                </a:lnTo>
                <a:lnTo>
                  <a:pt x="125371" y="57446"/>
                </a:lnTo>
                <a:lnTo>
                  <a:pt x="123223" y="59014"/>
                </a:lnTo>
                <a:lnTo>
                  <a:pt x="120929" y="59493"/>
                </a:lnTo>
                <a:lnTo>
                  <a:pt x="117416" y="59668"/>
                </a:lnTo>
                <a:lnTo>
                  <a:pt x="117416" y="60974"/>
                </a:lnTo>
                <a:lnTo>
                  <a:pt x="141980" y="60974"/>
                </a:lnTo>
                <a:lnTo>
                  <a:pt x="141980" y="59755"/>
                </a:lnTo>
                <a:lnTo>
                  <a:pt x="138728" y="59638"/>
                </a:lnTo>
                <a:lnTo>
                  <a:pt x="136506" y="59276"/>
                </a:lnTo>
                <a:lnTo>
                  <a:pt x="135316" y="58666"/>
                </a:lnTo>
                <a:lnTo>
                  <a:pt x="134126" y="58056"/>
                </a:lnTo>
                <a:close/>
              </a:path>
              <a:path w="265019" h="62237">
                <a:moveTo>
                  <a:pt x="180714" y="25957"/>
                </a:moveTo>
                <a:lnTo>
                  <a:pt x="183342" y="24186"/>
                </a:lnTo>
                <a:lnTo>
                  <a:pt x="184967" y="22647"/>
                </a:lnTo>
                <a:lnTo>
                  <a:pt x="187784" y="19947"/>
                </a:lnTo>
                <a:lnTo>
                  <a:pt x="189192" y="16898"/>
                </a:lnTo>
                <a:lnTo>
                  <a:pt x="189192" y="10162"/>
                </a:lnTo>
                <a:lnTo>
                  <a:pt x="187813" y="7230"/>
                </a:lnTo>
                <a:lnTo>
                  <a:pt x="185055" y="4703"/>
                </a:lnTo>
                <a:lnTo>
                  <a:pt x="182296" y="2177"/>
                </a:lnTo>
                <a:lnTo>
                  <a:pt x="178580" y="914"/>
                </a:lnTo>
                <a:lnTo>
                  <a:pt x="173905" y="914"/>
                </a:lnTo>
                <a:lnTo>
                  <a:pt x="169926" y="3353"/>
                </a:lnTo>
                <a:lnTo>
                  <a:pt x="176053" y="3353"/>
                </a:lnTo>
                <a:lnTo>
                  <a:pt x="178630" y="4319"/>
                </a:lnTo>
                <a:lnTo>
                  <a:pt x="180329" y="6250"/>
                </a:lnTo>
                <a:lnTo>
                  <a:pt x="182028" y="8180"/>
                </a:lnTo>
                <a:lnTo>
                  <a:pt x="182877" y="10525"/>
                </a:lnTo>
                <a:lnTo>
                  <a:pt x="182877" y="16448"/>
                </a:lnTo>
                <a:lnTo>
                  <a:pt x="181977" y="19148"/>
                </a:lnTo>
                <a:lnTo>
                  <a:pt x="180177" y="21384"/>
                </a:lnTo>
                <a:lnTo>
                  <a:pt x="179131" y="22691"/>
                </a:lnTo>
                <a:lnTo>
                  <a:pt x="177244" y="24302"/>
                </a:lnTo>
                <a:lnTo>
                  <a:pt x="174514" y="26218"/>
                </a:lnTo>
                <a:lnTo>
                  <a:pt x="171175" y="24157"/>
                </a:lnTo>
                <a:lnTo>
                  <a:pt x="170203" y="33144"/>
                </a:lnTo>
                <a:lnTo>
                  <a:pt x="175836" y="37121"/>
                </a:lnTo>
                <a:lnTo>
                  <a:pt x="179560" y="40090"/>
                </a:lnTo>
                <a:lnTo>
                  <a:pt x="181374" y="42050"/>
                </a:lnTo>
                <a:lnTo>
                  <a:pt x="183189" y="44010"/>
                </a:lnTo>
                <a:lnTo>
                  <a:pt x="184096" y="46572"/>
                </a:lnTo>
                <a:lnTo>
                  <a:pt x="184096" y="52525"/>
                </a:lnTo>
                <a:lnTo>
                  <a:pt x="183240" y="54848"/>
                </a:lnTo>
                <a:lnTo>
                  <a:pt x="181526" y="56706"/>
                </a:lnTo>
                <a:lnTo>
                  <a:pt x="179814" y="58564"/>
                </a:lnTo>
                <a:lnTo>
                  <a:pt x="177287" y="59493"/>
                </a:lnTo>
                <a:lnTo>
                  <a:pt x="170784" y="59493"/>
                </a:lnTo>
                <a:lnTo>
                  <a:pt x="168177" y="58317"/>
                </a:lnTo>
                <a:lnTo>
                  <a:pt x="166130" y="55965"/>
                </a:lnTo>
                <a:lnTo>
                  <a:pt x="168780" y="61932"/>
                </a:lnTo>
                <a:lnTo>
                  <a:pt x="178797" y="61932"/>
                </a:lnTo>
                <a:lnTo>
                  <a:pt x="183015" y="60509"/>
                </a:lnTo>
                <a:lnTo>
                  <a:pt x="186165" y="57664"/>
                </a:lnTo>
                <a:lnTo>
                  <a:pt x="189315" y="54818"/>
                </a:lnTo>
                <a:lnTo>
                  <a:pt x="190891" y="51305"/>
                </a:lnTo>
                <a:lnTo>
                  <a:pt x="190891" y="43437"/>
                </a:lnTo>
                <a:lnTo>
                  <a:pt x="189824" y="40235"/>
                </a:lnTo>
                <a:lnTo>
                  <a:pt x="187690" y="37521"/>
                </a:lnTo>
                <a:lnTo>
                  <a:pt x="185555" y="34806"/>
                </a:lnTo>
                <a:lnTo>
                  <a:pt x="182020" y="31619"/>
                </a:lnTo>
                <a:lnTo>
                  <a:pt x="177084" y="27961"/>
                </a:lnTo>
                <a:lnTo>
                  <a:pt x="180714" y="25957"/>
                </a:lnTo>
                <a:close/>
              </a:path>
              <a:path w="265019" h="62237">
                <a:moveTo>
                  <a:pt x="157957" y="55363"/>
                </a:moveTo>
                <a:lnTo>
                  <a:pt x="161340" y="57991"/>
                </a:lnTo>
                <a:lnTo>
                  <a:pt x="164722" y="60619"/>
                </a:lnTo>
                <a:lnTo>
                  <a:pt x="168780" y="61932"/>
                </a:lnTo>
                <a:lnTo>
                  <a:pt x="166130" y="55965"/>
                </a:lnTo>
                <a:lnTo>
                  <a:pt x="164083" y="53614"/>
                </a:lnTo>
                <a:lnTo>
                  <a:pt x="163060" y="50449"/>
                </a:lnTo>
                <a:lnTo>
                  <a:pt x="163060" y="44148"/>
                </a:lnTo>
                <a:lnTo>
                  <a:pt x="163626" y="41738"/>
                </a:lnTo>
                <a:lnTo>
                  <a:pt x="164759" y="39241"/>
                </a:lnTo>
                <a:lnTo>
                  <a:pt x="165891" y="36744"/>
                </a:lnTo>
                <a:lnTo>
                  <a:pt x="167706" y="34712"/>
                </a:lnTo>
                <a:lnTo>
                  <a:pt x="170203" y="33144"/>
                </a:lnTo>
                <a:lnTo>
                  <a:pt x="171175" y="24157"/>
                </a:lnTo>
                <a:lnTo>
                  <a:pt x="168483" y="21958"/>
                </a:lnTo>
                <a:lnTo>
                  <a:pt x="166435" y="19620"/>
                </a:lnTo>
                <a:lnTo>
                  <a:pt x="164388" y="17283"/>
                </a:lnTo>
                <a:lnTo>
                  <a:pt x="163365" y="14750"/>
                </a:lnTo>
                <a:lnTo>
                  <a:pt x="163365" y="9611"/>
                </a:lnTo>
                <a:lnTo>
                  <a:pt x="164236" y="7564"/>
                </a:lnTo>
                <a:lnTo>
                  <a:pt x="165978" y="5879"/>
                </a:lnTo>
                <a:lnTo>
                  <a:pt x="167720" y="4195"/>
                </a:lnTo>
                <a:lnTo>
                  <a:pt x="169926" y="3353"/>
                </a:lnTo>
                <a:lnTo>
                  <a:pt x="173905" y="914"/>
                </a:lnTo>
                <a:lnTo>
                  <a:pt x="168824" y="914"/>
                </a:lnTo>
                <a:lnTo>
                  <a:pt x="164693" y="2250"/>
                </a:lnTo>
                <a:lnTo>
                  <a:pt x="161514" y="4921"/>
                </a:lnTo>
                <a:lnTo>
                  <a:pt x="158334" y="7592"/>
                </a:lnTo>
                <a:lnTo>
                  <a:pt x="156744" y="10844"/>
                </a:lnTo>
                <a:lnTo>
                  <a:pt x="156744" y="18045"/>
                </a:lnTo>
                <a:lnTo>
                  <a:pt x="157819" y="21123"/>
                </a:lnTo>
                <a:lnTo>
                  <a:pt x="159968" y="23910"/>
                </a:lnTo>
                <a:lnTo>
                  <a:pt x="161361" y="25740"/>
                </a:lnTo>
                <a:lnTo>
                  <a:pt x="163975" y="28193"/>
                </a:lnTo>
                <a:lnTo>
                  <a:pt x="167807" y="31271"/>
                </a:lnTo>
                <a:lnTo>
                  <a:pt x="164004" y="33826"/>
                </a:lnTo>
                <a:lnTo>
                  <a:pt x="161332" y="36018"/>
                </a:lnTo>
                <a:lnTo>
                  <a:pt x="159793" y="37847"/>
                </a:lnTo>
                <a:lnTo>
                  <a:pt x="157442" y="40664"/>
                </a:lnTo>
                <a:lnTo>
                  <a:pt x="156266" y="43916"/>
                </a:lnTo>
                <a:lnTo>
                  <a:pt x="156266" y="51901"/>
                </a:lnTo>
                <a:lnTo>
                  <a:pt x="157957" y="55363"/>
                </a:lnTo>
                <a:close/>
              </a:path>
              <a:path w="265019" h="62237">
                <a:moveTo>
                  <a:pt x="243445" y="55777"/>
                </a:moveTo>
                <a:lnTo>
                  <a:pt x="244012" y="61105"/>
                </a:lnTo>
                <a:lnTo>
                  <a:pt x="252373" y="61105"/>
                </a:lnTo>
                <a:lnTo>
                  <a:pt x="248817" y="58317"/>
                </a:lnTo>
                <a:lnTo>
                  <a:pt x="247075" y="58317"/>
                </a:lnTo>
                <a:lnTo>
                  <a:pt x="245652" y="57809"/>
                </a:lnTo>
                <a:lnTo>
                  <a:pt x="243445" y="55777"/>
                </a:lnTo>
                <a:close/>
              </a:path>
              <a:path w="265019" h="62237">
                <a:moveTo>
                  <a:pt x="223643" y="25696"/>
                </a:moveTo>
                <a:lnTo>
                  <a:pt x="220681" y="30022"/>
                </a:lnTo>
                <a:lnTo>
                  <a:pt x="217415" y="32185"/>
                </a:lnTo>
                <a:lnTo>
                  <a:pt x="211956" y="32185"/>
                </a:lnTo>
                <a:lnTo>
                  <a:pt x="212232" y="35234"/>
                </a:lnTo>
                <a:lnTo>
                  <a:pt x="217313" y="35234"/>
                </a:lnTo>
                <a:lnTo>
                  <a:pt x="221603" y="32744"/>
                </a:lnTo>
                <a:lnTo>
                  <a:pt x="225102" y="27765"/>
                </a:lnTo>
                <a:lnTo>
                  <a:pt x="226605" y="21370"/>
                </a:lnTo>
                <a:lnTo>
                  <a:pt x="223643" y="25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88281" y="5336945"/>
            <a:ext cx="240926" cy="54031"/>
          </a:xfrm>
          <a:custGeom>
            <a:avLst/>
            <a:gdLst/>
            <a:ahLst/>
            <a:cxnLst/>
            <a:rect l="l" t="t" r="r" b="b"/>
            <a:pathLst>
              <a:path w="265019" h="61235">
                <a:moveTo>
                  <a:pt x="162406" y="47429"/>
                </a:moveTo>
                <a:lnTo>
                  <a:pt x="161912" y="58332"/>
                </a:lnTo>
                <a:lnTo>
                  <a:pt x="166616" y="60931"/>
                </a:lnTo>
                <a:lnTo>
                  <a:pt x="172336" y="60931"/>
                </a:lnTo>
                <a:lnTo>
                  <a:pt x="172859" y="58492"/>
                </a:lnTo>
                <a:lnTo>
                  <a:pt x="167748" y="58492"/>
                </a:lnTo>
                <a:lnTo>
                  <a:pt x="164265" y="54804"/>
                </a:lnTo>
                <a:lnTo>
                  <a:pt x="162406" y="47429"/>
                </a:lnTo>
                <a:close/>
              </a:path>
              <a:path w="265019" h="61235">
                <a:moveTo>
                  <a:pt x="243445" y="54906"/>
                </a:moveTo>
                <a:lnTo>
                  <a:pt x="244011" y="60233"/>
                </a:lnTo>
                <a:lnTo>
                  <a:pt x="252373" y="60233"/>
                </a:lnTo>
                <a:lnTo>
                  <a:pt x="248817" y="57446"/>
                </a:lnTo>
                <a:lnTo>
                  <a:pt x="247074" y="57446"/>
                </a:lnTo>
                <a:lnTo>
                  <a:pt x="245652" y="56938"/>
                </a:lnTo>
                <a:lnTo>
                  <a:pt x="243445" y="54906"/>
                </a:lnTo>
                <a:close/>
              </a:path>
              <a:path w="265019" h="61235">
                <a:moveTo>
                  <a:pt x="223642" y="24825"/>
                </a:moveTo>
                <a:lnTo>
                  <a:pt x="220681" y="29151"/>
                </a:lnTo>
                <a:lnTo>
                  <a:pt x="217415" y="31314"/>
                </a:lnTo>
                <a:lnTo>
                  <a:pt x="211956" y="31314"/>
                </a:lnTo>
                <a:lnTo>
                  <a:pt x="212231" y="34363"/>
                </a:lnTo>
                <a:lnTo>
                  <a:pt x="217313" y="34363"/>
                </a:lnTo>
                <a:lnTo>
                  <a:pt x="221603" y="31873"/>
                </a:lnTo>
                <a:lnTo>
                  <a:pt x="225102" y="26894"/>
                </a:lnTo>
                <a:lnTo>
                  <a:pt x="226604" y="20499"/>
                </a:lnTo>
                <a:lnTo>
                  <a:pt x="223642" y="24825"/>
                </a:lnTo>
                <a:close/>
              </a:path>
              <a:path w="265019" h="61235">
                <a:moveTo>
                  <a:pt x="202664" y="29209"/>
                </a:moveTo>
                <a:lnTo>
                  <a:pt x="204871" y="31271"/>
                </a:lnTo>
                <a:lnTo>
                  <a:pt x="207078" y="33332"/>
                </a:lnTo>
                <a:lnTo>
                  <a:pt x="209531" y="34363"/>
                </a:lnTo>
                <a:lnTo>
                  <a:pt x="212231" y="34363"/>
                </a:lnTo>
                <a:lnTo>
                  <a:pt x="211956" y="31314"/>
                </a:lnTo>
                <a:lnTo>
                  <a:pt x="210555" y="30770"/>
                </a:lnTo>
                <a:lnTo>
                  <a:pt x="208725" y="28592"/>
                </a:lnTo>
                <a:lnTo>
                  <a:pt x="208268" y="27090"/>
                </a:lnTo>
                <a:lnTo>
                  <a:pt x="208268" y="20934"/>
                </a:lnTo>
                <a:lnTo>
                  <a:pt x="209727" y="16296"/>
                </a:lnTo>
                <a:lnTo>
                  <a:pt x="212645" y="11258"/>
                </a:lnTo>
                <a:lnTo>
                  <a:pt x="215564" y="6220"/>
                </a:lnTo>
                <a:lnTo>
                  <a:pt x="218431" y="3702"/>
                </a:lnTo>
                <a:lnTo>
                  <a:pt x="221247" y="3702"/>
                </a:lnTo>
                <a:lnTo>
                  <a:pt x="222023" y="4043"/>
                </a:lnTo>
                <a:lnTo>
                  <a:pt x="223911" y="5407"/>
                </a:lnTo>
                <a:lnTo>
                  <a:pt x="225428" y="6010"/>
                </a:lnTo>
                <a:lnTo>
                  <a:pt x="227497" y="7142"/>
                </a:lnTo>
                <a:lnTo>
                  <a:pt x="228085" y="8841"/>
                </a:lnTo>
                <a:lnTo>
                  <a:pt x="228085" y="15780"/>
                </a:lnTo>
                <a:lnTo>
                  <a:pt x="226604" y="20499"/>
                </a:lnTo>
                <a:lnTo>
                  <a:pt x="225102" y="26894"/>
                </a:lnTo>
                <a:lnTo>
                  <a:pt x="228600" y="21914"/>
                </a:lnTo>
                <a:lnTo>
                  <a:pt x="230349" y="16811"/>
                </a:lnTo>
                <a:lnTo>
                  <a:pt x="230349" y="10510"/>
                </a:lnTo>
                <a:lnTo>
                  <a:pt x="230132" y="8703"/>
                </a:lnTo>
                <a:lnTo>
                  <a:pt x="229740" y="7273"/>
                </a:lnTo>
                <a:lnTo>
                  <a:pt x="231192" y="7680"/>
                </a:lnTo>
                <a:lnTo>
                  <a:pt x="233050" y="7999"/>
                </a:lnTo>
                <a:lnTo>
                  <a:pt x="234400" y="8101"/>
                </a:lnTo>
                <a:lnTo>
                  <a:pt x="237740" y="8101"/>
                </a:lnTo>
                <a:lnTo>
                  <a:pt x="239162" y="7941"/>
                </a:lnTo>
                <a:lnTo>
                  <a:pt x="241311" y="7302"/>
                </a:lnTo>
                <a:lnTo>
                  <a:pt x="242937" y="6634"/>
                </a:lnTo>
                <a:lnTo>
                  <a:pt x="245114" y="5618"/>
                </a:lnTo>
                <a:lnTo>
                  <a:pt x="214061" y="61366"/>
                </a:lnTo>
                <a:lnTo>
                  <a:pt x="218286" y="61366"/>
                </a:lnTo>
                <a:lnTo>
                  <a:pt x="252649" y="-174"/>
                </a:lnTo>
                <a:lnTo>
                  <a:pt x="249165" y="-174"/>
                </a:lnTo>
                <a:lnTo>
                  <a:pt x="247510" y="1451"/>
                </a:lnTo>
                <a:lnTo>
                  <a:pt x="245928" y="2685"/>
                </a:lnTo>
                <a:lnTo>
                  <a:pt x="244418" y="3528"/>
                </a:lnTo>
                <a:lnTo>
                  <a:pt x="241601" y="5153"/>
                </a:lnTo>
                <a:lnTo>
                  <a:pt x="238523" y="5966"/>
                </a:lnTo>
                <a:lnTo>
                  <a:pt x="233907" y="5966"/>
                </a:lnTo>
                <a:lnTo>
                  <a:pt x="232658" y="5850"/>
                </a:lnTo>
                <a:lnTo>
                  <a:pt x="231439" y="5618"/>
                </a:lnTo>
                <a:lnTo>
                  <a:pt x="230219" y="5386"/>
                </a:lnTo>
                <a:lnTo>
                  <a:pt x="228608" y="4399"/>
                </a:lnTo>
                <a:lnTo>
                  <a:pt x="226953" y="2918"/>
                </a:lnTo>
                <a:lnTo>
                  <a:pt x="225777" y="2018"/>
                </a:lnTo>
                <a:lnTo>
                  <a:pt x="224035" y="1321"/>
                </a:lnTo>
                <a:lnTo>
                  <a:pt x="222568" y="1089"/>
                </a:lnTo>
                <a:lnTo>
                  <a:pt x="215745" y="1089"/>
                </a:lnTo>
                <a:lnTo>
                  <a:pt x="211288" y="3411"/>
                </a:lnTo>
                <a:lnTo>
                  <a:pt x="207397" y="8057"/>
                </a:lnTo>
                <a:lnTo>
                  <a:pt x="203506" y="12703"/>
                </a:lnTo>
                <a:lnTo>
                  <a:pt x="201560" y="17421"/>
                </a:lnTo>
                <a:lnTo>
                  <a:pt x="201560" y="26190"/>
                </a:lnTo>
                <a:lnTo>
                  <a:pt x="202664" y="29209"/>
                </a:lnTo>
                <a:close/>
              </a:path>
              <a:path w="265019" h="61235">
                <a:moveTo>
                  <a:pt x="237210" y="55261"/>
                </a:moveTo>
                <a:lnTo>
                  <a:pt x="239343" y="57250"/>
                </a:lnTo>
                <a:lnTo>
                  <a:pt x="241478" y="59239"/>
                </a:lnTo>
                <a:lnTo>
                  <a:pt x="244011" y="60233"/>
                </a:lnTo>
                <a:lnTo>
                  <a:pt x="243445" y="54906"/>
                </a:lnTo>
                <a:lnTo>
                  <a:pt x="242893" y="53439"/>
                </a:lnTo>
                <a:lnTo>
                  <a:pt x="242893" y="47661"/>
                </a:lnTo>
                <a:lnTo>
                  <a:pt x="244243" y="43088"/>
                </a:lnTo>
                <a:lnTo>
                  <a:pt x="246944" y="37804"/>
                </a:lnTo>
                <a:lnTo>
                  <a:pt x="249644" y="32519"/>
                </a:lnTo>
                <a:lnTo>
                  <a:pt x="252721" y="29877"/>
                </a:lnTo>
                <a:lnTo>
                  <a:pt x="258093" y="29877"/>
                </a:lnTo>
                <a:lnTo>
                  <a:pt x="259647" y="30559"/>
                </a:lnTo>
                <a:lnTo>
                  <a:pt x="260837" y="31924"/>
                </a:lnTo>
                <a:lnTo>
                  <a:pt x="262028" y="33289"/>
                </a:lnTo>
                <a:lnTo>
                  <a:pt x="262623" y="35191"/>
                </a:lnTo>
                <a:lnTo>
                  <a:pt x="262623" y="41579"/>
                </a:lnTo>
                <a:lnTo>
                  <a:pt x="261207" y="45869"/>
                </a:lnTo>
                <a:lnTo>
                  <a:pt x="258376" y="50500"/>
                </a:lnTo>
                <a:lnTo>
                  <a:pt x="255545" y="55131"/>
                </a:lnTo>
                <a:lnTo>
                  <a:pt x="252359" y="57446"/>
                </a:lnTo>
                <a:lnTo>
                  <a:pt x="248817" y="57446"/>
                </a:lnTo>
                <a:lnTo>
                  <a:pt x="252373" y="60233"/>
                </a:lnTo>
                <a:lnTo>
                  <a:pt x="256743" y="57577"/>
                </a:lnTo>
                <a:lnTo>
                  <a:pt x="260053" y="52263"/>
                </a:lnTo>
                <a:lnTo>
                  <a:pt x="263364" y="46950"/>
                </a:lnTo>
                <a:lnTo>
                  <a:pt x="265019" y="42101"/>
                </a:lnTo>
                <a:lnTo>
                  <a:pt x="265019" y="33623"/>
                </a:lnTo>
                <a:lnTo>
                  <a:pt x="264046" y="30821"/>
                </a:lnTo>
                <a:lnTo>
                  <a:pt x="262100" y="29311"/>
                </a:lnTo>
                <a:lnTo>
                  <a:pt x="260155" y="27801"/>
                </a:lnTo>
                <a:lnTo>
                  <a:pt x="257919" y="27046"/>
                </a:lnTo>
                <a:lnTo>
                  <a:pt x="250544" y="27046"/>
                </a:lnTo>
                <a:lnTo>
                  <a:pt x="246124" y="29275"/>
                </a:lnTo>
                <a:lnTo>
                  <a:pt x="242131" y="33732"/>
                </a:lnTo>
                <a:lnTo>
                  <a:pt x="238138" y="38188"/>
                </a:lnTo>
                <a:lnTo>
                  <a:pt x="236142" y="42928"/>
                </a:lnTo>
                <a:lnTo>
                  <a:pt x="236142" y="52162"/>
                </a:lnTo>
                <a:lnTo>
                  <a:pt x="237210" y="55261"/>
                </a:lnTo>
                <a:close/>
              </a:path>
              <a:path w="265019" h="61235">
                <a:moveTo>
                  <a:pt x="111535" y="18205"/>
                </a:moveTo>
                <a:lnTo>
                  <a:pt x="112784" y="14895"/>
                </a:lnTo>
                <a:lnTo>
                  <a:pt x="114090" y="12441"/>
                </a:lnTo>
                <a:lnTo>
                  <a:pt x="115455" y="10844"/>
                </a:lnTo>
                <a:lnTo>
                  <a:pt x="117923" y="7941"/>
                </a:lnTo>
                <a:lnTo>
                  <a:pt x="121147" y="6489"/>
                </a:lnTo>
                <a:lnTo>
                  <a:pt x="128347" y="6489"/>
                </a:lnTo>
                <a:lnTo>
                  <a:pt x="131120" y="7614"/>
                </a:lnTo>
                <a:lnTo>
                  <a:pt x="133443" y="9864"/>
                </a:lnTo>
                <a:lnTo>
                  <a:pt x="135766" y="12115"/>
                </a:lnTo>
                <a:lnTo>
                  <a:pt x="136927" y="15388"/>
                </a:lnTo>
                <a:lnTo>
                  <a:pt x="136927" y="24593"/>
                </a:lnTo>
                <a:lnTo>
                  <a:pt x="135026" y="29630"/>
                </a:lnTo>
                <a:lnTo>
                  <a:pt x="131222" y="34798"/>
                </a:lnTo>
                <a:lnTo>
                  <a:pt x="128223" y="38627"/>
                </a:lnTo>
                <a:lnTo>
                  <a:pt x="120458" y="47524"/>
                </a:lnTo>
                <a:lnTo>
                  <a:pt x="109575" y="59101"/>
                </a:lnTo>
                <a:lnTo>
                  <a:pt x="109575" y="60103"/>
                </a:lnTo>
                <a:lnTo>
                  <a:pt x="144375" y="60103"/>
                </a:lnTo>
                <a:lnTo>
                  <a:pt x="149209" y="47952"/>
                </a:lnTo>
                <a:lnTo>
                  <a:pt x="148077" y="47429"/>
                </a:lnTo>
                <a:lnTo>
                  <a:pt x="146654" y="50013"/>
                </a:lnTo>
                <a:lnTo>
                  <a:pt x="145376" y="51639"/>
                </a:lnTo>
                <a:lnTo>
                  <a:pt x="143112" y="52975"/>
                </a:lnTo>
                <a:lnTo>
                  <a:pt x="141152" y="53309"/>
                </a:lnTo>
                <a:lnTo>
                  <a:pt x="118373" y="53309"/>
                </a:lnTo>
                <a:lnTo>
                  <a:pt x="124547" y="46893"/>
                </a:lnTo>
                <a:lnTo>
                  <a:pt x="133991" y="36675"/>
                </a:lnTo>
                <a:lnTo>
                  <a:pt x="139758" y="29747"/>
                </a:lnTo>
                <a:lnTo>
                  <a:pt x="143039" y="25333"/>
                </a:lnTo>
                <a:lnTo>
                  <a:pt x="144680" y="20745"/>
                </a:lnTo>
                <a:lnTo>
                  <a:pt x="144680" y="11512"/>
                </a:lnTo>
                <a:lnTo>
                  <a:pt x="143163" y="7730"/>
                </a:lnTo>
                <a:lnTo>
                  <a:pt x="140128" y="4638"/>
                </a:lnTo>
                <a:lnTo>
                  <a:pt x="137094" y="1546"/>
                </a:lnTo>
                <a:lnTo>
                  <a:pt x="133123" y="0"/>
                </a:lnTo>
                <a:lnTo>
                  <a:pt x="124239" y="0"/>
                </a:lnTo>
                <a:lnTo>
                  <a:pt x="120515" y="1299"/>
                </a:lnTo>
                <a:lnTo>
                  <a:pt x="117045" y="3898"/>
                </a:lnTo>
                <a:lnTo>
                  <a:pt x="113575" y="6496"/>
                </a:lnTo>
                <a:lnTo>
                  <a:pt x="111115" y="11135"/>
                </a:lnTo>
                <a:lnTo>
                  <a:pt x="109663" y="17813"/>
                </a:lnTo>
                <a:lnTo>
                  <a:pt x="111535" y="18205"/>
                </a:lnTo>
                <a:close/>
              </a:path>
              <a:path w="265019" h="61235">
                <a:moveTo>
                  <a:pt x="17318" y="57185"/>
                </a:moveTo>
                <a:lnTo>
                  <a:pt x="16724" y="55762"/>
                </a:lnTo>
                <a:lnTo>
                  <a:pt x="16724" y="1089"/>
                </a:lnTo>
                <a:lnTo>
                  <a:pt x="16506" y="261"/>
                </a:lnTo>
                <a:lnTo>
                  <a:pt x="15983" y="261"/>
                </a:lnTo>
                <a:lnTo>
                  <a:pt x="0" y="8405"/>
                </a:lnTo>
                <a:lnTo>
                  <a:pt x="0" y="9625"/>
                </a:lnTo>
                <a:lnTo>
                  <a:pt x="2169" y="8717"/>
                </a:lnTo>
                <a:lnTo>
                  <a:pt x="3374" y="8297"/>
                </a:lnTo>
                <a:lnTo>
                  <a:pt x="4580" y="7875"/>
                </a:lnTo>
                <a:lnTo>
                  <a:pt x="6314" y="7665"/>
                </a:lnTo>
                <a:lnTo>
                  <a:pt x="8579" y="8754"/>
                </a:lnTo>
                <a:lnTo>
                  <a:pt x="9102" y="10540"/>
                </a:lnTo>
                <a:lnTo>
                  <a:pt x="9102" y="54877"/>
                </a:lnTo>
                <a:lnTo>
                  <a:pt x="8565" y="56575"/>
                </a:lnTo>
                <a:lnTo>
                  <a:pt x="6416" y="58143"/>
                </a:lnTo>
                <a:lnTo>
                  <a:pt x="4122" y="58622"/>
                </a:lnTo>
                <a:lnTo>
                  <a:pt x="609" y="58796"/>
                </a:lnTo>
                <a:lnTo>
                  <a:pt x="609" y="60103"/>
                </a:lnTo>
                <a:lnTo>
                  <a:pt x="25173" y="60103"/>
                </a:lnTo>
                <a:lnTo>
                  <a:pt x="25173" y="58884"/>
                </a:lnTo>
                <a:lnTo>
                  <a:pt x="21921" y="58767"/>
                </a:lnTo>
                <a:lnTo>
                  <a:pt x="19700" y="58404"/>
                </a:lnTo>
                <a:lnTo>
                  <a:pt x="18509" y="57795"/>
                </a:lnTo>
                <a:lnTo>
                  <a:pt x="17318" y="57185"/>
                </a:lnTo>
                <a:close/>
              </a:path>
              <a:path w="265019" h="61235">
                <a:moveTo>
                  <a:pt x="63907" y="25086"/>
                </a:moveTo>
                <a:lnTo>
                  <a:pt x="66534" y="23315"/>
                </a:lnTo>
                <a:lnTo>
                  <a:pt x="68160" y="21776"/>
                </a:lnTo>
                <a:lnTo>
                  <a:pt x="70977" y="19076"/>
                </a:lnTo>
                <a:lnTo>
                  <a:pt x="72385" y="16027"/>
                </a:lnTo>
                <a:lnTo>
                  <a:pt x="72385" y="9291"/>
                </a:lnTo>
                <a:lnTo>
                  <a:pt x="71006" y="6358"/>
                </a:lnTo>
                <a:lnTo>
                  <a:pt x="68248" y="3832"/>
                </a:lnTo>
                <a:lnTo>
                  <a:pt x="65489" y="1306"/>
                </a:lnTo>
                <a:lnTo>
                  <a:pt x="61773" y="43"/>
                </a:lnTo>
                <a:lnTo>
                  <a:pt x="57098" y="43"/>
                </a:lnTo>
                <a:lnTo>
                  <a:pt x="53120" y="2482"/>
                </a:lnTo>
                <a:lnTo>
                  <a:pt x="59247" y="2482"/>
                </a:lnTo>
                <a:lnTo>
                  <a:pt x="61823" y="3448"/>
                </a:lnTo>
                <a:lnTo>
                  <a:pt x="63522" y="5379"/>
                </a:lnTo>
                <a:lnTo>
                  <a:pt x="65221" y="7309"/>
                </a:lnTo>
                <a:lnTo>
                  <a:pt x="66070" y="9654"/>
                </a:lnTo>
                <a:lnTo>
                  <a:pt x="66070" y="15577"/>
                </a:lnTo>
                <a:lnTo>
                  <a:pt x="65170" y="18277"/>
                </a:lnTo>
                <a:lnTo>
                  <a:pt x="63370" y="20513"/>
                </a:lnTo>
                <a:lnTo>
                  <a:pt x="62324" y="21820"/>
                </a:lnTo>
                <a:lnTo>
                  <a:pt x="60437" y="23431"/>
                </a:lnTo>
                <a:lnTo>
                  <a:pt x="57708" y="25347"/>
                </a:lnTo>
                <a:lnTo>
                  <a:pt x="54369" y="23286"/>
                </a:lnTo>
                <a:lnTo>
                  <a:pt x="53396" y="32273"/>
                </a:lnTo>
                <a:lnTo>
                  <a:pt x="59028" y="36250"/>
                </a:lnTo>
                <a:lnTo>
                  <a:pt x="62753" y="39219"/>
                </a:lnTo>
                <a:lnTo>
                  <a:pt x="64567" y="41179"/>
                </a:lnTo>
                <a:lnTo>
                  <a:pt x="66382" y="43139"/>
                </a:lnTo>
                <a:lnTo>
                  <a:pt x="67289" y="45701"/>
                </a:lnTo>
                <a:lnTo>
                  <a:pt x="67289" y="51654"/>
                </a:lnTo>
                <a:lnTo>
                  <a:pt x="66432" y="53976"/>
                </a:lnTo>
                <a:lnTo>
                  <a:pt x="64720" y="55835"/>
                </a:lnTo>
                <a:lnTo>
                  <a:pt x="63007" y="57693"/>
                </a:lnTo>
                <a:lnTo>
                  <a:pt x="60480" y="58622"/>
                </a:lnTo>
                <a:lnTo>
                  <a:pt x="53977" y="58622"/>
                </a:lnTo>
                <a:lnTo>
                  <a:pt x="51370" y="57446"/>
                </a:lnTo>
                <a:lnTo>
                  <a:pt x="49323" y="55094"/>
                </a:lnTo>
                <a:lnTo>
                  <a:pt x="51973" y="61061"/>
                </a:lnTo>
                <a:lnTo>
                  <a:pt x="61990" y="61061"/>
                </a:lnTo>
                <a:lnTo>
                  <a:pt x="66208" y="59638"/>
                </a:lnTo>
                <a:lnTo>
                  <a:pt x="69358" y="56793"/>
                </a:lnTo>
                <a:lnTo>
                  <a:pt x="72508" y="53947"/>
                </a:lnTo>
                <a:lnTo>
                  <a:pt x="74084" y="50434"/>
                </a:lnTo>
                <a:lnTo>
                  <a:pt x="74084" y="42566"/>
                </a:lnTo>
                <a:lnTo>
                  <a:pt x="73017" y="39364"/>
                </a:lnTo>
                <a:lnTo>
                  <a:pt x="70882" y="36649"/>
                </a:lnTo>
                <a:lnTo>
                  <a:pt x="68748" y="33935"/>
                </a:lnTo>
                <a:lnTo>
                  <a:pt x="65213" y="30748"/>
                </a:lnTo>
                <a:lnTo>
                  <a:pt x="60277" y="27090"/>
                </a:lnTo>
                <a:lnTo>
                  <a:pt x="63907" y="25086"/>
                </a:lnTo>
                <a:close/>
              </a:path>
              <a:path w="265019" h="61235">
                <a:moveTo>
                  <a:pt x="41150" y="54492"/>
                </a:moveTo>
                <a:lnTo>
                  <a:pt x="44533" y="57120"/>
                </a:lnTo>
                <a:lnTo>
                  <a:pt x="47915" y="59747"/>
                </a:lnTo>
                <a:lnTo>
                  <a:pt x="51973" y="61061"/>
                </a:lnTo>
                <a:lnTo>
                  <a:pt x="49323" y="55094"/>
                </a:lnTo>
                <a:lnTo>
                  <a:pt x="47276" y="52743"/>
                </a:lnTo>
                <a:lnTo>
                  <a:pt x="46253" y="49578"/>
                </a:lnTo>
                <a:lnTo>
                  <a:pt x="46253" y="43277"/>
                </a:lnTo>
                <a:lnTo>
                  <a:pt x="46819" y="40867"/>
                </a:lnTo>
                <a:lnTo>
                  <a:pt x="47951" y="38370"/>
                </a:lnTo>
                <a:lnTo>
                  <a:pt x="49084" y="35873"/>
                </a:lnTo>
                <a:lnTo>
                  <a:pt x="50899" y="33840"/>
                </a:lnTo>
                <a:lnTo>
                  <a:pt x="53396" y="32273"/>
                </a:lnTo>
                <a:lnTo>
                  <a:pt x="54369" y="23286"/>
                </a:lnTo>
                <a:lnTo>
                  <a:pt x="51676" y="21087"/>
                </a:lnTo>
                <a:lnTo>
                  <a:pt x="49628" y="18749"/>
                </a:lnTo>
                <a:lnTo>
                  <a:pt x="47581" y="16412"/>
                </a:lnTo>
                <a:lnTo>
                  <a:pt x="46557" y="13879"/>
                </a:lnTo>
                <a:lnTo>
                  <a:pt x="46557" y="8739"/>
                </a:lnTo>
                <a:lnTo>
                  <a:pt x="47428" y="6692"/>
                </a:lnTo>
                <a:lnTo>
                  <a:pt x="49171" y="5008"/>
                </a:lnTo>
                <a:lnTo>
                  <a:pt x="50913" y="3324"/>
                </a:lnTo>
                <a:lnTo>
                  <a:pt x="53120" y="2482"/>
                </a:lnTo>
                <a:lnTo>
                  <a:pt x="57098" y="43"/>
                </a:lnTo>
                <a:lnTo>
                  <a:pt x="52016" y="43"/>
                </a:lnTo>
                <a:lnTo>
                  <a:pt x="47886" y="1379"/>
                </a:lnTo>
                <a:lnTo>
                  <a:pt x="44706" y="4050"/>
                </a:lnTo>
                <a:lnTo>
                  <a:pt x="41527" y="6721"/>
                </a:lnTo>
                <a:lnTo>
                  <a:pt x="39938" y="9973"/>
                </a:lnTo>
                <a:lnTo>
                  <a:pt x="39938" y="17174"/>
                </a:lnTo>
                <a:lnTo>
                  <a:pt x="41012" y="20252"/>
                </a:lnTo>
                <a:lnTo>
                  <a:pt x="43161" y="23039"/>
                </a:lnTo>
                <a:lnTo>
                  <a:pt x="44554" y="24869"/>
                </a:lnTo>
                <a:lnTo>
                  <a:pt x="47167" y="27322"/>
                </a:lnTo>
                <a:lnTo>
                  <a:pt x="51001" y="30400"/>
                </a:lnTo>
                <a:lnTo>
                  <a:pt x="47197" y="32955"/>
                </a:lnTo>
                <a:lnTo>
                  <a:pt x="44525" y="35147"/>
                </a:lnTo>
                <a:lnTo>
                  <a:pt x="42986" y="36976"/>
                </a:lnTo>
                <a:lnTo>
                  <a:pt x="40635" y="39793"/>
                </a:lnTo>
                <a:lnTo>
                  <a:pt x="39459" y="43045"/>
                </a:lnTo>
                <a:lnTo>
                  <a:pt x="39459" y="51030"/>
                </a:lnTo>
                <a:lnTo>
                  <a:pt x="41150" y="54492"/>
                </a:lnTo>
                <a:close/>
              </a:path>
              <a:path w="265019" h="61235">
                <a:moveTo>
                  <a:pt x="82794" y="37194"/>
                </a:moveTo>
                <a:lnTo>
                  <a:pt x="82794" y="42769"/>
                </a:lnTo>
                <a:lnTo>
                  <a:pt x="104702" y="42769"/>
                </a:lnTo>
                <a:lnTo>
                  <a:pt x="104702" y="37194"/>
                </a:lnTo>
                <a:lnTo>
                  <a:pt x="82794" y="37194"/>
                </a:lnTo>
                <a:close/>
              </a:path>
              <a:path w="265019" h="61235">
                <a:moveTo>
                  <a:pt x="180699" y="60931"/>
                </a:moveTo>
                <a:lnTo>
                  <a:pt x="186579" y="56125"/>
                </a:lnTo>
                <a:lnTo>
                  <a:pt x="189976" y="46514"/>
                </a:lnTo>
                <a:lnTo>
                  <a:pt x="191776" y="41404"/>
                </a:lnTo>
                <a:lnTo>
                  <a:pt x="192676" y="35960"/>
                </a:lnTo>
                <a:lnTo>
                  <a:pt x="192676" y="22836"/>
                </a:lnTo>
                <a:lnTo>
                  <a:pt x="191209" y="16332"/>
                </a:lnTo>
                <a:lnTo>
                  <a:pt x="188277" y="10670"/>
                </a:lnTo>
                <a:lnTo>
                  <a:pt x="184590" y="3673"/>
                </a:lnTo>
                <a:lnTo>
                  <a:pt x="179407" y="174"/>
                </a:lnTo>
                <a:lnTo>
                  <a:pt x="165324" y="174"/>
                </a:lnTo>
                <a:lnTo>
                  <a:pt x="159837" y="3847"/>
                </a:lnTo>
                <a:lnTo>
                  <a:pt x="156265" y="11193"/>
                </a:lnTo>
                <a:lnTo>
                  <a:pt x="153622" y="16593"/>
                </a:lnTo>
                <a:lnTo>
                  <a:pt x="152302" y="23039"/>
                </a:lnTo>
                <a:lnTo>
                  <a:pt x="152302" y="40054"/>
                </a:lnTo>
                <a:lnTo>
                  <a:pt x="154276" y="47589"/>
                </a:lnTo>
                <a:lnTo>
                  <a:pt x="158225" y="53135"/>
                </a:lnTo>
                <a:lnTo>
                  <a:pt x="161912" y="58332"/>
                </a:lnTo>
                <a:lnTo>
                  <a:pt x="162406" y="47429"/>
                </a:lnTo>
                <a:lnTo>
                  <a:pt x="161419" y="43480"/>
                </a:lnTo>
                <a:lnTo>
                  <a:pt x="160925" y="38210"/>
                </a:lnTo>
                <a:lnTo>
                  <a:pt x="160925" y="24593"/>
                </a:lnTo>
                <a:lnTo>
                  <a:pt x="161404" y="18931"/>
                </a:lnTo>
                <a:lnTo>
                  <a:pt x="162362" y="14634"/>
                </a:lnTo>
                <a:lnTo>
                  <a:pt x="164192" y="6562"/>
                </a:lnTo>
                <a:lnTo>
                  <a:pt x="167575" y="2526"/>
                </a:lnTo>
                <a:lnTo>
                  <a:pt x="177447" y="2526"/>
                </a:lnTo>
                <a:lnTo>
                  <a:pt x="180815" y="6446"/>
                </a:lnTo>
                <a:lnTo>
                  <a:pt x="182615" y="14285"/>
                </a:lnTo>
                <a:lnTo>
                  <a:pt x="183573" y="18495"/>
                </a:lnTo>
                <a:lnTo>
                  <a:pt x="184052" y="24128"/>
                </a:lnTo>
                <a:lnTo>
                  <a:pt x="184052" y="40039"/>
                </a:lnTo>
                <a:lnTo>
                  <a:pt x="183254" y="46805"/>
                </a:lnTo>
                <a:lnTo>
                  <a:pt x="181657" y="51480"/>
                </a:lnTo>
                <a:lnTo>
                  <a:pt x="180060" y="56154"/>
                </a:lnTo>
                <a:lnTo>
                  <a:pt x="177127" y="58492"/>
                </a:lnTo>
                <a:lnTo>
                  <a:pt x="172859" y="58492"/>
                </a:lnTo>
                <a:lnTo>
                  <a:pt x="172336" y="60931"/>
                </a:lnTo>
                <a:lnTo>
                  <a:pt x="180699" y="60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11855" y="5336445"/>
            <a:ext cx="247499" cy="54262"/>
          </a:xfrm>
          <a:custGeom>
            <a:avLst/>
            <a:gdLst/>
            <a:ahLst/>
            <a:cxnLst/>
            <a:rect l="l" t="t" r="r" b="b"/>
            <a:pathLst>
              <a:path w="272249" h="61497">
                <a:moveTo>
                  <a:pt x="90025" y="37760"/>
                </a:moveTo>
                <a:lnTo>
                  <a:pt x="90025" y="43335"/>
                </a:lnTo>
                <a:lnTo>
                  <a:pt x="111933" y="43335"/>
                </a:lnTo>
                <a:lnTo>
                  <a:pt x="111933" y="37760"/>
                </a:lnTo>
                <a:lnTo>
                  <a:pt x="90025" y="37760"/>
                </a:lnTo>
                <a:close/>
              </a:path>
              <a:path w="272249" h="61497">
                <a:moveTo>
                  <a:pt x="250675" y="55472"/>
                </a:moveTo>
                <a:lnTo>
                  <a:pt x="251242" y="60799"/>
                </a:lnTo>
                <a:lnTo>
                  <a:pt x="259604" y="60799"/>
                </a:lnTo>
                <a:lnTo>
                  <a:pt x="256047" y="58012"/>
                </a:lnTo>
                <a:lnTo>
                  <a:pt x="254305" y="58012"/>
                </a:lnTo>
                <a:lnTo>
                  <a:pt x="252882" y="57504"/>
                </a:lnTo>
                <a:lnTo>
                  <a:pt x="250675" y="55472"/>
                </a:lnTo>
                <a:close/>
              </a:path>
              <a:path w="272249" h="61497">
                <a:moveTo>
                  <a:pt x="230873" y="25391"/>
                </a:moveTo>
                <a:lnTo>
                  <a:pt x="227912" y="29717"/>
                </a:lnTo>
                <a:lnTo>
                  <a:pt x="224645" y="31880"/>
                </a:lnTo>
                <a:lnTo>
                  <a:pt x="219186" y="31880"/>
                </a:lnTo>
                <a:lnTo>
                  <a:pt x="219462" y="34929"/>
                </a:lnTo>
                <a:lnTo>
                  <a:pt x="224543" y="34929"/>
                </a:lnTo>
                <a:lnTo>
                  <a:pt x="228833" y="32439"/>
                </a:lnTo>
                <a:lnTo>
                  <a:pt x="232332" y="27460"/>
                </a:lnTo>
                <a:lnTo>
                  <a:pt x="233835" y="21065"/>
                </a:lnTo>
                <a:lnTo>
                  <a:pt x="230873" y="25391"/>
                </a:lnTo>
                <a:close/>
              </a:path>
              <a:path w="272249" h="61497">
                <a:moveTo>
                  <a:pt x="209895" y="29775"/>
                </a:moveTo>
                <a:lnTo>
                  <a:pt x="212102" y="31837"/>
                </a:lnTo>
                <a:lnTo>
                  <a:pt x="214308" y="33898"/>
                </a:lnTo>
                <a:lnTo>
                  <a:pt x="216762" y="34929"/>
                </a:lnTo>
                <a:lnTo>
                  <a:pt x="219462" y="34929"/>
                </a:lnTo>
                <a:lnTo>
                  <a:pt x="219186" y="31880"/>
                </a:lnTo>
                <a:lnTo>
                  <a:pt x="217786" y="31336"/>
                </a:lnTo>
                <a:lnTo>
                  <a:pt x="215956" y="29158"/>
                </a:lnTo>
                <a:lnTo>
                  <a:pt x="215499" y="27656"/>
                </a:lnTo>
                <a:lnTo>
                  <a:pt x="215499" y="21500"/>
                </a:lnTo>
                <a:lnTo>
                  <a:pt x="216958" y="16862"/>
                </a:lnTo>
                <a:lnTo>
                  <a:pt x="219876" y="11824"/>
                </a:lnTo>
                <a:lnTo>
                  <a:pt x="222794" y="6786"/>
                </a:lnTo>
                <a:lnTo>
                  <a:pt x="225661" y="4267"/>
                </a:lnTo>
                <a:lnTo>
                  <a:pt x="228478" y="4267"/>
                </a:lnTo>
                <a:lnTo>
                  <a:pt x="229255" y="4609"/>
                </a:lnTo>
                <a:lnTo>
                  <a:pt x="231142" y="5973"/>
                </a:lnTo>
                <a:lnTo>
                  <a:pt x="232659" y="6576"/>
                </a:lnTo>
                <a:lnTo>
                  <a:pt x="234727" y="7708"/>
                </a:lnTo>
                <a:lnTo>
                  <a:pt x="235316" y="9407"/>
                </a:lnTo>
                <a:lnTo>
                  <a:pt x="235316" y="16346"/>
                </a:lnTo>
                <a:lnTo>
                  <a:pt x="233835" y="21065"/>
                </a:lnTo>
                <a:lnTo>
                  <a:pt x="232332" y="27460"/>
                </a:lnTo>
                <a:lnTo>
                  <a:pt x="235831" y="22480"/>
                </a:lnTo>
                <a:lnTo>
                  <a:pt x="237581" y="17377"/>
                </a:lnTo>
                <a:lnTo>
                  <a:pt x="237581" y="11076"/>
                </a:lnTo>
                <a:lnTo>
                  <a:pt x="237362" y="9269"/>
                </a:lnTo>
                <a:lnTo>
                  <a:pt x="236970" y="7839"/>
                </a:lnTo>
                <a:lnTo>
                  <a:pt x="238423" y="8245"/>
                </a:lnTo>
                <a:lnTo>
                  <a:pt x="240280" y="8565"/>
                </a:lnTo>
                <a:lnTo>
                  <a:pt x="241631" y="8667"/>
                </a:lnTo>
                <a:lnTo>
                  <a:pt x="244970" y="8667"/>
                </a:lnTo>
                <a:lnTo>
                  <a:pt x="246393" y="8507"/>
                </a:lnTo>
                <a:lnTo>
                  <a:pt x="248542" y="7868"/>
                </a:lnTo>
                <a:lnTo>
                  <a:pt x="250167" y="7200"/>
                </a:lnTo>
                <a:lnTo>
                  <a:pt x="252345" y="6184"/>
                </a:lnTo>
                <a:lnTo>
                  <a:pt x="221291" y="61932"/>
                </a:lnTo>
                <a:lnTo>
                  <a:pt x="225516" y="61932"/>
                </a:lnTo>
                <a:lnTo>
                  <a:pt x="259880" y="391"/>
                </a:lnTo>
                <a:lnTo>
                  <a:pt x="256395" y="391"/>
                </a:lnTo>
                <a:lnTo>
                  <a:pt x="254740" y="2017"/>
                </a:lnTo>
                <a:lnTo>
                  <a:pt x="253158" y="3251"/>
                </a:lnTo>
                <a:lnTo>
                  <a:pt x="251649" y="4093"/>
                </a:lnTo>
                <a:lnTo>
                  <a:pt x="248832" y="5719"/>
                </a:lnTo>
                <a:lnTo>
                  <a:pt x="245754" y="6532"/>
                </a:lnTo>
                <a:lnTo>
                  <a:pt x="241137" y="6532"/>
                </a:lnTo>
                <a:lnTo>
                  <a:pt x="239889" y="6416"/>
                </a:lnTo>
                <a:lnTo>
                  <a:pt x="238669" y="6184"/>
                </a:lnTo>
                <a:lnTo>
                  <a:pt x="237450" y="5952"/>
                </a:lnTo>
                <a:lnTo>
                  <a:pt x="235838" y="4965"/>
                </a:lnTo>
                <a:lnTo>
                  <a:pt x="234183" y="3484"/>
                </a:lnTo>
                <a:lnTo>
                  <a:pt x="233007" y="2584"/>
                </a:lnTo>
                <a:lnTo>
                  <a:pt x="231265" y="1887"/>
                </a:lnTo>
                <a:lnTo>
                  <a:pt x="229799" y="1655"/>
                </a:lnTo>
                <a:lnTo>
                  <a:pt x="222975" y="1655"/>
                </a:lnTo>
                <a:lnTo>
                  <a:pt x="218518" y="3977"/>
                </a:lnTo>
                <a:lnTo>
                  <a:pt x="214628" y="8623"/>
                </a:lnTo>
                <a:lnTo>
                  <a:pt x="210737" y="13269"/>
                </a:lnTo>
                <a:lnTo>
                  <a:pt x="208792" y="17987"/>
                </a:lnTo>
                <a:lnTo>
                  <a:pt x="208792" y="26756"/>
                </a:lnTo>
                <a:lnTo>
                  <a:pt x="209895" y="29775"/>
                </a:lnTo>
                <a:close/>
              </a:path>
              <a:path w="272249" h="61497">
                <a:moveTo>
                  <a:pt x="244440" y="55827"/>
                </a:moveTo>
                <a:lnTo>
                  <a:pt x="246574" y="57816"/>
                </a:lnTo>
                <a:lnTo>
                  <a:pt x="248708" y="59805"/>
                </a:lnTo>
                <a:lnTo>
                  <a:pt x="251242" y="60799"/>
                </a:lnTo>
                <a:lnTo>
                  <a:pt x="250675" y="55472"/>
                </a:lnTo>
                <a:lnTo>
                  <a:pt x="250124" y="54005"/>
                </a:lnTo>
                <a:lnTo>
                  <a:pt x="250124" y="48227"/>
                </a:lnTo>
                <a:lnTo>
                  <a:pt x="251474" y="43654"/>
                </a:lnTo>
                <a:lnTo>
                  <a:pt x="254174" y="38370"/>
                </a:lnTo>
                <a:lnTo>
                  <a:pt x="256875" y="33085"/>
                </a:lnTo>
                <a:lnTo>
                  <a:pt x="259953" y="30443"/>
                </a:lnTo>
                <a:lnTo>
                  <a:pt x="265324" y="30443"/>
                </a:lnTo>
                <a:lnTo>
                  <a:pt x="266878" y="31125"/>
                </a:lnTo>
                <a:lnTo>
                  <a:pt x="268068" y="32490"/>
                </a:lnTo>
                <a:lnTo>
                  <a:pt x="269258" y="33855"/>
                </a:lnTo>
                <a:lnTo>
                  <a:pt x="269854" y="35757"/>
                </a:lnTo>
                <a:lnTo>
                  <a:pt x="269854" y="42144"/>
                </a:lnTo>
                <a:lnTo>
                  <a:pt x="268438" y="46434"/>
                </a:lnTo>
                <a:lnTo>
                  <a:pt x="265607" y="51066"/>
                </a:lnTo>
                <a:lnTo>
                  <a:pt x="262776" y="55697"/>
                </a:lnTo>
                <a:lnTo>
                  <a:pt x="259590" y="58012"/>
                </a:lnTo>
                <a:lnTo>
                  <a:pt x="256047" y="58012"/>
                </a:lnTo>
                <a:lnTo>
                  <a:pt x="259604" y="60799"/>
                </a:lnTo>
                <a:lnTo>
                  <a:pt x="263974" y="58143"/>
                </a:lnTo>
                <a:lnTo>
                  <a:pt x="267284" y="52829"/>
                </a:lnTo>
                <a:lnTo>
                  <a:pt x="270594" y="47516"/>
                </a:lnTo>
                <a:lnTo>
                  <a:pt x="272249" y="42667"/>
                </a:lnTo>
                <a:lnTo>
                  <a:pt x="272249" y="34189"/>
                </a:lnTo>
                <a:lnTo>
                  <a:pt x="271276" y="31387"/>
                </a:lnTo>
                <a:lnTo>
                  <a:pt x="269331" y="29877"/>
                </a:lnTo>
                <a:lnTo>
                  <a:pt x="267386" y="28367"/>
                </a:lnTo>
                <a:lnTo>
                  <a:pt x="265150" y="27612"/>
                </a:lnTo>
                <a:lnTo>
                  <a:pt x="257775" y="27612"/>
                </a:lnTo>
                <a:lnTo>
                  <a:pt x="253354" y="29841"/>
                </a:lnTo>
                <a:lnTo>
                  <a:pt x="249362" y="34298"/>
                </a:lnTo>
                <a:lnTo>
                  <a:pt x="245369" y="38754"/>
                </a:lnTo>
                <a:lnTo>
                  <a:pt x="243373" y="43494"/>
                </a:lnTo>
                <a:lnTo>
                  <a:pt x="243373" y="52728"/>
                </a:lnTo>
                <a:lnTo>
                  <a:pt x="244440" y="55827"/>
                </a:lnTo>
                <a:close/>
              </a:path>
              <a:path w="272249" h="61497">
                <a:moveTo>
                  <a:pt x="174166" y="24955"/>
                </a:moveTo>
                <a:lnTo>
                  <a:pt x="178609" y="26784"/>
                </a:lnTo>
                <a:lnTo>
                  <a:pt x="186623" y="30095"/>
                </a:lnTo>
                <a:lnTo>
                  <a:pt x="190630" y="35510"/>
                </a:lnTo>
                <a:lnTo>
                  <a:pt x="190630" y="47327"/>
                </a:lnTo>
                <a:lnTo>
                  <a:pt x="189381" y="50949"/>
                </a:lnTo>
                <a:lnTo>
                  <a:pt x="186884" y="53897"/>
                </a:lnTo>
                <a:lnTo>
                  <a:pt x="184387" y="56843"/>
                </a:lnTo>
                <a:lnTo>
                  <a:pt x="181469" y="58317"/>
                </a:lnTo>
                <a:lnTo>
                  <a:pt x="176678" y="58317"/>
                </a:lnTo>
                <a:lnTo>
                  <a:pt x="174609" y="57381"/>
                </a:lnTo>
                <a:lnTo>
                  <a:pt x="171923" y="55508"/>
                </a:lnTo>
                <a:lnTo>
                  <a:pt x="169237" y="53635"/>
                </a:lnTo>
                <a:lnTo>
                  <a:pt x="167067" y="52699"/>
                </a:lnTo>
                <a:lnTo>
                  <a:pt x="164106" y="52699"/>
                </a:lnTo>
                <a:lnTo>
                  <a:pt x="163140" y="53025"/>
                </a:lnTo>
                <a:lnTo>
                  <a:pt x="161892" y="54332"/>
                </a:lnTo>
                <a:lnTo>
                  <a:pt x="161579" y="55965"/>
                </a:lnTo>
                <a:lnTo>
                  <a:pt x="161579" y="58288"/>
                </a:lnTo>
                <a:lnTo>
                  <a:pt x="163032" y="59900"/>
                </a:lnTo>
                <a:lnTo>
                  <a:pt x="165935" y="60799"/>
                </a:lnTo>
                <a:lnTo>
                  <a:pt x="167677" y="61351"/>
                </a:lnTo>
                <a:lnTo>
                  <a:pt x="169971" y="61627"/>
                </a:lnTo>
                <a:lnTo>
                  <a:pt x="179814" y="61627"/>
                </a:lnTo>
                <a:lnTo>
                  <a:pt x="185599" y="59478"/>
                </a:lnTo>
                <a:lnTo>
                  <a:pt x="190173" y="55181"/>
                </a:lnTo>
                <a:lnTo>
                  <a:pt x="194745" y="50884"/>
                </a:lnTo>
                <a:lnTo>
                  <a:pt x="197032" y="45527"/>
                </a:lnTo>
                <a:lnTo>
                  <a:pt x="197032" y="36236"/>
                </a:lnTo>
                <a:lnTo>
                  <a:pt x="196495" y="33513"/>
                </a:lnTo>
                <a:lnTo>
                  <a:pt x="195421" y="30944"/>
                </a:lnTo>
                <a:lnTo>
                  <a:pt x="194347" y="28374"/>
                </a:lnTo>
                <a:lnTo>
                  <a:pt x="192764" y="26059"/>
                </a:lnTo>
                <a:lnTo>
                  <a:pt x="190673" y="23997"/>
                </a:lnTo>
                <a:lnTo>
                  <a:pt x="188234" y="21616"/>
                </a:lnTo>
                <a:lnTo>
                  <a:pt x="185200" y="19816"/>
                </a:lnTo>
                <a:lnTo>
                  <a:pt x="181571" y="18596"/>
                </a:lnTo>
                <a:lnTo>
                  <a:pt x="179364" y="17871"/>
                </a:lnTo>
                <a:lnTo>
                  <a:pt x="175880" y="17101"/>
                </a:lnTo>
                <a:lnTo>
                  <a:pt x="171118" y="16288"/>
                </a:lnTo>
                <a:lnTo>
                  <a:pt x="174820" y="8667"/>
                </a:lnTo>
                <a:lnTo>
                  <a:pt x="192851" y="8630"/>
                </a:lnTo>
                <a:lnTo>
                  <a:pt x="194332" y="8057"/>
                </a:lnTo>
                <a:lnTo>
                  <a:pt x="197729" y="0"/>
                </a:lnTo>
                <a:lnTo>
                  <a:pt x="196219" y="261"/>
                </a:lnTo>
                <a:lnTo>
                  <a:pt x="194543" y="1495"/>
                </a:lnTo>
                <a:lnTo>
                  <a:pt x="192894" y="1655"/>
                </a:lnTo>
                <a:lnTo>
                  <a:pt x="174210" y="1655"/>
                </a:lnTo>
                <a:lnTo>
                  <a:pt x="164715" y="22473"/>
                </a:lnTo>
                <a:lnTo>
                  <a:pt x="164606" y="22770"/>
                </a:lnTo>
                <a:lnTo>
                  <a:pt x="164998" y="23976"/>
                </a:lnTo>
                <a:lnTo>
                  <a:pt x="166196" y="24041"/>
                </a:lnTo>
                <a:lnTo>
                  <a:pt x="170029" y="24041"/>
                </a:lnTo>
                <a:lnTo>
                  <a:pt x="174166" y="24955"/>
                </a:lnTo>
                <a:close/>
              </a:path>
              <a:path w="272249" h="61497">
                <a:moveTo>
                  <a:pt x="118766" y="18771"/>
                </a:moveTo>
                <a:lnTo>
                  <a:pt x="120015" y="15461"/>
                </a:lnTo>
                <a:lnTo>
                  <a:pt x="121322" y="13007"/>
                </a:lnTo>
                <a:lnTo>
                  <a:pt x="122686" y="11410"/>
                </a:lnTo>
                <a:lnTo>
                  <a:pt x="125154" y="8507"/>
                </a:lnTo>
                <a:lnTo>
                  <a:pt x="128377" y="7055"/>
                </a:lnTo>
                <a:lnTo>
                  <a:pt x="135578" y="7055"/>
                </a:lnTo>
                <a:lnTo>
                  <a:pt x="138351" y="8180"/>
                </a:lnTo>
                <a:lnTo>
                  <a:pt x="140674" y="10430"/>
                </a:lnTo>
                <a:lnTo>
                  <a:pt x="142996" y="12681"/>
                </a:lnTo>
                <a:lnTo>
                  <a:pt x="144158" y="15954"/>
                </a:lnTo>
                <a:lnTo>
                  <a:pt x="144158" y="25159"/>
                </a:lnTo>
                <a:lnTo>
                  <a:pt x="142256" y="30196"/>
                </a:lnTo>
                <a:lnTo>
                  <a:pt x="138453" y="35364"/>
                </a:lnTo>
                <a:lnTo>
                  <a:pt x="135454" y="39193"/>
                </a:lnTo>
                <a:lnTo>
                  <a:pt x="127689" y="48090"/>
                </a:lnTo>
                <a:lnTo>
                  <a:pt x="116806" y="59667"/>
                </a:lnTo>
                <a:lnTo>
                  <a:pt x="116806" y="60669"/>
                </a:lnTo>
                <a:lnTo>
                  <a:pt x="151605" y="60669"/>
                </a:lnTo>
                <a:lnTo>
                  <a:pt x="156440" y="48517"/>
                </a:lnTo>
                <a:lnTo>
                  <a:pt x="155307" y="47995"/>
                </a:lnTo>
                <a:lnTo>
                  <a:pt x="153885" y="50579"/>
                </a:lnTo>
                <a:lnTo>
                  <a:pt x="152608" y="52205"/>
                </a:lnTo>
                <a:lnTo>
                  <a:pt x="150343" y="53541"/>
                </a:lnTo>
                <a:lnTo>
                  <a:pt x="148383" y="53875"/>
                </a:lnTo>
                <a:lnTo>
                  <a:pt x="125604" y="53875"/>
                </a:lnTo>
                <a:lnTo>
                  <a:pt x="131777" y="47459"/>
                </a:lnTo>
                <a:lnTo>
                  <a:pt x="141222" y="37241"/>
                </a:lnTo>
                <a:lnTo>
                  <a:pt x="146989" y="30312"/>
                </a:lnTo>
                <a:lnTo>
                  <a:pt x="150270" y="25899"/>
                </a:lnTo>
                <a:lnTo>
                  <a:pt x="151911" y="21311"/>
                </a:lnTo>
                <a:lnTo>
                  <a:pt x="151911" y="12078"/>
                </a:lnTo>
                <a:lnTo>
                  <a:pt x="150394" y="8296"/>
                </a:lnTo>
                <a:lnTo>
                  <a:pt x="147359" y="5204"/>
                </a:lnTo>
                <a:lnTo>
                  <a:pt x="144325" y="2112"/>
                </a:lnTo>
                <a:lnTo>
                  <a:pt x="140354" y="565"/>
                </a:lnTo>
                <a:lnTo>
                  <a:pt x="131469" y="565"/>
                </a:lnTo>
                <a:lnTo>
                  <a:pt x="127746" y="1865"/>
                </a:lnTo>
                <a:lnTo>
                  <a:pt x="124276" y="4463"/>
                </a:lnTo>
                <a:lnTo>
                  <a:pt x="120806" y="7062"/>
                </a:lnTo>
                <a:lnTo>
                  <a:pt x="118345" y="11701"/>
                </a:lnTo>
                <a:lnTo>
                  <a:pt x="116894" y="18379"/>
                </a:lnTo>
                <a:lnTo>
                  <a:pt x="118766" y="18771"/>
                </a:lnTo>
                <a:close/>
              </a:path>
              <a:path w="272249" h="61497">
                <a:moveTo>
                  <a:pt x="1960" y="18771"/>
                </a:moveTo>
                <a:lnTo>
                  <a:pt x="3208" y="15461"/>
                </a:lnTo>
                <a:lnTo>
                  <a:pt x="4515" y="13007"/>
                </a:lnTo>
                <a:lnTo>
                  <a:pt x="5880" y="11410"/>
                </a:lnTo>
                <a:lnTo>
                  <a:pt x="8348" y="8507"/>
                </a:lnTo>
                <a:lnTo>
                  <a:pt x="11570" y="7055"/>
                </a:lnTo>
                <a:lnTo>
                  <a:pt x="18772" y="7055"/>
                </a:lnTo>
                <a:lnTo>
                  <a:pt x="21544" y="8180"/>
                </a:lnTo>
                <a:lnTo>
                  <a:pt x="23867" y="10430"/>
                </a:lnTo>
                <a:lnTo>
                  <a:pt x="26190" y="12681"/>
                </a:lnTo>
                <a:lnTo>
                  <a:pt x="27352" y="15954"/>
                </a:lnTo>
                <a:lnTo>
                  <a:pt x="27352" y="25159"/>
                </a:lnTo>
                <a:lnTo>
                  <a:pt x="25450" y="30196"/>
                </a:lnTo>
                <a:lnTo>
                  <a:pt x="21646" y="35364"/>
                </a:lnTo>
                <a:lnTo>
                  <a:pt x="18647" y="39193"/>
                </a:lnTo>
                <a:lnTo>
                  <a:pt x="10882" y="48090"/>
                </a:lnTo>
                <a:lnTo>
                  <a:pt x="0" y="59667"/>
                </a:lnTo>
                <a:lnTo>
                  <a:pt x="0" y="60669"/>
                </a:lnTo>
                <a:lnTo>
                  <a:pt x="34799" y="60669"/>
                </a:lnTo>
                <a:lnTo>
                  <a:pt x="39634" y="48517"/>
                </a:lnTo>
                <a:lnTo>
                  <a:pt x="38501" y="47995"/>
                </a:lnTo>
                <a:lnTo>
                  <a:pt x="37078" y="50579"/>
                </a:lnTo>
                <a:lnTo>
                  <a:pt x="35801" y="52205"/>
                </a:lnTo>
                <a:lnTo>
                  <a:pt x="33536" y="53541"/>
                </a:lnTo>
                <a:lnTo>
                  <a:pt x="31576" y="53875"/>
                </a:lnTo>
                <a:lnTo>
                  <a:pt x="8798" y="53875"/>
                </a:lnTo>
                <a:lnTo>
                  <a:pt x="14971" y="47459"/>
                </a:lnTo>
                <a:lnTo>
                  <a:pt x="24415" y="37241"/>
                </a:lnTo>
                <a:lnTo>
                  <a:pt x="30182" y="30312"/>
                </a:lnTo>
                <a:lnTo>
                  <a:pt x="33463" y="25899"/>
                </a:lnTo>
                <a:lnTo>
                  <a:pt x="35104" y="21311"/>
                </a:lnTo>
                <a:lnTo>
                  <a:pt x="35104" y="12078"/>
                </a:lnTo>
                <a:lnTo>
                  <a:pt x="33587" y="8296"/>
                </a:lnTo>
                <a:lnTo>
                  <a:pt x="30553" y="5204"/>
                </a:lnTo>
                <a:lnTo>
                  <a:pt x="27518" y="2112"/>
                </a:lnTo>
                <a:lnTo>
                  <a:pt x="23548" y="565"/>
                </a:lnTo>
                <a:lnTo>
                  <a:pt x="14663" y="565"/>
                </a:lnTo>
                <a:lnTo>
                  <a:pt x="10939" y="1865"/>
                </a:lnTo>
                <a:lnTo>
                  <a:pt x="7470" y="4463"/>
                </a:lnTo>
                <a:lnTo>
                  <a:pt x="3999" y="7062"/>
                </a:lnTo>
                <a:lnTo>
                  <a:pt x="1539" y="11701"/>
                </a:lnTo>
                <a:lnTo>
                  <a:pt x="87" y="18379"/>
                </a:lnTo>
                <a:lnTo>
                  <a:pt x="1960" y="18771"/>
                </a:lnTo>
                <a:close/>
              </a:path>
              <a:path w="272249" h="61497">
                <a:moveTo>
                  <a:pt x="71123" y="61497"/>
                </a:moveTo>
                <a:lnTo>
                  <a:pt x="77003" y="56691"/>
                </a:lnTo>
                <a:lnTo>
                  <a:pt x="80399" y="47080"/>
                </a:lnTo>
                <a:lnTo>
                  <a:pt x="82200" y="41970"/>
                </a:lnTo>
                <a:lnTo>
                  <a:pt x="83100" y="36526"/>
                </a:lnTo>
                <a:lnTo>
                  <a:pt x="83100" y="23402"/>
                </a:lnTo>
                <a:lnTo>
                  <a:pt x="81634" y="16898"/>
                </a:lnTo>
                <a:lnTo>
                  <a:pt x="78701" y="11236"/>
                </a:lnTo>
                <a:lnTo>
                  <a:pt x="75013" y="4239"/>
                </a:lnTo>
                <a:lnTo>
                  <a:pt x="69831" y="740"/>
                </a:lnTo>
                <a:lnTo>
                  <a:pt x="55748" y="740"/>
                </a:lnTo>
                <a:lnTo>
                  <a:pt x="50261" y="4413"/>
                </a:lnTo>
                <a:lnTo>
                  <a:pt x="46689" y="11759"/>
                </a:lnTo>
                <a:lnTo>
                  <a:pt x="44047" y="17159"/>
                </a:lnTo>
                <a:lnTo>
                  <a:pt x="42726" y="23605"/>
                </a:lnTo>
                <a:lnTo>
                  <a:pt x="42726" y="40620"/>
                </a:lnTo>
                <a:lnTo>
                  <a:pt x="44700" y="48155"/>
                </a:lnTo>
                <a:lnTo>
                  <a:pt x="48649" y="53701"/>
                </a:lnTo>
                <a:lnTo>
                  <a:pt x="52337" y="58898"/>
                </a:lnTo>
                <a:lnTo>
                  <a:pt x="52831" y="47995"/>
                </a:lnTo>
                <a:lnTo>
                  <a:pt x="51843" y="44046"/>
                </a:lnTo>
                <a:lnTo>
                  <a:pt x="51350" y="38776"/>
                </a:lnTo>
                <a:lnTo>
                  <a:pt x="51350" y="25159"/>
                </a:lnTo>
                <a:lnTo>
                  <a:pt x="51829" y="19497"/>
                </a:lnTo>
                <a:lnTo>
                  <a:pt x="52787" y="15200"/>
                </a:lnTo>
                <a:lnTo>
                  <a:pt x="54616" y="7128"/>
                </a:lnTo>
                <a:lnTo>
                  <a:pt x="57999" y="3092"/>
                </a:lnTo>
                <a:lnTo>
                  <a:pt x="67871" y="3092"/>
                </a:lnTo>
                <a:lnTo>
                  <a:pt x="71239" y="7012"/>
                </a:lnTo>
                <a:lnTo>
                  <a:pt x="73039" y="14851"/>
                </a:lnTo>
                <a:lnTo>
                  <a:pt x="73997" y="19061"/>
                </a:lnTo>
                <a:lnTo>
                  <a:pt x="74477" y="24694"/>
                </a:lnTo>
                <a:lnTo>
                  <a:pt x="74477" y="40605"/>
                </a:lnTo>
                <a:lnTo>
                  <a:pt x="73678" y="47371"/>
                </a:lnTo>
                <a:lnTo>
                  <a:pt x="72081" y="52046"/>
                </a:lnTo>
                <a:lnTo>
                  <a:pt x="70484" y="56720"/>
                </a:lnTo>
                <a:lnTo>
                  <a:pt x="67552" y="59058"/>
                </a:lnTo>
                <a:lnTo>
                  <a:pt x="63283" y="59058"/>
                </a:lnTo>
                <a:lnTo>
                  <a:pt x="62760" y="61497"/>
                </a:lnTo>
                <a:lnTo>
                  <a:pt x="71123" y="61497"/>
                </a:lnTo>
                <a:close/>
              </a:path>
              <a:path w="272249" h="61497">
                <a:moveTo>
                  <a:pt x="52831" y="47995"/>
                </a:moveTo>
                <a:lnTo>
                  <a:pt x="52337" y="58898"/>
                </a:lnTo>
                <a:lnTo>
                  <a:pt x="57040" y="61497"/>
                </a:lnTo>
                <a:lnTo>
                  <a:pt x="62760" y="61497"/>
                </a:lnTo>
                <a:lnTo>
                  <a:pt x="63283" y="59058"/>
                </a:lnTo>
                <a:lnTo>
                  <a:pt x="58173" y="59058"/>
                </a:lnTo>
                <a:lnTo>
                  <a:pt x="54689" y="55370"/>
                </a:lnTo>
                <a:lnTo>
                  <a:pt x="52831" y="4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40071" y="5336944"/>
            <a:ext cx="247499" cy="54646"/>
          </a:xfrm>
          <a:custGeom>
            <a:avLst/>
            <a:gdLst/>
            <a:ahLst/>
            <a:cxnLst/>
            <a:rect l="l" t="t" r="r" b="b"/>
            <a:pathLst>
              <a:path w="272249" h="61932">
                <a:moveTo>
                  <a:pt x="244440" y="55261"/>
                </a:moveTo>
                <a:lnTo>
                  <a:pt x="246574" y="57250"/>
                </a:lnTo>
                <a:lnTo>
                  <a:pt x="248708" y="59239"/>
                </a:lnTo>
                <a:lnTo>
                  <a:pt x="251242" y="60233"/>
                </a:lnTo>
                <a:lnTo>
                  <a:pt x="250675" y="54906"/>
                </a:lnTo>
                <a:lnTo>
                  <a:pt x="250124" y="53439"/>
                </a:lnTo>
                <a:lnTo>
                  <a:pt x="250124" y="47661"/>
                </a:lnTo>
                <a:lnTo>
                  <a:pt x="251474" y="43088"/>
                </a:lnTo>
                <a:lnTo>
                  <a:pt x="254174" y="37804"/>
                </a:lnTo>
                <a:lnTo>
                  <a:pt x="256875" y="32519"/>
                </a:lnTo>
                <a:lnTo>
                  <a:pt x="259953" y="29877"/>
                </a:lnTo>
                <a:lnTo>
                  <a:pt x="265324" y="29877"/>
                </a:lnTo>
                <a:lnTo>
                  <a:pt x="266877" y="30559"/>
                </a:lnTo>
                <a:lnTo>
                  <a:pt x="268068" y="31924"/>
                </a:lnTo>
                <a:lnTo>
                  <a:pt x="269258" y="33289"/>
                </a:lnTo>
                <a:lnTo>
                  <a:pt x="269854" y="35191"/>
                </a:lnTo>
                <a:lnTo>
                  <a:pt x="269854" y="41579"/>
                </a:lnTo>
                <a:lnTo>
                  <a:pt x="268438" y="45869"/>
                </a:lnTo>
                <a:lnTo>
                  <a:pt x="265607" y="50500"/>
                </a:lnTo>
                <a:lnTo>
                  <a:pt x="262776" y="55131"/>
                </a:lnTo>
                <a:lnTo>
                  <a:pt x="259589" y="57446"/>
                </a:lnTo>
                <a:lnTo>
                  <a:pt x="256047" y="57446"/>
                </a:lnTo>
                <a:lnTo>
                  <a:pt x="259604" y="60233"/>
                </a:lnTo>
                <a:lnTo>
                  <a:pt x="263974" y="57577"/>
                </a:lnTo>
                <a:lnTo>
                  <a:pt x="267284" y="52263"/>
                </a:lnTo>
                <a:lnTo>
                  <a:pt x="270594" y="46950"/>
                </a:lnTo>
                <a:lnTo>
                  <a:pt x="272249" y="42101"/>
                </a:lnTo>
                <a:lnTo>
                  <a:pt x="272249" y="33623"/>
                </a:lnTo>
                <a:lnTo>
                  <a:pt x="271276" y="30821"/>
                </a:lnTo>
                <a:lnTo>
                  <a:pt x="269331" y="29311"/>
                </a:lnTo>
                <a:lnTo>
                  <a:pt x="267386" y="27801"/>
                </a:lnTo>
                <a:lnTo>
                  <a:pt x="265150" y="27046"/>
                </a:lnTo>
                <a:lnTo>
                  <a:pt x="257775" y="27046"/>
                </a:lnTo>
                <a:lnTo>
                  <a:pt x="253354" y="29275"/>
                </a:lnTo>
                <a:lnTo>
                  <a:pt x="249362" y="33732"/>
                </a:lnTo>
                <a:lnTo>
                  <a:pt x="245369" y="38188"/>
                </a:lnTo>
                <a:lnTo>
                  <a:pt x="243373" y="42928"/>
                </a:lnTo>
                <a:lnTo>
                  <a:pt x="243373" y="52162"/>
                </a:lnTo>
                <a:lnTo>
                  <a:pt x="244440" y="55261"/>
                </a:lnTo>
                <a:close/>
              </a:path>
              <a:path w="272249" h="61932">
                <a:moveTo>
                  <a:pt x="119506" y="14590"/>
                </a:moveTo>
                <a:lnTo>
                  <a:pt x="121046" y="11919"/>
                </a:lnTo>
                <a:lnTo>
                  <a:pt x="122483" y="9944"/>
                </a:lnTo>
                <a:lnTo>
                  <a:pt x="123819" y="8667"/>
                </a:lnTo>
                <a:lnTo>
                  <a:pt x="126258" y="6315"/>
                </a:lnTo>
                <a:lnTo>
                  <a:pt x="129074" y="5139"/>
                </a:lnTo>
                <a:lnTo>
                  <a:pt x="134968" y="5139"/>
                </a:lnTo>
                <a:lnTo>
                  <a:pt x="137371" y="5966"/>
                </a:lnTo>
                <a:lnTo>
                  <a:pt x="139476" y="7622"/>
                </a:lnTo>
                <a:lnTo>
                  <a:pt x="141581" y="9277"/>
                </a:lnTo>
                <a:lnTo>
                  <a:pt x="142633" y="11686"/>
                </a:lnTo>
                <a:lnTo>
                  <a:pt x="142633" y="18422"/>
                </a:lnTo>
                <a:lnTo>
                  <a:pt x="141298" y="21297"/>
                </a:lnTo>
                <a:lnTo>
                  <a:pt x="138627" y="23475"/>
                </a:lnTo>
                <a:lnTo>
                  <a:pt x="135956" y="25652"/>
                </a:lnTo>
                <a:lnTo>
                  <a:pt x="132297" y="27583"/>
                </a:lnTo>
                <a:lnTo>
                  <a:pt x="127651" y="29267"/>
                </a:lnTo>
                <a:lnTo>
                  <a:pt x="128609" y="30305"/>
                </a:lnTo>
                <a:lnTo>
                  <a:pt x="136463" y="30269"/>
                </a:lnTo>
                <a:lnTo>
                  <a:pt x="141022" y="32258"/>
                </a:lnTo>
                <a:lnTo>
                  <a:pt x="143722" y="36236"/>
                </a:lnTo>
                <a:lnTo>
                  <a:pt x="145319" y="38588"/>
                </a:lnTo>
                <a:lnTo>
                  <a:pt x="146118" y="41317"/>
                </a:lnTo>
                <a:lnTo>
                  <a:pt x="146118" y="47647"/>
                </a:lnTo>
                <a:lnTo>
                  <a:pt x="145130" y="50630"/>
                </a:lnTo>
                <a:lnTo>
                  <a:pt x="143156" y="53374"/>
                </a:lnTo>
                <a:lnTo>
                  <a:pt x="141182" y="56118"/>
                </a:lnTo>
                <a:lnTo>
                  <a:pt x="138162" y="57490"/>
                </a:lnTo>
                <a:lnTo>
                  <a:pt x="132267" y="57490"/>
                </a:lnTo>
                <a:lnTo>
                  <a:pt x="130039" y="56662"/>
                </a:lnTo>
                <a:lnTo>
                  <a:pt x="127412" y="55007"/>
                </a:lnTo>
                <a:lnTo>
                  <a:pt x="124784" y="53352"/>
                </a:lnTo>
                <a:lnTo>
                  <a:pt x="122672" y="52525"/>
                </a:lnTo>
                <a:lnTo>
                  <a:pt x="121074" y="52525"/>
                </a:lnTo>
                <a:lnTo>
                  <a:pt x="119223" y="52873"/>
                </a:lnTo>
                <a:lnTo>
                  <a:pt x="118266" y="54267"/>
                </a:lnTo>
                <a:lnTo>
                  <a:pt x="118026" y="55748"/>
                </a:lnTo>
                <a:lnTo>
                  <a:pt x="118026" y="56967"/>
                </a:lnTo>
                <a:lnTo>
                  <a:pt x="118745" y="58107"/>
                </a:lnTo>
                <a:lnTo>
                  <a:pt x="120182" y="59167"/>
                </a:lnTo>
                <a:lnTo>
                  <a:pt x="121619" y="60226"/>
                </a:lnTo>
                <a:lnTo>
                  <a:pt x="124123" y="60756"/>
                </a:lnTo>
                <a:lnTo>
                  <a:pt x="135709" y="60756"/>
                </a:lnTo>
                <a:lnTo>
                  <a:pt x="141886" y="58651"/>
                </a:lnTo>
                <a:lnTo>
                  <a:pt x="146227" y="54441"/>
                </a:lnTo>
                <a:lnTo>
                  <a:pt x="150567" y="50231"/>
                </a:lnTo>
                <a:lnTo>
                  <a:pt x="152738" y="45367"/>
                </a:lnTo>
                <a:lnTo>
                  <a:pt x="152738" y="35176"/>
                </a:lnTo>
                <a:lnTo>
                  <a:pt x="151156" y="31314"/>
                </a:lnTo>
                <a:lnTo>
                  <a:pt x="147991" y="28265"/>
                </a:lnTo>
                <a:lnTo>
                  <a:pt x="146306" y="26669"/>
                </a:lnTo>
                <a:lnTo>
                  <a:pt x="144071" y="25275"/>
                </a:lnTo>
                <a:lnTo>
                  <a:pt x="141283" y="24085"/>
                </a:lnTo>
                <a:lnTo>
                  <a:pt x="143664" y="22430"/>
                </a:lnTo>
                <a:lnTo>
                  <a:pt x="145421" y="20934"/>
                </a:lnTo>
                <a:lnTo>
                  <a:pt x="146553" y="19598"/>
                </a:lnTo>
                <a:lnTo>
                  <a:pt x="148557" y="17247"/>
                </a:lnTo>
                <a:lnTo>
                  <a:pt x="149558" y="14662"/>
                </a:lnTo>
                <a:lnTo>
                  <a:pt x="149558" y="8652"/>
                </a:lnTo>
                <a:lnTo>
                  <a:pt x="148346" y="5836"/>
                </a:lnTo>
                <a:lnTo>
                  <a:pt x="145922" y="3397"/>
                </a:lnTo>
                <a:lnTo>
                  <a:pt x="143498" y="958"/>
                </a:lnTo>
                <a:lnTo>
                  <a:pt x="140064" y="-261"/>
                </a:lnTo>
                <a:lnTo>
                  <a:pt x="131470" y="-261"/>
                </a:lnTo>
                <a:lnTo>
                  <a:pt x="127811" y="1059"/>
                </a:lnTo>
                <a:lnTo>
                  <a:pt x="124646" y="3702"/>
                </a:lnTo>
                <a:lnTo>
                  <a:pt x="121481" y="6344"/>
                </a:lnTo>
                <a:lnTo>
                  <a:pt x="119318" y="9872"/>
                </a:lnTo>
                <a:lnTo>
                  <a:pt x="118156" y="14285"/>
                </a:lnTo>
                <a:lnTo>
                  <a:pt x="119506" y="14590"/>
                </a:lnTo>
                <a:close/>
              </a:path>
              <a:path w="272249" h="61932">
                <a:moveTo>
                  <a:pt x="57359" y="24389"/>
                </a:moveTo>
                <a:lnTo>
                  <a:pt x="61802" y="26218"/>
                </a:lnTo>
                <a:lnTo>
                  <a:pt x="69816" y="29529"/>
                </a:lnTo>
                <a:lnTo>
                  <a:pt x="73823" y="34944"/>
                </a:lnTo>
                <a:lnTo>
                  <a:pt x="73823" y="46761"/>
                </a:lnTo>
                <a:lnTo>
                  <a:pt x="72574" y="50383"/>
                </a:lnTo>
                <a:lnTo>
                  <a:pt x="70077" y="53331"/>
                </a:lnTo>
                <a:lnTo>
                  <a:pt x="67580" y="56277"/>
                </a:lnTo>
                <a:lnTo>
                  <a:pt x="64662" y="57751"/>
                </a:lnTo>
                <a:lnTo>
                  <a:pt x="59871" y="57751"/>
                </a:lnTo>
                <a:lnTo>
                  <a:pt x="57803" y="56815"/>
                </a:lnTo>
                <a:lnTo>
                  <a:pt x="55116" y="54942"/>
                </a:lnTo>
                <a:lnTo>
                  <a:pt x="52431" y="53069"/>
                </a:lnTo>
                <a:lnTo>
                  <a:pt x="50261" y="52133"/>
                </a:lnTo>
                <a:lnTo>
                  <a:pt x="47299" y="52133"/>
                </a:lnTo>
                <a:lnTo>
                  <a:pt x="46334" y="52459"/>
                </a:lnTo>
                <a:lnTo>
                  <a:pt x="45085" y="53766"/>
                </a:lnTo>
                <a:lnTo>
                  <a:pt x="44773" y="55399"/>
                </a:lnTo>
                <a:lnTo>
                  <a:pt x="44773" y="57722"/>
                </a:lnTo>
                <a:lnTo>
                  <a:pt x="46224" y="59334"/>
                </a:lnTo>
                <a:lnTo>
                  <a:pt x="49128" y="60233"/>
                </a:lnTo>
                <a:lnTo>
                  <a:pt x="50870" y="60785"/>
                </a:lnTo>
                <a:lnTo>
                  <a:pt x="53164" y="61061"/>
                </a:lnTo>
                <a:lnTo>
                  <a:pt x="63007" y="61061"/>
                </a:lnTo>
                <a:lnTo>
                  <a:pt x="68793" y="58912"/>
                </a:lnTo>
                <a:lnTo>
                  <a:pt x="73366" y="54615"/>
                </a:lnTo>
                <a:lnTo>
                  <a:pt x="77939" y="50318"/>
                </a:lnTo>
                <a:lnTo>
                  <a:pt x="80226" y="44961"/>
                </a:lnTo>
                <a:lnTo>
                  <a:pt x="80226" y="35670"/>
                </a:lnTo>
                <a:lnTo>
                  <a:pt x="79688" y="32947"/>
                </a:lnTo>
                <a:lnTo>
                  <a:pt x="78614" y="30378"/>
                </a:lnTo>
                <a:lnTo>
                  <a:pt x="77539" y="27808"/>
                </a:lnTo>
                <a:lnTo>
                  <a:pt x="75957" y="25493"/>
                </a:lnTo>
                <a:lnTo>
                  <a:pt x="73866" y="23431"/>
                </a:lnTo>
                <a:lnTo>
                  <a:pt x="71427" y="21050"/>
                </a:lnTo>
                <a:lnTo>
                  <a:pt x="68394" y="19250"/>
                </a:lnTo>
                <a:lnTo>
                  <a:pt x="64764" y="18030"/>
                </a:lnTo>
                <a:lnTo>
                  <a:pt x="62557" y="17305"/>
                </a:lnTo>
                <a:lnTo>
                  <a:pt x="59073" y="16535"/>
                </a:lnTo>
                <a:lnTo>
                  <a:pt x="54311" y="15722"/>
                </a:lnTo>
                <a:lnTo>
                  <a:pt x="58013" y="8101"/>
                </a:lnTo>
                <a:lnTo>
                  <a:pt x="76044" y="8064"/>
                </a:lnTo>
                <a:lnTo>
                  <a:pt x="77525" y="7491"/>
                </a:lnTo>
                <a:lnTo>
                  <a:pt x="80922" y="-565"/>
                </a:lnTo>
                <a:lnTo>
                  <a:pt x="79413" y="-304"/>
                </a:lnTo>
                <a:lnTo>
                  <a:pt x="77736" y="929"/>
                </a:lnTo>
                <a:lnTo>
                  <a:pt x="76088" y="1089"/>
                </a:lnTo>
                <a:lnTo>
                  <a:pt x="57403" y="1089"/>
                </a:lnTo>
                <a:lnTo>
                  <a:pt x="47908" y="21907"/>
                </a:lnTo>
                <a:lnTo>
                  <a:pt x="47800" y="22204"/>
                </a:lnTo>
                <a:lnTo>
                  <a:pt x="48192" y="23410"/>
                </a:lnTo>
                <a:lnTo>
                  <a:pt x="49390" y="23475"/>
                </a:lnTo>
                <a:lnTo>
                  <a:pt x="53222" y="23475"/>
                </a:lnTo>
                <a:lnTo>
                  <a:pt x="57359" y="24389"/>
                </a:lnTo>
                <a:close/>
              </a:path>
              <a:path w="272249" h="61932">
                <a:moveTo>
                  <a:pt x="1960" y="18205"/>
                </a:moveTo>
                <a:lnTo>
                  <a:pt x="3208" y="14895"/>
                </a:lnTo>
                <a:lnTo>
                  <a:pt x="4515" y="12441"/>
                </a:lnTo>
                <a:lnTo>
                  <a:pt x="5879" y="10844"/>
                </a:lnTo>
                <a:lnTo>
                  <a:pt x="8347" y="7941"/>
                </a:lnTo>
                <a:lnTo>
                  <a:pt x="11570" y="6489"/>
                </a:lnTo>
                <a:lnTo>
                  <a:pt x="18771" y="6489"/>
                </a:lnTo>
                <a:lnTo>
                  <a:pt x="21544" y="7614"/>
                </a:lnTo>
                <a:lnTo>
                  <a:pt x="23867" y="9864"/>
                </a:lnTo>
                <a:lnTo>
                  <a:pt x="26190" y="12115"/>
                </a:lnTo>
                <a:lnTo>
                  <a:pt x="27351" y="15388"/>
                </a:lnTo>
                <a:lnTo>
                  <a:pt x="27351" y="24593"/>
                </a:lnTo>
                <a:lnTo>
                  <a:pt x="25450" y="29630"/>
                </a:lnTo>
                <a:lnTo>
                  <a:pt x="21646" y="34798"/>
                </a:lnTo>
                <a:lnTo>
                  <a:pt x="18647" y="38627"/>
                </a:lnTo>
                <a:lnTo>
                  <a:pt x="10882" y="47524"/>
                </a:lnTo>
                <a:lnTo>
                  <a:pt x="0" y="59101"/>
                </a:lnTo>
                <a:lnTo>
                  <a:pt x="0" y="60103"/>
                </a:lnTo>
                <a:lnTo>
                  <a:pt x="34799" y="60103"/>
                </a:lnTo>
                <a:lnTo>
                  <a:pt x="39633" y="47952"/>
                </a:lnTo>
                <a:lnTo>
                  <a:pt x="38501" y="47429"/>
                </a:lnTo>
                <a:lnTo>
                  <a:pt x="37078" y="50013"/>
                </a:lnTo>
                <a:lnTo>
                  <a:pt x="35801" y="51639"/>
                </a:lnTo>
                <a:lnTo>
                  <a:pt x="33536" y="52975"/>
                </a:lnTo>
                <a:lnTo>
                  <a:pt x="31576" y="53309"/>
                </a:lnTo>
                <a:lnTo>
                  <a:pt x="8798" y="53309"/>
                </a:lnTo>
                <a:lnTo>
                  <a:pt x="14970" y="46893"/>
                </a:lnTo>
                <a:lnTo>
                  <a:pt x="24415" y="36675"/>
                </a:lnTo>
                <a:lnTo>
                  <a:pt x="30182" y="29747"/>
                </a:lnTo>
                <a:lnTo>
                  <a:pt x="33463" y="25333"/>
                </a:lnTo>
                <a:lnTo>
                  <a:pt x="35104" y="20745"/>
                </a:lnTo>
                <a:lnTo>
                  <a:pt x="35104" y="11512"/>
                </a:lnTo>
                <a:lnTo>
                  <a:pt x="33586" y="7730"/>
                </a:lnTo>
                <a:lnTo>
                  <a:pt x="30553" y="4638"/>
                </a:lnTo>
                <a:lnTo>
                  <a:pt x="27518" y="1546"/>
                </a:lnTo>
                <a:lnTo>
                  <a:pt x="23547" y="0"/>
                </a:lnTo>
                <a:lnTo>
                  <a:pt x="14663" y="0"/>
                </a:lnTo>
                <a:lnTo>
                  <a:pt x="10939" y="1299"/>
                </a:lnTo>
                <a:lnTo>
                  <a:pt x="7469" y="3898"/>
                </a:lnTo>
                <a:lnTo>
                  <a:pt x="3999" y="6496"/>
                </a:lnTo>
                <a:lnTo>
                  <a:pt x="1539" y="11135"/>
                </a:lnTo>
                <a:lnTo>
                  <a:pt x="87" y="17813"/>
                </a:lnTo>
                <a:lnTo>
                  <a:pt x="1960" y="18205"/>
                </a:lnTo>
                <a:close/>
              </a:path>
              <a:path w="272249" h="61932">
                <a:moveTo>
                  <a:pt x="90025" y="37194"/>
                </a:moveTo>
                <a:lnTo>
                  <a:pt x="90025" y="42769"/>
                </a:lnTo>
                <a:lnTo>
                  <a:pt x="111932" y="42769"/>
                </a:lnTo>
                <a:lnTo>
                  <a:pt x="111932" y="37194"/>
                </a:lnTo>
                <a:lnTo>
                  <a:pt x="90025" y="37194"/>
                </a:lnTo>
                <a:close/>
              </a:path>
              <a:path w="272249" h="61932">
                <a:moveTo>
                  <a:pt x="187929" y="60931"/>
                </a:moveTo>
                <a:lnTo>
                  <a:pt x="193809" y="56125"/>
                </a:lnTo>
                <a:lnTo>
                  <a:pt x="197206" y="46514"/>
                </a:lnTo>
                <a:lnTo>
                  <a:pt x="199007" y="41404"/>
                </a:lnTo>
                <a:lnTo>
                  <a:pt x="199906" y="35960"/>
                </a:lnTo>
                <a:lnTo>
                  <a:pt x="199906" y="22836"/>
                </a:lnTo>
                <a:lnTo>
                  <a:pt x="198440" y="16332"/>
                </a:lnTo>
                <a:lnTo>
                  <a:pt x="195508" y="10670"/>
                </a:lnTo>
                <a:lnTo>
                  <a:pt x="191820" y="3673"/>
                </a:lnTo>
                <a:lnTo>
                  <a:pt x="186637" y="174"/>
                </a:lnTo>
                <a:lnTo>
                  <a:pt x="172555" y="174"/>
                </a:lnTo>
                <a:lnTo>
                  <a:pt x="167067" y="3847"/>
                </a:lnTo>
                <a:lnTo>
                  <a:pt x="163495" y="11193"/>
                </a:lnTo>
                <a:lnTo>
                  <a:pt x="160854" y="16593"/>
                </a:lnTo>
                <a:lnTo>
                  <a:pt x="159532" y="23039"/>
                </a:lnTo>
                <a:lnTo>
                  <a:pt x="159532" y="40054"/>
                </a:lnTo>
                <a:lnTo>
                  <a:pt x="161506" y="47589"/>
                </a:lnTo>
                <a:lnTo>
                  <a:pt x="165456" y="53135"/>
                </a:lnTo>
                <a:lnTo>
                  <a:pt x="169143" y="58332"/>
                </a:lnTo>
                <a:lnTo>
                  <a:pt x="169637" y="47429"/>
                </a:lnTo>
                <a:lnTo>
                  <a:pt x="168650" y="43480"/>
                </a:lnTo>
                <a:lnTo>
                  <a:pt x="168156" y="38210"/>
                </a:lnTo>
                <a:lnTo>
                  <a:pt x="168156" y="24593"/>
                </a:lnTo>
                <a:lnTo>
                  <a:pt x="168635" y="18931"/>
                </a:lnTo>
                <a:lnTo>
                  <a:pt x="169593" y="14634"/>
                </a:lnTo>
                <a:lnTo>
                  <a:pt x="171422" y="6562"/>
                </a:lnTo>
                <a:lnTo>
                  <a:pt x="174805" y="2526"/>
                </a:lnTo>
                <a:lnTo>
                  <a:pt x="184677" y="2526"/>
                </a:lnTo>
                <a:lnTo>
                  <a:pt x="188045" y="6446"/>
                </a:lnTo>
                <a:lnTo>
                  <a:pt x="189846" y="14285"/>
                </a:lnTo>
                <a:lnTo>
                  <a:pt x="190804" y="18495"/>
                </a:lnTo>
                <a:lnTo>
                  <a:pt x="191283" y="24128"/>
                </a:lnTo>
                <a:lnTo>
                  <a:pt x="191283" y="40039"/>
                </a:lnTo>
                <a:lnTo>
                  <a:pt x="190484" y="46805"/>
                </a:lnTo>
                <a:lnTo>
                  <a:pt x="188887" y="51480"/>
                </a:lnTo>
                <a:lnTo>
                  <a:pt x="187291" y="56154"/>
                </a:lnTo>
                <a:lnTo>
                  <a:pt x="184358" y="58492"/>
                </a:lnTo>
                <a:lnTo>
                  <a:pt x="180090" y="58492"/>
                </a:lnTo>
                <a:lnTo>
                  <a:pt x="179567" y="60931"/>
                </a:lnTo>
                <a:lnTo>
                  <a:pt x="187929" y="60931"/>
                </a:lnTo>
                <a:close/>
              </a:path>
              <a:path w="272249" h="61932">
                <a:moveTo>
                  <a:pt x="169637" y="47429"/>
                </a:moveTo>
                <a:lnTo>
                  <a:pt x="169143" y="58332"/>
                </a:lnTo>
                <a:lnTo>
                  <a:pt x="173847" y="60931"/>
                </a:lnTo>
                <a:lnTo>
                  <a:pt x="179567" y="60931"/>
                </a:lnTo>
                <a:lnTo>
                  <a:pt x="180090" y="58492"/>
                </a:lnTo>
                <a:lnTo>
                  <a:pt x="174979" y="58492"/>
                </a:lnTo>
                <a:lnTo>
                  <a:pt x="171495" y="54804"/>
                </a:lnTo>
                <a:lnTo>
                  <a:pt x="169637" y="47429"/>
                </a:lnTo>
                <a:close/>
              </a:path>
              <a:path w="272249" h="61932">
                <a:moveTo>
                  <a:pt x="250675" y="54906"/>
                </a:moveTo>
                <a:lnTo>
                  <a:pt x="251242" y="60233"/>
                </a:lnTo>
                <a:lnTo>
                  <a:pt x="259604" y="60233"/>
                </a:lnTo>
                <a:lnTo>
                  <a:pt x="256047" y="57446"/>
                </a:lnTo>
                <a:lnTo>
                  <a:pt x="254305" y="57446"/>
                </a:lnTo>
                <a:lnTo>
                  <a:pt x="252882" y="56938"/>
                </a:lnTo>
                <a:lnTo>
                  <a:pt x="250675" y="54906"/>
                </a:lnTo>
                <a:close/>
              </a:path>
              <a:path w="272249" h="61932">
                <a:moveTo>
                  <a:pt x="230873" y="24825"/>
                </a:moveTo>
                <a:lnTo>
                  <a:pt x="227912" y="29151"/>
                </a:lnTo>
                <a:lnTo>
                  <a:pt x="224645" y="31314"/>
                </a:lnTo>
                <a:lnTo>
                  <a:pt x="219186" y="31314"/>
                </a:lnTo>
                <a:lnTo>
                  <a:pt x="219462" y="34363"/>
                </a:lnTo>
                <a:lnTo>
                  <a:pt x="224543" y="34363"/>
                </a:lnTo>
                <a:lnTo>
                  <a:pt x="228833" y="31873"/>
                </a:lnTo>
                <a:lnTo>
                  <a:pt x="232332" y="26894"/>
                </a:lnTo>
                <a:lnTo>
                  <a:pt x="233835" y="20499"/>
                </a:lnTo>
                <a:lnTo>
                  <a:pt x="230873" y="24825"/>
                </a:lnTo>
                <a:close/>
              </a:path>
              <a:path w="272249" h="61932">
                <a:moveTo>
                  <a:pt x="209895" y="29209"/>
                </a:moveTo>
                <a:lnTo>
                  <a:pt x="212102" y="31271"/>
                </a:lnTo>
                <a:lnTo>
                  <a:pt x="214308" y="33332"/>
                </a:lnTo>
                <a:lnTo>
                  <a:pt x="216761" y="34363"/>
                </a:lnTo>
                <a:lnTo>
                  <a:pt x="219462" y="34363"/>
                </a:lnTo>
                <a:lnTo>
                  <a:pt x="219186" y="31314"/>
                </a:lnTo>
                <a:lnTo>
                  <a:pt x="217785" y="30770"/>
                </a:lnTo>
                <a:lnTo>
                  <a:pt x="215956" y="28592"/>
                </a:lnTo>
                <a:lnTo>
                  <a:pt x="215498" y="27090"/>
                </a:lnTo>
                <a:lnTo>
                  <a:pt x="215498" y="20934"/>
                </a:lnTo>
                <a:lnTo>
                  <a:pt x="216957" y="16296"/>
                </a:lnTo>
                <a:lnTo>
                  <a:pt x="219876" y="11258"/>
                </a:lnTo>
                <a:lnTo>
                  <a:pt x="222794" y="6220"/>
                </a:lnTo>
                <a:lnTo>
                  <a:pt x="225661" y="3702"/>
                </a:lnTo>
                <a:lnTo>
                  <a:pt x="228478" y="3702"/>
                </a:lnTo>
                <a:lnTo>
                  <a:pt x="229255" y="4043"/>
                </a:lnTo>
                <a:lnTo>
                  <a:pt x="231142" y="5407"/>
                </a:lnTo>
                <a:lnTo>
                  <a:pt x="232659" y="6010"/>
                </a:lnTo>
                <a:lnTo>
                  <a:pt x="234727" y="7142"/>
                </a:lnTo>
                <a:lnTo>
                  <a:pt x="235316" y="8841"/>
                </a:lnTo>
                <a:lnTo>
                  <a:pt x="235316" y="15780"/>
                </a:lnTo>
                <a:lnTo>
                  <a:pt x="233835" y="20499"/>
                </a:lnTo>
                <a:lnTo>
                  <a:pt x="232332" y="26894"/>
                </a:lnTo>
                <a:lnTo>
                  <a:pt x="235831" y="21914"/>
                </a:lnTo>
                <a:lnTo>
                  <a:pt x="237580" y="16811"/>
                </a:lnTo>
                <a:lnTo>
                  <a:pt x="237580" y="10510"/>
                </a:lnTo>
                <a:lnTo>
                  <a:pt x="237362" y="8703"/>
                </a:lnTo>
                <a:lnTo>
                  <a:pt x="236970" y="7273"/>
                </a:lnTo>
                <a:lnTo>
                  <a:pt x="238422" y="7680"/>
                </a:lnTo>
                <a:lnTo>
                  <a:pt x="240280" y="7999"/>
                </a:lnTo>
                <a:lnTo>
                  <a:pt x="241631" y="8101"/>
                </a:lnTo>
                <a:lnTo>
                  <a:pt x="244970" y="8101"/>
                </a:lnTo>
                <a:lnTo>
                  <a:pt x="246393" y="7941"/>
                </a:lnTo>
                <a:lnTo>
                  <a:pt x="248541" y="7302"/>
                </a:lnTo>
                <a:lnTo>
                  <a:pt x="250167" y="6634"/>
                </a:lnTo>
                <a:lnTo>
                  <a:pt x="252345" y="5618"/>
                </a:lnTo>
                <a:lnTo>
                  <a:pt x="221291" y="61366"/>
                </a:lnTo>
                <a:lnTo>
                  <a:pt x="225516" y="61366"/>
                </a:lnTo>
                <a:lnTo>
                  <a:pt x="259880" y="-174"/>
                </a:lnTo>
                <a:lnTo>
                  <a:pt x="256395" y="-174"/>
                </a:lnTo>
                <a:lnTo>
                  <a:pt x="254741" y="1451"/>
                </a:lnTo>
                <a:lnTo>
                  <a:pt x="253158" y="2685"/>
                </a:lnTo>
                <a:lnTo>
                  <a:pt x="251648" y="3528"/>
                </a:lnTo>
                <a:lnTo>
                  <a:pt x="248832" y="5153"/>
                </a:lnTo>
                <a:lnTo>
                  <a:pt x="245754" y="5966"/>
                </a:lnTo>
                <a:lnTo>
                  <a:pt x="241137" y="5966"/>
                </a:lnTo>
                <a:lnTo>
                  <a:pt x="239888" y="5850"/>
                </a:lnTo>
                <a:lnTo>
                  <a:pt x="238669" y="5618"/>
                </a:lnTo>
                <a:lnTo>
                  <a:pt x="237449" y="5386"/>
                </a:lnTo>
                <a:lnTo>
                  <a:pt x="235838" y="4399"/>
                </a:lnTo>
                <a:lnTo>
                  <a:pt x="234183" y="2918"/>
                </a:lnTo>
                <a:lnTo>
                  <a:pt x="233007" y="2018"/>
                </a:lnTo>
                <a:lnTo>
                  <a:pt x="231265" y="1321"/>
                </a:lnTo>
                <a:lnTo>
                  <a:pt x="229799" y="1089"/>
                </a:lnTo>
                <a:lnTo>
                  <a:pt x="222976" y="1089"/>
                </a:lnTo>
                <a:lnTo>
                  <a:pt x="218518" y="3411"/>
                </a:lnTo>
                <a:lnTo>
                  <a:pt x="214628" y="8057"/>
                </a:lnTo>
                <a:lnTo>
                  <a:pt x="210737" y="12703"/>
                </a:lnTo>
                <a:lnTo>
                  <a:pt x="208792" y="17421"/>
                </a:lnTo>
                <a:lnTo>
                  <a:pt x="208792" y="26190"/>
                </a:lnTo>
                <a:lnTo>
                  <a:pt x="209895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97477" y="5336714"/>
            <a:ext cx="187419" cy="53993"/>
          </a:xfrm>
          <a:custGeom>
            <a:avLst/>
            <a:gdLst/>
            <a:ahLst/>
            <a:cxnLst/>
            <a:rect l="l" t="t" r="r" b="b"/>
            <a:pathLst>
              <a:path w="206161" h="61192">
                <a:moveTo>
                  <a:pt x="184588" y="55167"/>
                </a:moveTo>
                <a:lnTo>
                  <a:pt x="185154" y="60495"/>
                </a:lnTo>
                <a:lnTo>
                  <a:pt x="193516" y="60495"/>
                </a:lnTo>
                <a:lnTo>
                  <a:pt x="189959" y="57707"/>
                </a:lnTo>
                <a:lnTo>
                  <a:pt x="188217" y="57707"/>
                </a:lnTo>
                <a:lnTo>
                  <a:pt x="186794" y="57199"/>
                </a:lnTo>
                <a:lnTo>
                  <a:pt x="184588" y="55167"/>
                </a:lnTo>
                <a:close/>
              </a:path>
              <a:path w="206161" h="61192">
                <a:moveTo>
                  <a:pt x="164785" y="25086"/>
                </a:moveTo>
                <a:lnTo>
                  <a:pt x="161823" y="29413"/>
                </a:lnTo>
                <a:lnTo>
                  <a:pt x="158557" y="31576"/>
                </a:lnTo>
                <a:lnTo>
                  <a:pt x="153099" y="31576"/>
                </a:lnTo>
                <a:lnTo>
                  <a:pt x="153374" y="34624"/>
                </a:lnTo>
                <a:lnTo>
                  <a:pt x="158455" y="34624"/>
                </a:lnTo>
                <a:lnTo>
                  <a:pt x="162746" y="32134"/>
                </a:lnTo>
                <a:lnTo>
                  <a:pt x="166244" y="27155"/>
                </a:lnTo>
                <a:lnTo>
                  <a:pt x="167747" y="20760"/>
                </a:lnTo>
                <a:lnTo>
                  <a:pt x="164785" y="25086"/>
                </a:lnTo>
                <a:close/>
              </a:path>
              <a:path w="206161" h="61192">
                <a:moveTo>
                  <a:pt x="143807" y="29471"/>
                </a:moveTo>
                <a:lnTo>
                  <a:pt x="146014" y="31532"/>
                </a:lnTo>
                <a:lnTo>
                  <a:pt x="148220" y="33593"/>
                </a:lnTo>
                <a:lnTo>
                  <a:pt x="150674" y="34624"/>
                </a:lnTo>
                <a:lnTo>
                  <a:pt x="153374" y="34624"/>
                </a:lnTo>
                <a:lnTo>
                  <a:pt x="153099" y="31576"/>
                </a:lnTo>
                <a:lnTo>
                  <a:pt x="151698" y="31031"/>
                </a:lnTo>
                <a:lnTo>
                  <a:pt x="149868" y="28853"/>
                </a:lnTo>
                <a:lnTo>
                  <a:pt x="149411" y="27351"/>
                </a:lnTo>
                <a:lnTo>
                  <a:pt x="149411" y="21195"/>
                </a:lnTo>
                <a:lnTo>
                  <a:pt x="150870" y="16557"/>
                </a:lnTo>
                <a:lnTo>
                  <a:pt x="153788" y="11519"/>
                </a:lnTo>
                <a:lnTo>
                  <a:pt x="156706" y="6482"/>
                </a:lnTo>
                <a:lnTo>
                  <a:pt x="159574" y="3963"/>
                </a:lnTo>
                <a:lnTo>
                  <a:pt x="162390" y="3963"/>
                </a:lnTo>
                <a:lnTo>
                  <a:pt x="163166" y="4304"/>
                </a:lnTo>
                <a:lnTo>
                  <a:pt x="165054" y="5669"/>
                </a:lnTo>
                <a:lnTo>
                  <a:pt x="166571" y="6271"/>
                </a:lnTo>
                <a:lnTo>
                  <a:pt x="168640" y="7404"/>
                </a:lnTo>
                <a:lnTo>
                  <a:pt x="169228" y="9102"/>
                </a:lnTo>
                <a:lnTo>
                  <a:pt x="169228" y="16042"/>
                </a:lnTo>
                <a:lnTo>
                  <a:pt x="167747" y="20760"/>
                </a:lnTo>
                <a:lnTo>
                  <a:pt x="166244" y="27155"/>
                </a:lnTo>
                <a:lnTo>
                  <a:pt x="169743" y="22175"/>
                </a:lnTo>
                <a:lnTo>
                  <a:pt x="171493" y="17072"/>
                </a:lnTo>
                <a:lnTo>
                  <a:pt x="171493" y="10772"/>
                </a:lnTo>
                <a:lnTo>
                  <a:pt x="171275" y="8964"/>
                </a:lnTo>
                <a:lnTo>
                  <a:pt x="170883" y="7534"/>
                </a:lnTo>
                <a:lnTo>
                  <a:pt x="172335" y="7941"/>
                </a:lnTo>
                <a:lnTo>
                  <a:pt x="174193" y="8260"/>
                </a:lnTo>
                <a:lnTo>
                  <a:pt x="175543" y="8362"/>
                </a:lnTo>
                <a:lnTo>
                  <a:pt x="178882" y="8362"/>
                </a:lnTo>
                <a:lnTo>
                  <a:pt x="180305" y="8202"/>
                </a:lnTo>
                <a:lnTo>
                  <a:pt x="182453" y="7563"/>
                </a:lnTo>
                <a:lnTo>
                  <a:pt x="184079" y="6895"/>
                </a:lnTo>
                <a:lnTo>
                  <a:pt x="186257" y="5879"/>
                </a:lnTo>
                <a:lnTo>
                  <a:pt x="155203" y="61627"/>
                </a:lnTo>
                <a:lnTo>
                  <a:pt x="159428" y="61627"/>
                </a:lnTo>
                <a:lnTo>
                  <a:pt x="193792" y="87"/>
                </a:lnTo>
                <a:lnTo>
                  <a:pt x="190307" y="87"/>
                </a:lnTo>
                <a:lnTo>
                  <a:pt x="188652" y="1713"/>
                </a:lnTo>
                <a:lnTo>
                  <a:pt x="187070" y="2946"/>
                </a:lnTo>
                <a:lnTo>
                  <a:pt x="185560" y="3789"/>
                </a:lnTo>
                <a:lnTo>
                  <a:pt x="182744" y="5415"/>
                </a:lnTo>
                <a:lnTo>
                  <a:pt x="179667" y="6228"/>
                </a:lnTo>
                <a:lnTo>
                  <a:pt x="175049" y="6228"/>
                </a:lnTo>
                <a:lnTo>
                  <a:pt x="173801" y="6111"/>
                </a:lnTo>
                <a:lnTo>
                  <a:pt x="172581" y="5879"/>
                </a:lnTo>
                <a:lnTo>
                  <a:pt x="171362" y="5647"/>
                </a:lnTo>
                <a:lnTo>
                  <a:pt x="169750" y="4660"/>
                </a:lnTo>
                <a:lnTo>
                  <a:pt x="168095" y="3179"/>
                </a:lnTo>
                <a:lnTo>
                  <a:pt x="166919" y="2279"/>
                </a:lnTo>
                <a:lnTo>
                  <a:pt x="165177" y="1582"/>
                </a:lnTo>
                <a:lnTo>
                  <a:pt x="163711" y="1350"/>
                </a:lnTo>
                <a:lnTo>
                  <a:pt x="156887" y="1350"/>
                </a:lnTo>
                <a:lnTo>
                  <a:pt x="152431" y="3672"/>
                </a:lnTo>
                <a:lnTo>
                  <a:pt x="148539" y="8318"/>
                </a:lnTo>
                <a:lnTo>
                  <a:pt x="144649" y="12964"/>
                </a:lnTo>
                <a:lnTo>
                  <a:pt x="142704" y="17682"/>
                </a:lnTo>
                <a:lnTo>
                  <a:pt x="142704" y="26451"/>
                </a:lnTo>
                <a:lnTo>
                  <a:pt x="143807" y="29471"/>
                </a:lnTo>
                <a:close/>
              </a:path>
              <a:path w="206161" h="61192">
                <a:moveTo>
                  <a:pt x="178352" y="55522"/>
                </a:moveTo>
                <a:lnTo>
                  <a:pt x="180487" y="57511"/>
                </a:lnTo>
                <a:lnTo>
                  <a:pt x="182620" y="59500"/>
                </a:lnTo>
                <a:lnTo>
                  <a:pt x="185154" y="60495"/>
                </a:lnTo>
                <a:lnTo>
                  <a:pt x="184588" y="55167"/>
                </a:lnTo>
                <a:lnTo>
                  <a:pt x="184036" y="53701"/>
                </a:lnTo>
                <a:lnTo>
                  <a:pt x="184036" y="47922"/>
                </a:lnTo>
                <a:lnTo>
                  <a:pt x="185386" y="43350"/>
                </a:lnTo>
                <a:lnTo>
                  <a:pt x="188087" y="38065"/>
                </a:lnTo>
                <a:lnTo>
                  <a:pt x="190787" y="32781"/>
                </a:lnTo>
                <a:lnTo>
                  <a:pt x="193865" y="30138"/>
                </a:lnTo>
                <a:lnTo>
                  <a:pt x="199236" y="30138"/>
                </a:lnTo>
                <a:lnTo>
                  <a:pt x="200790" y="30820"/>
                </a:lnTo>
                <a:lnTo>
                  <a:pt x="201980" y="32185"/>
                </a:lnTo>
                <a:lnTo>
                  <a:pt x="203170" y="33550"/>
                </a:lnTo>
                <a:lnTo>
                  <a:pt x="203766" y="35452"/>
                </a:lnTo>
                <a:lnTo>
                  <a:pt x="203766" y="41840"/>
                </a:lnTo>
                <a:lnTo>
                  <a:pt x="202350" y="46130"/>
                </a:lnTo>
                <a:lnTo>
                  <a:pt x="199519" y="50761"/>
                </a:lnTo>
                <a:lnTo>
                  <a:pt x="196688" y="55392"/>
                </a:lnTo>
                <a:lnTo>
                  <a:pt x="193502" y="57707"/>
                </a:lnTo>
                <a:lnTo>
                  <a:pt x="189959" y="57707"/>
                </a:lnTo>
                <a:lnTo>
                  <a:pt x="193516" y="60495"/>
                </a:lnTo>
                <a:lnTo>
                  <a:pt x="197886" y="57838"/>
                </a:lnTo>
                <a:lnTo>
                  <a:pt x="201196" y="52525"/>
                </a:lnTo>
                <a:lnTo>
                  <a:pt x="204506" y="47211"/>
                </a:lnTo>
                <a:lnTo>
                  <a:pt x="206161" y="42362"/>
                </a:lnTo>
                <a:lnTo>
                  <a:pt x="206161" y="33884"/>
                </a:lnTo>
                <a:lnTo>
                  <a:pt x="205188" y="31082"/>
                </a:lnTo>
                <a:lnTo>
                  <a:pt x="203243" y="29572"/>
                </a:lnTo>
                <a:lnTo>
                  <a:pt x="201298" y="28062"/>
                </a:lnTo>
                <a:lnTo>
                  <a:pt x="199062" y="27307"/>
                </a:lnTo>
                <a:lnTo>
                  <a:pt x="191687" y="27307"/>
                </a:lnTo>
                <a:lnTo>
                  <a:pt x="187266" y="29536"/>
                </a:lnTo>
                <a:lnTo>
                  <a:pt x="183274" y="33993"/>
                </a:lnTo>
                <a:lnTo>
                  <a:pt x="179281" y="38450"/>
                </a:lnTo>
                <a:lnTo>
                  <a:pt x="177285" y="43190"/>
                </a:lnTo>
                <a:lnTo>
                  <a:pt x="177285" y="52423"/>
                </a:lnTo>
                <a:lnTo>
                  <a:pt x="178352" y="55522"/>
                </a:lnTo>
                <a:close/>
              </a:path>
              <a:path w="206161" h="61192">
                <a:moveTo>
                  <a:pt x="53419" y="14851"/>
                </a:moveTo>
                <a:lnTo>
                  <a:pt x="54957" y="12180"/>
                </a:lnTo>
                <a:lnTo>
                  <a:pt x="56395" y="10205"/>
                </a:lnTo>
                <a:lnTo>
                  <a:pt x="57731" y="8928"/>
                </a:lnTo>
                <a:lnTo>
                  <a:pt x="60170" y="6576"/>
                </a:lnTo>
                <a:lnTo>
                  <a:pt x="62986" y="5400"/>
                </a:lnTo>
                <a:lnTo>
                  <a:pt x="68880" y="5400"/>
                </a:lnTo>
                <a:lnTo>
                  <a:pt x="71283" y="6228"/>
                </a:lnTo>
                <a:lnTo>
                  <a:pt x="73388" y="7883"/>
                </a:lnTo>
                <a:lnTo>
                  <a:pt x="75493" y="9538"/>
                </a:lnTo>
                <a:lnTo>
                  <a:pt x="76546" y="11948"/>
                </a:lnTo>
                <a:lnTo>
                  <a:pt x="76546" y="18684"/>
                </a:lnTo>
                <a:lnTo>
                  <a:pt x="75210" y="21558"/>
                </a:lnTo>
                <a:lnTo>
                  <a:pt x="72539" y="23736"/>
                </a:lnTo>
                <a:lnTo>
                  <a:pt x="69867" y="25914"/>
                </a:lnTo>
                <a:lnTo>
                  <a:pt x="66209" y="27844"/>
                </a:lnTo>
                <a:lnTo>
                  <a:pt x="61563" y="29529"/>
                </a:lnTo>
                <a:lnTo>
                  <a:pt x="62521" y="30566"/>
                </a:lnTo>
                <a:lnTo>
                  <a:pt x="70376" y="30530"/>
                </a:lnTo>
                <a:lnTo>
                  <a:pt x="74934" y="32519"/>
                </a:lnTo>
                <a:lnTo>
                  <a:pt x="77634" y="36497"/>
                </a:lnTo>
                <a:lnTo>
                  <a:pt x="79232" y="38849"/>
                </a:lnTo>
                <a:lnTo>
                  <a:pt x="80030" y="41578"/>
                </a:lnTo>
                <a:lnTo>
                  <a:pt x="80030" y="47908"/>
                </a:lnTo>
                <a:lnTo>
                  <a:pt x="79043" y="50891"/>
                </a:lnTo>
                <a:lnTo>
                  <a:pt x="77068" y="53635"/>
                </a:lnTo>
                <a:lnTo>
                  <a:pt x="75094" y="56379"/>
                </a:lnTo>
                <a:lnTo>
                  <a:pt x="72074" y="57751"/>
                </a:lnTo>
                <a:lnTo>
                  <a:pt x="66180" y="57751"/>
                </a:lnTo>
                <a:lnTo>
                  <a:pt x="63951" y="56923"/>
                </a:lnTo>
                <a:lnTo>
                  <a:pt x="61323" y="55268"/>
                </a:lnTo>
                <a:lnTo>
                  <a:pt x="58696" y="53613"/>
                </a:lnTo>
                <a:lnTo>
                  <a:pt x="56583" y="52786"/>
                </a:lnTo>
                <a:lnTo>
                  <a:pt x="54986" y="52786"/>
                </a:lnTo>
                <a:lnTo>
                  <a:pt x="53135" y="53134"/>
                </a:lnTo>
                <a:lnTo>
                  <a:pt x="52177" y="54528"/>
                </a:lnTo>
                <a:lnTo>
                  <a:pt x="51938" y="56009"/>
                </a:lnTo>
                <a:lnTo>
                  <a:pt x="51938" y="57228"/>
                </a:lnTo>
                <a:lnTo>
                  <a:pt x="52656" y="58368"/>
                </a:lnTo>
                <a:lnTo>
                  <a:pt x="54094" y="59428"/>
                </a:lnTo>
                <a:lnTo>
                  <a:pt x="55531" y="60487"/>
                </a:lnTo>
                <a:lnTo>
                  <a:pt x="58036" y="61017"/>
                </a:lnTo>
                <a:lnTo>
                  <a:pt x="69621" y="61017"/>
                </a:lnTo>
                <a:lnTo>
                  <a:pt x="75798" y="58912"/>
                </a:lnTo>
                <a:lnTo>
                  <a:pt x="80139" y="54702"/>
                </a:lnTo>
                <a:lnTo>
                  <a:pt x="84479" y="50492"/>
                </a:lnTo>
                <a:lnTo>
                  <a:pt x="86650" y="45629"/>
                </a:lnTo>
                <a:lnTo>
                  <a:pt x="86650" y="35437"/>
                </a:lnTo>
                <a:lnTo>
                  <a:pt x="85067" y="31576"/>
                </a:lnTo>
                <a:lnTo>
                  <a:pt x="81903" y="28527"/>
                </a:lnTo>
                <a:lnTo>
                  <a:pt x="80219" y="26930"/>
                </a:lnTo>
                <a:lnTo>
                  <a:pt x="77983" y="25536"/>
                </a:lnTo>
                <a:lnTo>
                  <a:pt x="75195" y="24346"/>
                </a:lnTo>
                <a:lnTo>
                  <a:pt x="77577" y="22691"/>
                </a:lnTo>
                <a:lnTo>
                  <a:pt x="79333" y="21195"/>
                </a:lnTo>
                <a:lnTo>
                  <a:pt x="80466" y="19860"/>
                </a:lnTo>
                <a:lnTo>
                  <a:pt x="82469" y="17508"/>
                </a:lnTo>
                <a:lnTo>
                  <a:pt x="83471" y="14924"/>
                </a:lnTo>
                <a:lnTo>
                  <a:pt x="83471" y="8913"/>
                </a:lnTo>
                <a:lnTo>
                  <a:pt x="82259" y="6097"/>
                </a:lnTo>
                <a:lnTo>
                  <a:pt x="79834" y="3658"/>
                </a:lnTo>
                <a:lnTo>
                  <a:pt x="77409" y="1219"/>
                </a:lnTo>
                <a:lnTo>
                  <a:pt x="73976" y="0"/>
                </a:lnTo>
                <a:lnTo>
                  <a:pt x="65381" y="0"/>
                </a:lnTo>
                <a:lnTo>
                  <a:pt x="61723" y="1321"/>
                </a:lnTo>
                <a:lnTo>
                  <a:pt x="58558" y="3963"/>
                </a:lnTo>
                <a:lnTo>
                  <a:pt x="55393" y="6605"/>
                </a:lnTo>
                <a:lnTo>
                  <a:pt x="53230" y="10133"/>
                </a:lnTo>
                <a:lnTo>
                  <a:pt x="52068" y="14546"/>
                </a:lnTo>
                <a:lnTo>
                  <a:pt x="53419" y="14851"/>
                </a:lnTo>
                <a:close/>
              </a:path>
              <a:path w="206161" h="61192">
                <a:moveTo>
                  <a:pt x="36889" y="37760"/>
                </a:moveTo>
                <a:lnTo>
                  <a:pt x="0" y="54484"/>
                </a:lnTo>
                <a:lnTo>
                  <a:pt x="0" y="61105"/>
                </a:lnTo>
                <a:lnTo>
                  <a:pt x="48561" y="39023"/>
                </a:lnTo>
                <a:lnTo>
                  <a:pt x="48561" y="36628"/>
                </a:lnTo>
                <a:lnTo>
                  <a:pt x="0" y="14546"/>
                </a:lnTo>
                <a:lnTo>
                  <a:pt x="0" y="21166"/>
                </a:lnTo>
                <a:lnTo>
                  <a:pt x="36889" y="37760"/>
                </a:lnTo>
                <a:close/>
              </a:path>
              <a:path w="206161" h="61192">
                <a:moveTo>
                  <a:pt x="121841" y="61192"/>
                </a:moveTo>
                <a:lnTo>
                  <a:pt x="127721" y="56386"/>
                </a:lnTo>
                <a:lnTo>
                  <a:pt x="131119" y="46776"/>
                </a:lnTo>
                <a:lnTo>
                  <a:pt x="132918" y="41665"/>
                </a:lnTo>
                <a:lnTo>
                  <a:pt x="133818" y="36221"/>
                </a:lnTo>
                <a:lnTo>
                  <a:pt x="133818" y="23097"/>
                </a:lnTo>
                <a:lnTo>
                  <a:pt x="132352" y="16593"/>
                </a:lnTo>
                <a:lnTo>
                  <a:pt x="129420" y="10931"/>
                </a:lnTo>
                <a:lnTo>
                  <a:pt x="125732" y="3934"/>
                </a:lnTo>
                <a:lnTo>
                  <a:pt x="120550" y="435"/>
                </a:lnTo>
                <a:lnTo>
                  <a:pt x="106467" y="435"/>
                </a:lnTo>
                <a:lnTo>
                  <a:pt x="100979" y="4108"/>
                </a:lnTo>
                <a:lnTo>
                  <a:pt x="97408" y="11454"/>
                </a:lnTo>
                <a:lnTo>
                  <a:pt x="94766" y="16855"/>
                </a:lnTo>
                <a:lnTo>
                  <a:pt x="93444" y="23300"/>
                </a:lnTo>
                <a:lnTo>
                  <a:pt x="93444" y="40315"/>
                </a:lnTo>
                <a:lnTo>
                  <a:pt x="95419" y="47850"/>
                </a:lnTo>
                <a:lnTo>
                  <a:pt x="99368" y="53396"/>
                </a:lnTo>
                <a:lnTo>
                  <a:pt x="103056" y="58593"/>
                </a:lnTo>
                <a:lnTo>
                  <a:pt x="103549" y="47690"/>
                </a:lnTo>
                <a:lnTo>
                  <a:pt x="102562" y="43742"/>
                </a:lnTo>
                <a:lnTo>
                  <a:pt x="102068" y="38471"/>
                </a:lnTo>
                <a:lnTo>
                  <a:pt x="102068" y="24854"/>
                </a:lnTo>
                <a:lnTo>
                  <a:pt x="102547" y="19192"/>
                </a:lnTo>
                <a:lnTo>
                  <a:pt x="103506" y="14895"/>
                </a:lnTo>
                <a:lnTo>
                  <a:pt x="105334" y="6823"/>
                </a:lnTo>
                <a:lnTo>
                  <a:pt x="108717" y="2787"/>
                </a:lnTo>
                <a:lnTo>
                  <a:pt x="118589" y="2787"/>
                </a:lnTo>
                <a:lnTo>
                  <a:pt x="121958" y="6707"/>
                </a:lnTo>
                <a:lnTo>
                  <a:pt x="123758" y="14546"/>
                </a:lnTo>
                <a:lnTo>
                  <a:pt x="124716" y="18756"/>
                </a:lnTo>
                <a:lnTo>
                  <a:pt x="125195" y="24389"/>
                </a:lnTo>
                <a:lnTo>
                  <a:pt x="125195" y="40301"/>
                </a:lnTo>
                <a:lnTo>
                  <a:pt x="124397" y="47066"/>
                </a:lnTo>
                <a:lnTo>
                  <a:pt x="122800" y="51741"/>
                </a:lnTo>
                <a:lnTo>
                  <a:pt x="121203" y="56415"/>
                </a:lnTo>
                <a:lnTo>
                  <a:pt x="118270" y="58753"/>
                </a:lnTo>
                <a:lnTo>
                  <a:pt x="114002" y="58753"/>
                </a:lnTo>
                <a:lnTo>
                  <a:pt x="113479" y="61192"/>
                </a:lnTo>
                <a:lnTo>
                  <a:pt x="121841" y="61192"/>
                </a:lnTo>
                <a:close/>
              </a:path>
              <a:path w="206161" h="61192">
                <a:moveTo>
                  <a:pt x="103549" y="47690"/>
                </a:moveTo>
                <a:lnTo>
                  <a:pt x="103056" y="58593"/>
                </a:lnTo>
                <a:lnTo>
                  <a:pt x="107759" y="61192"/>
                </a:lnTo>
                <a:lnTo>
                  <a:pt x="113479" y="61192"/>
                </a:lnTo>
                <a:lnTo>
                  <a:pt x="114002" y="58753"/>
                </a:lnTo>
                <a:lnTo>
                  <a:pt x="108891" y="58753"/>
                </a:lnTo>
                <a:lnTo>
                  <a:pt x="105407" y="55065"/>
                </a:lnTo>
                <a:lnTo>
                  <a:pt x="103549" y="47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89238" y="5448455"/>
            <a:ext cx="1693038" cy="71171"/>
          </a:xfrm>
          <a:custGeom>
            <a:avLst/>
            <a:gdLst/>
            <a:ahLst/>
            <a:cxnLst/>
            <a:rect l="l" t="t" r="r" b="b"/>
            <a:pathLst>
              <a:path w="1862342" h="80660">
                <a:moveTo>
                  <a:pt x="1557678" y="52539"/>
                </a:moveTo>
                <a:lnTo>
                  <a:pt x="1555921" y="55530"/>
                </a:lnTo>
                <a:lnTo>
                  <a:pt x="1554164" y="58521"/>
                </a:lnTo>
                <a:lnTo>
                  <a:pt x="1551660" y="60016"/>
                </a:lnTo>
                <a:lnTo>
                  <a:pt x="1544256" y="60016"/>
                </a:lnTo>
                <a:lnTo>
                  <a:pt x="1541011" y="57780"/>
                </a:lnTo>
                <a:lnTo>
                  <a:pt x="1538674" y="53309"/>
                </a:lnTo>
                <a:lnTo>
                  <a:pt x="1541396" y="62498"/>
                </a:lnTo>
                <a:lnTo>
                  <a:pt x="1552778" y="62498"/>
                </a:lnTo>
                <a:lnTo>
                  <a:pt x="1557511" y="60364"/>
                </a:lnTo>
                <a:lnTo>
                  <a:pt x="1561169" y="56096"/>
                </a:lnTo>
                <a:lnTo>
                  <a:pt x="1564828" y="51828"/>
                </a:lnTo>
                <a:lnTo>
                  <a:pt x="1566657" y="46805"/>
                </a:lnTo>
                <a:lnTo>
                  <a:pt x="1566657" y="34755"/>
                </a:lnTo>
                <a:lnTo>
                  <a:pt x="1564770" y="29732"/>
                </a:lnTo>
                <a:lnTo>
                  <a:pt x="1560995" y="25957"/>
                </a:lnTo>
                <a:lnTo>
                  <a:pt x="1557220" y="22183"/>
                </a:lnTo>
                <a:lnTo>
                  <a:pt x="1552458" y="20295"/>
                </a:lnTo>
                <a:lnTo>
                  <a:pt x="1540931" y="20295"/>
                </a:lnTo>
                <a:lnTo>
                  <a:pt x="1536206" y="22292"/>
                </a:lnTo>
                <a:lnTo>
                  <a:pt x="1532532" y="26284"/>
                </a:lnTo>
                <a:lnTo>
                  <a:pt x="1528860" y="30276"/>
                </a:lnTo>
                <a:lnTo>
                  <a:pt x="1527023" y="35162"/>
                </a:lnTo>
                <a:lnTo>
                  <a:pt x="1527023" y="47124"/>
                </a:lnTo>
                <a:lnTo>
                  <a:pt x="1528954" y="52263"/>
                </a:lnTo>
                <a:lnTo>
                  <a:pt x="1532816" y="56357"/>
                </a:lnTo>
                <a:lnTo>
                  <a:pt x="1536677" y="60451"/>
                </a:lnTo>
                <a:lnTo>
                  <a:pt x="1536336" y="48837"/>
                </a:lnTo>
                <a:lnTo>
                  <a:pt x="1535168" y="44017"/>
                </a:lnTo>
                <a:lnTo>
                  <a:pt x="1535168" y="32374"/>
                </a:lnTo>
                <a:lnTo>
                  <a:pt x="1536619" y="27816"/>
                </a:lnTo>
                <a:lnTo>
                  <a:pt x="1539523" y="25173"/>
                </a:lnTo>
                <a:lnTo>
                  <a:pt x="1541207" y="23664"/>
                </a:lnTo>
                <a:lnTo>
                  <a:pt x="1543196" y="22909"/>
                </a:lnTo>
                <a:lnTo>
                  <a:pt x="1549729" y="22909"/>
                </a:lnTo>
                <a:lnTo>
                  <a:pt x="1552966" y="25130"/>
                </a:lnTo>
                <a:lnTo>
                  <a:pt x="1555203" y="29572"/>
                </a:lnTo>
                <a:lnTo>
                  <a:pt x="1557438" y="34015"/>
                </a:lnTo>
                <a:lnTo>
                  <a:pt x="1558556" y="38748"/>
                </a:lnTo>
                <a:lnTo>
                  <a:pt x="1558556" y="48619"/>
                </a:lnTo>
                <a:lnTo>
                  <a:pt x="1557678" y="52539"/>
                </a:lnTo>
                <a:close/>
              </a:path>
              <a:path w="1862342" h="80660">
                <a:moveTo>
                  <a:pt x="1538674" y="53309"/>
                </a:moveTo>
                <a:lnTo>
                  <a:pt x="1536336" y="48837"/>
                </a:lnTo>
                <a:lnTo>
                  <a:pt x="1536677" y="60451"/>
                </a:lnTo>
                <a:lnTo>
                  <a:pt x="1541396" y="62498"/>
                </a:lnTo>
                <a:lnTo>
                  <a:pt x="1538674" y="53309"/>
                </a:lnTo>
                <a:close/>
              </a:path>
              <a:path w="1862342" h="80660">
                <a:moveTo>
                  <a:pt x="1585951" y="8783"/>
                </a:moveTo>
                <a:lnTo>
                  <a:pt x="1586169" y="7258"/>
                </a:lnTo>
                <a:lnTo>
                  <a:pt x="1586605" y="6097"/>
                </a:lnTo>
                <a:lnTo>
                  <a:pt x="1587388" y="3919"/>
                </a:lnTo>
                <a:lnTo>
                  <a:pt x="1588884" y="2831"/>
                </a:lnTo>
                <a:lnTo>
                  <a:pt x="1591091" y="2831"/>
                </a:lnTo>
                <a:lnTo>
                  <a:pt x="1592847" y="3041"/>
                </a:lnTo>
                <a:lnTo>
                  <a:pt x="1594430" y="4399"/>
                </a:lnTo>
                <a:lnTo>
                  <a:pt x="1595577" y="6141"/>
                </a:lnTo>
                <a:lnTo>
                  <a:pt x="1596419" y="7418"/>
                </a:lnTo>
                <a:lnTo>
                  <a:pt x="1597144" y="8311"/>
                </a:lnTo>
                <a:lnTo>
                  <a:pt x="1598364" y="9327"/>
                </a:lnTo>
                <a:lnTo>
                  <a:pt x="1599932" y="9581"/>
                </a:lnTo>
                <a:lnTo>
                  <a:pt x="1601761" y="9204"/>
                </a:lnTo>
                <a:lnTo>
                  <a:pt x="1603155" y="7694"/>
                </a:lnTo>
                <a:lnTo>
                  <a:pt x="1603503" y="5879"/>
                </a:lnTo>
                <a:lnTo>
                  <a:pt x="1603503" y="4166"/>
                </a:lnTo>
                <a:lnTo>
                  <a:pt x="1602494" y="2802"/>
                </a:lnTo>
                <a:lnTo>
                  <a:pt x="1600476" y="1785"/>
                </a:lnTo>
                <a:lnTo>
                  <a:pt x="1598458" y="769"/>
                </a:lnTo>
                <a:lnTo>
                  <a:pt x="1596172" y="261"/>
                </a:lnTo>
                <a:lnTo>
                  <a:pt x="1587258" y="261"/>
                </a:lnTo>
                <a:lnTo>
                  <a:pt x="1582888" y="3295"/>
                </a:lnTo>
                <a:lnTo>
                  <a:pt x="1580507" y="9364"/>
                </a:lnTo>
                <a:lnTo>
                  <a:pt x="1579258" y="12529"/>
                </a:lnTo>
                <a:lnTo>
                  <a:pt x="1578634" y="16405"/>
                </a:lnTo>
                <a:lnTo>
                  <a:pt x="1578634" y="20992"/>
                </a:lnTo>
                <a:lnTo>
                  <a:pt x="1571187" y="20992"/>
                </a:lnTo>
                <a:lnTo>
                  <a:pt x="1571187" y="23910"/>
                </a:lnTo>
                <a:lnTo>
                  <a:pt x="1578634" y="23910"/>
                </a:lnTo>
                <a:lnTo>
                  <a:pt x="1578634" y="55094"/>
                </a:lnTo>
                <a:lnTo>
                  <a:pt x="1578148" y="57207"/>
                </a:lnTo>
                <a:lnTo>
                  <a:pt x="1576203" y="59210"/>
                </a:lnTo>
                <a:lnTo>
                  <a:pt x="1574177" y="59784"/>
                </a:lnTo>
                <a:lnTo>
                  <a:pt x="1571100" y="59929"/>
                </a:lnTo>
                <a:lnTo>
                  <a:pt x="1571100" y="61148"/>
                </a:lnTo>
                <a:lnTo>
                  <a:pt x="1594313" y="61148"/>
                </a:lnTo>
                <a:lnTo>
                  <a:pt x="1594313" y="59929"/>
                </a:lnTo>
                <a:lnTo>
                  <a:pt x="1590568" y="59668"/>
                </a:lnTo>
                <a:lnTo>
                  <a:pt x="1588252" y="59080"/>
                </a:lnTo>
                <a:lnTo>
                  <a:pt x="1586481" y="57250"/>
                </a:lnTo>
                <a:lnTo>
                  <a:pt x="1586038" y="55152"/>
                </a:lnTo>
                <a:lnTo>
                  <a:pt x="1586038" y="23910"/>
                </a:lnTo>
                <a:lnTo>
                  <a:pt x="1596883" y="23910"/>
                </a:lnTo>
                <a:lnTo>
                  <a:pt x="1596883" y="20992"/>
                </a:lnTo>
                <a:lnTo>
                  <a:pt x="1585951" y="20992"/>
                </a:lnTo>
                <a:lnTo>
                  <a:pt x="1585951" y="8783"/>
                </a:lnTo>
                <a:close/>
              </a:path>
              <a:path w="1862342" h="80660">
                <a:moveTo>
                  <a:pt x="1628584" y="22415"/>
                </a:moveTo>
                <a:lnTo>
                  <a:pt x="1625129" y="26654"/>
                </a:lnTo>
                <a:lnTo>
                  <a:pt x="1626522" y="33797"/>
                </a:lnTo>
                <a:lnTo>
                  <a:pt x="1626929" y="31416"/>
                </a:lnTo>
                <a:lnTo>
                  <a:pt x="1627597" y="29442"/>
                </a:lnTo>
                <a:lnTo>
                  <a:pt x="1628526" y="27874"/>
                </a:lnTo>
                <a:lnTo>
                  <a:pt x="1630268" y="24941"/>
                </a:lnTo>
                <a:lnTo>
                  <a:pt x="1633085" y="20295"/>
                </a:lnTo>
                <a:lnTo>
                  <a:pt x="1628584" y="22415"/>
                </a:lnTo>
                <a:close/>
              </a:path>
              <a:path w="1862342" h="80660">
                <a:moveTo>
                  <a:pt x="1654005" y="36584"/>
                </a:moveTo>
                <a:lnTo>
                  <a:pt x="1654005" y="31387"/>
                </a:lnTo>
                <a:lnTo>
                  <a:pt x="1652466" y="27373"/>
                </a:lnTo>
                <a:lnTo>
                  <a:pt x="1649388" y="24542"/>
                </a:lnTo>
                <a:lnTo>
                  <a:pt x="1646310" y="21711"/>
                </a:lnTo>
                <a:lnTo>
                  <a:pt x="1642724" y="20295"/>
                </a:lnTo>
                <a:lnTo>
                  <a:pt x="1633085" y="20295"/>
                </a:lnTo>
                <a:lnTo>
                  <a:pt x="1630268" y="24941"/>
                </a:lnTo>
                <a:lnTo>
                  <a:pt x="1632794" y="23475"/>
                </a:lnTo>
                <a:lnTo>
                  <a:pt x="1639443" y="23475"/>
                </a:lnTo>
                <a:lnTo>
                  <a:pt x="1641824" y="24753"/>
                </a:lnTo>
                <a:lnTo>
                  <a:pt x="1643247" y="27308"/>
                </a:lnTo>
                <a:lnTo>
                  <a:pt x="1644031" y="28730"/>
                </a:lnTo>
                <a:lnTo>
                  <a:pt x="1644583" y="30894"/>
                </a:lnTo>
                <a:lnTo>
                  <a:pt x="1644902" y="33797"/>
                </a:lnTo>
                <a:lnTo>
                  <a:pt x="1626522" y="33797"/>
                </a:lnTo>
                <a:lnTo>
                  <a:pt x="1625129" y="26654"/>
                </a:lnTo>
                <a:lnTo>
                  <a:pt x="1621674" y="30894"/>
                </a:lnTo>
                <a:lnTo>
                  <a:pt x="1619946" y="35931"/>
                </a:lnTo>
                <a:lnTo>
                  <a:pt x="1619946" y="47139"/>
                </a:lnTo>
                <a:lnTo>
                  <a:pt x="1621434" y="51886"/>
                </a:lnTo>
                <a:lnTo>
                  <a:pt x="1624410" y="56009"/>
                </a:lnTo>
                <a:lnTo>
                  <a:pt x="1627386" y="60132"/>
                </a:lnTo>
                <a:lnTo>
                  <a:pt x="1631604" y="62194"/>
                </a:lnTo>
                <a:lnTo>
                  <a:pt x="1641795" y="62194"/>
                </a:lnTo>
                <a:lnTo>
                  <a:pt x="1645795" y="60626"/>
                </a:lnTo>
                <a:lnTo>
                  <a:pt x="1649062" y="57490"/>
                </a:lnTo>
                <a:lnTo>
                  <a:pt x="1652328" y="54354"/>
                </a:lnTo>
                <a:lnTo>
                  <a:pt x="1654557" y="50942"/>
                </a:lnTo>
                <a:lnTo>
                  <a:pt x="1655747" y="47255"/>
                </a:lnTo>
                <a:lnTo>
                  <a:pt x="1654223" y="46732"/>
                </a:lnTo>
                <a:lnTo>
                  <a:pt x="1652451" y="49665"/>
                </a:lnTo>
                <a:lnTo>
                  <a:pt x="1650521" y="51929"/>
                </a:lnTo>
                <a:lnTo>
                  <a:pt x="1648430" y="53527"/>
                </a:lnTo>
                <a:lnTo>
                  <a:pt x="1646339" y="55124"/>
                </a:lnTo>
                <a:lnTo>
                  <a:pt x="1643770" y="55922"/>
                </a:lnTo>
                <a:lnTo>
                  <a:pt x="1636946" y="55922"/>
                </a:lnTo>
                <a:lnTo>
                  <a:pt x="1633680" y="54383"/>
                </a:lnTo>
                <a:lnTo>
                  <a:pt x="1630922" y="51305"/>
                </a:lnTo>
                <a:lnTo>
                  <a:pt x="1628163" y="48227"/>
                </a:lnTo>
                <a:lnTo>
                  <a:pt x="1626639" y="43321"/>
                </a:lnTo>
                <a:lnTo>
                  <a:pt x="1626348" y="36584"/>
                </a:lnTo>
                <a:lnTo>
                  <a:pt x="1654005" y="36584"/>
                </a:lnTo>
                <a:close/>
              </a:path>
              <a:path w="1862342" h="80660">
                <a:moveTo>
                  <a:pt x="1666231" y="34900"/>
                </a:moveTo>
                <a:lnTo>
                  <a:pt x="1667210" y="31002"/>
                </a:lnTo>
                <a:lnTo>
                  <a:pt x="1669171" y="27591"/>
                </a:lnTo>
                <a:lnTo>
                  <a:pt x="1671130" y="24179"/>
                </a:lnTo>
                <a:lnTo>
                  <a:pt x="1674172" y="22473"/>
                </a:lnTo>
                <a:lnTo>
                  <a:pt x="1672735" y="20078"/>
                </a:lnTo>
                <a:lnTo>
                  <a:pt x="1667893" y="22277"/>
                </a:lnTo>
                <a:lnTo>
                  <a:pt x="1666231" y="34900"/>
                </a:lnTo>
                <a:close/>
              </a:path>
              <a:path w="1862342" h="80660">
                <a:moveTo>
                  <a:pt x="1699985" y="80573"/>
                </a:moveTo>
                <a:lnTo>
                  <a:pt x="1699985" y="79354"/>
                </a:lnTo>
                <a:lnTo>
                  <a:pt x="1697575" y="79121"/>
                </a:lnTo>
                <a:lnTo>
                  <a:pt x="1695949" y="78439"/>
                </a:lnTo>
                <a:lnTo>
                  <a:pt x="1695107" y="77307"/>
                </a:lnTo>
                <a:lnTo>
                  <a:pt x="1686570" y="72211"/>
                </a:lnTo>
                <a:lnTo>
                  <a:pt x="1686570" y="75114"/>
                </a:lnTo>
                <a:lnTo>
                  <a:pt x="1685939" y="76987"/>
                </a:lnTo>
                <a:lnTo>
                  <a:pt x="1684676" y="77829"/>
                </a:lnTo>
                <a:lnTo>
                  <a:pt x="1683413" y="78671"/>
                </a:lnTo>
                <a:lnTo>
                  <a:pt x="1681489" y="79107"/>
                </a:lnTo>
                <a:lnTo>
                  <a:pt x="1678905" y="79136"/>
                </a:lnTo>
                <a:lnTo>
                  <a:pt x="1678905" y="80573"/>
                </a:lnTo>
                <a:lnTo>
                  <a:pt x="1699985" y="80573"/>
                </a:lnTo>
                <a:close/>
              </a:path>
              <a:path w="1862342" h="80660">
                <a:moveTo>
                  <a:pt x="1714836" y="20818"/>
                </a:moveTo>
                <a:lnTo>
                  <a:pt x="1701814" y="20818"/>
                </a:lnTo>
                <a:lnTo>
                  <a:pt x="1701814" y="22038"/>
                </a:lnTo>
                <a:lnTo>
                  <a:pt x="1703905" y="22241"/>
                </a:lnTo>
                <a:lnTo>
                  <a:pt x="1705269" y="22589"/>
                </a:lnTo>
                <a:lnTo>
                  <a:pt x="1706896" y="23867"/>
                </a:lnTo>
                <a:lnTo>
                  <a:pt x="1707389" y="25420"/>
                </a:lnTo>
                <a:lnTo>
                  <a:pt x="1707389" y="54528"/>
                </a:lnTo>
                <a:lnTo>
                  <a:pt x="1708521" y="57505"/>
                </a:lnTo>
                <a:lnTo>
                  <a:pt x="1710786" y="59276"/>
                </a:lnTo>
                <a:lnTo>
                  <a:pt x="1713022" y="61076"/>
                </a:lnTo>
                <a:lnTo>
                  <a:pt x="1715403" y="61976"/>
                </a:lnTo>
                <a:lnTo>
                  <a:pt x="1717929" y="61976"/>
                </a:lnTo>
                <a:lnTo>
                  <a:pt x="1715664" y="53439"/>
                </a:lnTo>
                <a:lnTo>
                  <a:pt x="1715112" y="52249"/>
                </a:lnTo>
                <a:lnTo>
                  <a:pt x="1714836" y="50666"/>
                </a:lnTo>
                <a:lnTo>
                  <a:pt x="1714836" y="20818"/>
                </a:lnTo>
                <a:close/>
              </a:path>
              <a:path w="1862342" h="80660">
                <a:moveTo>
                  <a:pt x="1729195" y="56488"/>
                </a:moveTo>
                <a:lnTo>
                  <a:pt x="1731169" y="54136"/>
                </a:lnTo>
                <a:lnTo>
                  <a:pt x="1731169" y="61148"/>
                </a:lnTo>
                <a:lnTo>
                  <a:pt x="1731474" y="61802"/>
                </a:lnTo>
                <a:lnTo>
                  <a:pt x="1734029" y="60815"/>
                </a:lnTo>
                <a:lnTo>
                  <a:pt x="1735684" y="60190"/>
                </a:lnTo>
                <a:lnTo>
                  <a:pt x="1736439" y="59929"/>
                </a:lnTo>
                <a:lnTo>
                  <a:pt x="1738210" y="59348"/>
                </a:lnTo>
                <a:lnTo>
                  <a:pt x="1739473" y="58949"/>
                </a:lnTo>
                <a:lnTo>
                  <a:pt x="1740229" y="58731"/>
                </a:lnTo>
                <a:lnTo>
                  <a:pt x="1742159" y="58187"/>
                </a:lnTo>
                <a:lnTo>
                  <a:pt x="1743756" y="57751"/>
                </a:lnTo>
                <a:lnTo>
                  <a:pt x="1743756" y="56532"/>
                </a:lnTo>
                <a:lnTo>
                  <a:pt x="1741462" y="56619"/>
                </a:lnTo>
                <a:lnTo>
                  <a:pt x="1739960" y="56292"/>
                </a:lnTo>
                <a:lnTo>
                  <a:pt x="1738537" y="54811"/>
                </a:lnTo>
                <a:lnTo>
                  <a:pt x="1738182" y="53454"/>
                </a:lnTo>
                <a:lnTo>
                  <a:pt x="1738182" y="20818"/>
                </a:lnTo>
                <a:lnTo>
                  <a:pt x="1724114" y="20818"/>
                </a:lnTo>
                <a:lnTo>
                  <a:pt x="1724114" y="22255"/>
                </a:lnTo>
                <a:lnTo>
                  <a:pt x="1726727" y="22400"/>
                </a:lnTo>
                <a:lnTo>
                  <a:pt x="1728469" y="22822"/>
                </a:lnTo>
                <a:lnTo>
                  <a:pt x="1730211" y="24215"/>
                </a:lnTo>
                <a:lnTo>
                  <a:pt x="1730647" y="25682"/>
                </a:lnTo>
                <a:lnTo>
                  <a:pt x="1730647" y="51784"/>
                </a:lnTo>
                <a:lnTo>
                  <a:pt x="1729543" y="53062"/>
                </a:lnTo>
                <a:lnTo>
                  <a:pt x="1727380" y="54790"/>
                </a:lnTo>
                <a:lnTo>
                  <a:pt x="1725493" y="56096"/>
                </a:lnTo>
                <a:lnTo>
                  <a:pt x="1723562" y="56749"/>
                </a:lnTo>
                <a:lnTo>
                  <a:pt x="1718713" y="56749"/>
                </a:lnTo>
                <a:lnTo>
                  <a:pt x="1716739" y="55646"/>
                </a:lnTo>
                <a:lnTo>
                  <a:pt x="1715664" y="53439"/>
                </a:lnTo>
                <a:lnTo>
                  <a:pt x="1717929" y="61976"/>
                </a:lnTo>
                <a:lnTo>
                  <a:pt x="1720687" y="61976"/>
                </a:lnTo>
                <a:lnTo>
                  <a:pt x="1723300" y="61105"/>
                </a:lnTo>
                <a:lnTo>
                  <a:pt x="1725769" y="59363"/>
                </a:lnTo>
                <a:lnTo>
                  <a:pt x="1727395" y="58230"/>
                </a:lnTo>
                <a:lnTo>
                  <a:pt x="1729195" y="56488"/>
                </a:lnTo>
                <a:close/>
              </a:path>
              <a:path w="1862342" h="80660">
                <a:moveTo>
                  <a:pt x="1762005" y="4921"/>
                </a:moveTo>
                <a:lnTo>
                  <a:pt x="1762005" y="3644"/>
                </a:lnTo>
                <a:lnTo>
                  <a:pt x="1760677" y="1677"/>
                </a:lnTo>
                <a:lnTo>
                  <a:pt x="1758724" y="348"/>
                </a:lnTo>
                <a:lnTo>
                  <a:pt x="1756198" y="348"/>
                </a:lnTo>
                <a:lnTo>
                  <a:pt x="1754253" y="1698"/>
                </a:lnTo>
                <a:lnTo>
                  <a:pt x="1752946" y="3673"/>
                </a:lnTo>
                <a:lnTo>
                  <a:pt x="1752946" y="6170"/>
                </a:lnTo>
                <a:lnTo>
                  <a:pt x="1754253" y="8122"/>
                </a:lnTo>
                <a:lnTo>
                  <a:pt x="1756198" y="9451"/>
                </a:lnTo>
                <a:lnTo>
                  <a:pt x="1758724" y="9451"/>
                </a:lnTo>
                <a:lnTo>
                  <a:pt x="1760677" y="8122"/>
                </a:lnTo>
                <a:lnTo>
                  <a:pt x="1762005" y="6170"/>
                </a:lnTo>
                <a:lnTo>
                  <a:pt x="1762005" y="4921"/>
                </a:lnTo>
                <a:close/>
              </a:path>
              <a:path w="1862342" h="80660">
                <a:moveTo>
                  <a:pt x="1768538" y="61148"/>
                </a:moveTo>
                <a:lnTo>
                  <a:pt x="1768538" y="59929"/>
                </a:lnTo>
                <a:lnTo>
                  <a:pt x="1765722" y="59697"/>
                </a:lnTo>
                <a:lnTo>
                  <a:pt x="1763914" y="59160"/>
                </a:lnTo>
                <a:lnTo>
                  <a:pt x="1762317" y="57475"/>
                </a:lnTo>
                <a:lnTo>
                  <a:pt x="1761918" y="55400"/>
                </a:lnTo>
                <a:lnTo>
                  <a:pt x="1761918" y="20818"/>
                </a:lnTo>
                <a:lnTo>
                  <a:pt x="1761599" y="20165"/>
                </a:lnTo>
                <a:lnTo>
                  <a:pt x="1760263" y="20687"/>
                </a:lnTo>
                <a:lnTo>
                  <a:pt x="1758260" y="21529"/>
                </a:lnTo>
                <a:lnTo>
                  <a:pt x="1754717" y="22778"/>
                </a:lnTo>
                <a:lnTo>
                  <a:pt x="1749636" y="24433"/>
                </a:lnTo>
                <a:lnTo>
                  <a:pt x="1747763" y="25043"/>
                </a:lnTo>
                <a:lnTo>
                  <a:pt x="1747763" y="26393"/>
                </a:lnTo>
                <a:lnTo>
                  <a:pt x="1749215" y="25986"/>
                </a:lnTo>
                <a:lnTo>
                  <a:pt x="1750093" y="25754"/>
                </a:lnTo>
                <a:lnTo>
                  <a:pt x="1751335" y="25609"/>
                </a:lnTo>
                <a:lnTo>
                  <a:pt x="1752728" y="25609"/>
                </a:lnTo>
                <a:lnTo>
                  <a:pt x="1753643" y="26204"/>
                </a:lnTo>
                <a:lnTo>
                  <a:pt x="1754078" y="27395"/>
                </a:lnTo>
                <a:lnTo>
                  <a:pt x="1754340" y="28121"/>
                </a:lnTo>
                <a:lnTo>
                  <a:pt x="1754470" y="29427"/>
                </a:lnTo>
                <a:lnTo>
                  <a:pt x="1754470" y="55486"/>
                </a:lnTo>
                <a:lnTo>
                  <a:pt x="1754064" y="57570"/>
                </a:lnTo>
                <a:lnTo>
                  <a:pt x="1752438" y="59109"/>
                </a:lnTo>
                <a:lnTo>
                  <a:pt x="1750478" y="59639"/>
                </a:lnTo>
                <a:lnTo>
                  <a:pt x="1747371" y="59929"/>
                </a:lnTo>
                <a:lnTo>
                  <a:pt x="1747371" y="61148"/>
                </a:lnTo>
                <a:lnTo>
                  <a:pt x="1768538" y="61148"/>
                </a:lnTo>
                <a:close/>
              </a:path>
              <a:path w="1862342" h="80660">
                <a:moveTo>
                  <a:pt x="1817918" y="50826"/>
                </a:moveTo>
                <a:lnTo>
                  <a:pt x="1807726" y="28222"/>
                </a:lnTo>
                <a:lnTo>
                  <a:pt x="1806942" y="26328"/>
                </a:lnTo>
                <a:lnTo>
                  <a:pt x="1806724" y="25086"/>
                </a:lnTo>
                <a:lnTo>
                  <a:pt x="1807392" y="23243"/>
                </a:lnTo>
                <a:lnTo>
                  <a:pt x="1808728" y="22865"/>
                </a:lnTo>
                <a:lnTo>
                  <a:pt x="1810499" y="22502"/>
                </a:lnTo>
                <a:lnTo>
                  <a:pt x="1811950" y="22473"/>
                </a:lnTo>
                <a:lnTo>
                  <a:pt x="1811950" y="21123"/>
                </a:lnTo>
                <a:lnTo>
                  <a:pt x="1793571" y="21123"/>
                </a:lnTo>
                <a:lnTo>
                  <a:pt x="1793571" y="22342"/>
                </a:lnTo>
                <a:lnTo>
                  <a:pt x="1795023" y="22546"/>
                </a:lnTo>
                <a:lnTo>
                  <a:pt x="1796119" y="22988"/>
                </a:lnTo>
                <a:lnTo>
                  <a:pt x="1797600" y="24353"/>
                </a:lnTo>
                <a:lnTo>
                  <a:pt x="1798464" y="25769"/>
                </a:lnTo>
                <a:lnTo>
                  <a:pt x="1799451" y="27917"/>
                </a:lnTo>
                <a:lnTo>
                  <a:pt x="1813388" y="58056"/>
                </a:lnTo>
                <a:lnTo>
                  <a:pt x="1813605" y="58680"/>
                </a:lnTo>
                <a:lnTo>
                  <a:pt x="1813824" y="60016"/>
                </a:lnTo>
                <a:lnTo>
                  <a:pt x="1817918" y="50826"/>
                </a:lnTo>
                <a:close/>
              </a:path>
              <a:path w="1862342" h="80660">
                <a:moveTo>
                  <a:pt x="1794878" y="75564"/>
                </a:moveTo>
                <a:lnTo>
                  <a:pt x="1794878" y="77336"/>
                </a:lnTo>
                <a:lnTo>
                  <a:pt x="1795589" y="78628"/>
                </a:lnTo>
                <a:lnTo>
                  <a:pt x="1797012" y="79441"/>
                </a:lnTo>
                <a:lnTo>
                  <a:pt x="1798435" y="80254"/>
                </a:lnTo>
                <a:lnTo>
                  <a:pt x="1799959" y="80660"/>
                </a:lnTo>
                <a:lnTo>
                  <a:pt x="1804924" y="80660"/>
                </a:lnTo>
                <a:lnTo>
                  <a:pt x="1807682" y="79252"/>
                </a:lnTo>
                <a:lnTo>
                  <a:pt x="1809860" y="76435"/>
                </a:lnTo>
                <a:lnTo>
                  <a:pt x="1812038" y="73619"/>
                </a:lnTo>
                <a:lnTo>
                  <a:pt x="1814317" y="69075"/>
                </a:lnTo>
                <a:lnTo>
                  <a:pt x="1816698" y="62803"/>
                </a:lnTo>
                <a:lnTo>
                  <a:pt x="1830417" y="26480"/>
                </a:lnTo>
                <a:lnTo>
                  <a:pt x="1830853" y="25290"/>
                </a:lnTo>
                <a:lnTo>
                  <a:pt x="1831963" y="23693"/>
                </a:lnTo>
                <a:lnTo>
                  <a:pt x="1833451" y="22618"/>
                </a:lnTo>
                <a:lnTo>
                  <a:pt x="1834642" y="22473"/>
                </a:lnTo>
                <a:lnTo>
                  <a:pt x="1834642" y="21123"/>
                </a:lnTo>
                <a:lnTo>
                  <a:pt x="1822665" y="21123"/>
                </a:lnTo>
                <a:lnTo>
                  <a:pt x="1822665" y="22473"/>
                </a:lnTo>
                <a:lnTo>
                  <a:pt x="1824015" y="22560"/>
                </a:lnTo>
                <a:lnTo>
                  <a:pt x="1824828" y="22618"/>
                </a:lnTo>
                <a:lnTo>
                  <a:pt x="1826541" y="23518"/>
                </a:lnTo>
                <a:lnTo>
                  <a:pt x="1826803" y="25115"/>
                </a:lnTo>
                <a:lnTo>
                  <a:pt x="1826519" y="26480"/>
                </a:lnTo>
                <a:lnTo>
                  <a:pt x="1826106" y="28048"/>
                </a:lnTo>
                <a:lnTo>
                  <a:pt x="1817918" y="50826"/>
                </a:lnTo>
                <a:lnTo>
                  <a:pt x="1813824" y="60016"/>
                </a:lnTo>
                <a:lnTo>
                  <a:pt x="1813824" y="61293"/>
                </a:lnTo>
                <a:lnTo>
                  <a:pt x="1812923" y="63820"/>
                </a:lnTo>
                <a:lnTo>
                  <a:pt x="1811123" y="67594"/>
                </a:lnTo>
                <a:lnTo>
                  <a:pt x="1809323" y="71369"/>
                </a:lnTo>
                <a:lnTo>
                  <a:pt x="1807610" y="73256"/>
                </a:lnTo>
                <a:lnTo>
                  <a:pt x="1805984" y="73256"/>
                </a:lnTo>
                <a:lnTo>
                  <a:pt x="1804278" y="72980"/>
                </a:lnTo>
                <a:lnTo>
                  <a:pt x="1802783" y="72429"/>
                </a:lnTo>
                <a:lnTo>
                  <a:pt x="1801287" y="71877"/>
                </a:lnTo>
                <a:lnTo>
                  <a:pt x="1799407" y="71601"/>
                </a:lnTo>
                <a:lnTo>
                  <a:pt x="1798101" y="71601"/>
                </a:lnTo>
                <a:lnTo>
                  <a:pt x="1797019" y="71971"/>
                </a:lnTo>
                <a:lnTo>
                  <a:pt x="1795306" y="73452"/>
                </a:lnTo>
                <a:lnTo>
                  <a:pt x="1794878" y="75564"/>
                </a:lnTo>
                <a:close/>
              </a:path>
              <a:path w="1862342" h="80660">
                <a:moveTo>
                  <a:pt x="1840130" y="77045"/>
                </a:moveTo>
                <a:lnTo>
                  <a:pt x="1841843" y="76203"/>
                </a:lnTo>
                <a:lnTo>
                  <a:pt x="1843963" y="74737"/>
                </a:lnTo>
                <a:lnTo>
                  <a:pt x="1846489" y="72646"/>
                </a:lnTo>
                <a:lnTo>
                  <a:pt x="1850322" y="69482"/>
                </a:lnTo>
                <a:lnTo>
                  <a:pt x="1853385" y="66070"/>
                </a:lnTo>
                <a:lnTo>
                  <a:pt x="1855678" y="62411"/>
                </a:lnTo>
                <a:lnTo>
                  <a:pt x="1857856" y="58985"/>
                </a:lnTo>
                <a:lnTo>
                  <a:pt x="1859511" y="55341"/>
                </a:lnTo>
                <a:lnTo>
                  <a:pt x="1860643" y="51480"/>
                </a:lnTo>
                <a:lnTo>
                  <a:pt x="1861776" y="47618"/>
                </a:lnTo>
                <a:lnTo>
                  <a:pt x="1862342" y="43524"/>
                </a:lnTo>
                <a:lnTo>
                  <a:pt x="1862342" y="39198"/>
                </a:lnTo>
                <a:lnTo>
                  <a:pt x="1862250" y="36240"/>
                </a:lnTo>
                <a:lnTo>
                  <a:pt x="1859584" y="23767"/>
                </a:lnTo>
                <a:lnTo>
                  <a:pt x="1853239" y="12456"/>
                </a:lnTo>
                <a:lnTo>
                  <a:pt x="1849291" y="7288"/>
                </a:lnTo>
                <a:lnTo>
                  <a:pt x="1845022" y="3426"/>
                </a:lnTo>
                <a:lnTo>
                  <a:pt x="1840435" y="871"/>
                </a:lnTo>
                <a:lnTo>
                  <a:pt x="1839302" y="2308"/>
                </a:lnTo>
                <a:lnTo>
                  <a:pt x="1845458" y="6576"/>
                </a:lnTo>
                <a:lnTo>
                  <a:pt x="1849712" y="12441"/>
                </a:lnTo>
                <a:lnTo>
                  <a:pt x="1852063" y="19903"/>
                </a:lnTo>
                <a:lnTo>
                  <a:pt x="1853748" y="25188"/>
                </a:lnTo>
                <a:lnTo>
                  <a:pt x="1854590" y="31997"/>
                </a:lnTo>
                <a:lnTo>
                  <a:pt x="1854590" y="40412"/>
                </a:lnTo>
                <a:lnTo>
                  <a:pt x="1853210" y="54311"/>
                </a:lnTo>
                <a:lnTo>
                  <a:pt x="1849102" y="65199"/>
                </a:lnTo>
                <a:lnTo>
                  <a:pt x="1847040" y="68741"/>
                </a:lnTo>
                <a:lnTo>
                  <a:pt x="1843774" y="72211"/>
                </a:lnTo>
                <a:lnTo>
                  <a:pt x="1839302" y="75608"/>
                </a:lnTo>
                <a:lnTo>
                  <a:pt x="1840130" y="77045"/>
                </a:lnTo>
                <a:close/>
              </a:path>
              <a:path w="1862342" h="80660">
                <a:moveTo>
                  <a:pt x="1782884" y="20992"/>
                </a:moveTo>
                <a:lnTo>
                  <a:pt x="1782884" y="10278"/>
                </a:lnTo>
                <a:lnTo>
                  <a:pt x="1782100" y="9538"/>
                </a:lnTo>
                <a:lnTo>
                  <a:pt x="1778819" y="13951"/>
                </a:lnTo>
                <a:lnTo>
                  <a:pt x="1776735" y="16673"/>
                </a:lnTo>
                <a:lnTo>
                  <a:pt x="1774964" y="18735"/>
                </a:lnTo>
                <a:lnTo>
                  <a:pt x="1773520" y="20078"/>
                </a:lnTo>
                <a:lnTo>
                  <a:pt x="1771516" y="21733"/>
                </a:lnTo>
                <a:lnTo>
                  <a:pt x="1770275" y="22843"/>
                </a:lnTo>
                <a:lnTo>
                  <a:pt x="1770515" y="24128"/>
                </a:lnTo>
                <a:lnTo>
                  <a:pt x="1775262" y="24128"/>
                </a:lnTo>
                <a:lnTo>
                  <a:pt x="1775262" y="53454"/>
                </a:lnTo>
                <a:lnTo>
                  <a:pt x="1775596" y="55748"/>
                </a:lnTo>
                <a:lnTo>
                  <a:pt x="1776264" y="57403"/>
                </a:lnTo>
                <a:lnTo>
                  <a:pt x="1777483" y="60451"/>
                </a:lnTo>
                <a:lnTo>
                  <a:pt x="1779806" y="61976"/>
                </a:lnTo>
                <a:lnTo>
                  <a:pt x="1784800" y="61976"/>
                </a:lnTo>
                <a:lnTo>
                  <a:pt x="1786426" y="61555"/>
                </a:lnTo>
                <a:lnTo>
                  <a:pt x="1788110" y="60713"/>
                </a:lnTo>
                <a:lnTo>
                  <a:pt x="1789795" y="59871"/>
                </a:lnTo>
                <a:lnTo>
                  <a:pt x="1791391" y="58434"/>
                </a:lnTo>
                <a:lnTo>
                  <a:pt x="1792901" y="56401"/>
                </a:lnTo>
                <a:lnTo>
                  <a:pt x="1793859" y="55094"/>
                </a:lnTo>
                <a:lnTo>
                  <a:pt x="1792727" y="54136"/>
                </a:lnTo>
                <a:lnTo>
                  <a:pt x="1790861" y="55995"/>
                </a:lnTo>
                <a:lnTo>
                  <a:pt x="1789323" y="56982"/>
                </a:lnTo>
                <a:lnTo>
                  <a:pt x="1787370" y="57229"/>
                </a:lnTo>
                <a:lnTo>
                  <a:pt x="1785337" y="57229"/>
                </a:lnTo>
                <a:lnTo>
                  <a:pt x="1783972" y="56227"/>
                </a:lnTo>
                <a:lnTo>
                  <a:pt x="1783276" y="54223"/>
                </a:lnTo>
                <a:lnTo>
                  <a:pt x="1782898" y="53091"/>
                </a:lnTo>
                <a:lnTo>
                  <a:pt x="1782710" y="51422"/>
                </a:lnTo>
                <a:lnTo>
                  <a:pt x="1782710" y="49215"/>
                </a:lnTo>
                <a:lnTo>
                  <a:pt x="1782796" y="24128"/>
                </a:lnTo>
                <a:lnTo>
                  <a:pt x="1791682" y="24128"/>
                </a:lnTo>
                <a:lnTo>
                  <a:pt x="1791682" y="20992"/>
                </a:lnTo>
                <a:lnTo>
                  <a:pt x="1782884" y="20992"/>
                </a:lnTo>
                <a:close/>
              </a:path>
              <a:path w="1862342" h="80660">
                <a:moveTo>
                  <a:pt x="1666231" y="34900"/>
                </a:moveTo>
                <a:lnTo>
                  <a:pt x="1667893" y="22277"/>
                </a:lnTo>
                <a:lnTo>
                  <a:pt x="1664162" y="26676"/>
                </a:lnTo>
                <a:lnTo>
                  <a:pt x="1660431" y="31075"/>
                </a:lnTo>
                <a:lnTo>
                  <a:pt x="1658566" y="36265"/>
                </a:lnTo>
                <a:lnTo>
                  <a:pt x="1658566" y="48750"/>
                </a:lnTo>
                <a:lnTo>
                  <a:pt x="1660075" y="53679"/>
                </a:lnTo>
                <a:lnTo>
                  <a:pt x="1663095" y="57033"/>
                </a:lnTo>
                <a:lnTo>
                  <a:pt x="1666115" y="60386"/>
                </a:lnTo>
                <a:lnTo>
                  <a:pt x="1669439" y="62063"/>
                </a:lnTo>
                <a:lnTo>
                  <a:pt x="1676118" y="62063"/>
                </a:lnTo>
                <a:lnTo>
                  <a:pt x="1678861" y="61352"/>
                </a:lnTo>
                <a:lnTo>
                  <a:pt x="1681300" y="59929"/>
                </a:lnTo>
                <a:lnTo>
                  <a:pt x="1682781" y="59058"/>
                </a:lnTo>
                <a:lnTo>
                  <a:pt x="1684538" y="57621"/>
                </a:lnTo>
                <a:lnTo>
                  <a:pt x="1686570" y="55617"/>
                </a:lnTo>
                <a:lnTo>
                  <a:pt x="1686570" y="72211"/>
                </a:lnTo>
                <a:lnTo>
                  <a:pt x="1695107" y="77307"/>
                </a:lnTo>
                <a:lnTo>
                  <a:pt x="1694279" y="75405"/>
                </a:lnTo>
                <a:lnTo>
                  <a:pt x="1694279" y="20905"/>
                </a:lnTo>
                <a:lnTo>
                  <a:pt x="1693364" y="20295"/>
                </a:lnTo>
                <a:lnTo>
                  <a:pt x="1688530" y="23170"/>
                </a:lnTo>
                <a:lnTo>
                  <a:pt x="1686469" y="22008"/>
                </a:lnTo>
                <a:lnTo>
                  <a:pt x="1684930" y="21254"/>
                </a:lnTo>
                <a:lnTo>
                  <a:pt x="1683914" y="20905"/>
                </a:lnTo>
                <a:lnTo>
                  <a:pt x="1682404" y="20353"/>
                </a:lnTo>
                <a:lnTo>
                  <a:pt x="1680662" y="20078"/>
                </a:lnTo>
                <a:lnTo>
                  <a:pt x="1672735" y="20078"/>
                </a:lnTo>
                <a:lnTo>
                  <a:pt x="1674172" y="22473"/>
                </a:lnTo>
                <a:lnTo>
                  <a:pt x="1681924" y="22473"/>
                </a:lnTo>
                <a:lnTo>
                  <a:pt x="1684393" y="23635"/>
                </a:lnTo>
                <a:lnTo>
                  <a:pt x="1685699" y="25957"/>
                </a:lnTo>
                <a:lnTo>
                  <a:pt x="1686396" y="27235"/>
                </a:lnTo>
                <a:lnTo>
                  <a:pt x="1686745" y="29021"/>
                </a:lnTo>
                <a:lnTo>
                  <a:pt x="1686745" y="51291"/>
                </a:lnTo>
                <a:lnTo>
                  <a:pt x="1686309" y="52960"/>
                </a:lnTo>
                <a:lnTo>
                  <a:pt x="1685176" y="54209"/>
                </a:lnTo>
                <a:lnTo>
                  <a:pt x="1683783" y="54964"/>
                </a:lnTo>
                <a:lnTo>
                  <a:pt x="1681671" y="55907"/>
                </a:lnTo>
                <a:lnTo>
                  <a:pt x="1679319" y="56372"/>
                </a:lnTo>
                <a:lnTo>
                  <a:pt x="1677685" y="56488"/>
                </a:lnTo>
                <a:lnTo>
                  <a:pt x="1674027" y="56488"/>
                </a:lnTo>
                <a:lnTo>
                  <a:pt x="1671203" y="54906"/>
                </a:lnTo>
                <a:lnTo>
                  <a:pt x="1669214" y="51741"/>
                </a:lnTo>
                <a:lnTo>
                  <a:pt x="1667225" y="48576"/>
                </a:lnTo>
                <a:lnTo>
                  <a:pt x="1666231" y="44424"/>
                </a:lnTo>
                <a:lnTo>
                  <a:pt x="1666231" y="34900"/>
                </a:lnTo>
                <a:close/>
              </a:path>
              <a:path w="1862342" h="80660">
                <a:moveTo>
                  <a:pt x="1283801" y="20992"/>
                </a:moveTo>
                <a:lnTo>
                  <a:pt x="1283801" y="10278"/>
                </a:lnTo>
                <a:lnTo>
                  <a:pt x="1283017" y="9538"/>
                </a:lnTo>
                <a:lnTo>
                  <a:pt x="1279737" y="13951"/>
                </a:lnTo>
                <a:lnTo>
                  <a:pt x="1277653" y="16673"/>
                </a:lnTo>
                <a:lnTo>
                  <a:pt x="1275882" y="18735"/>
                </a:lnTo>
                <a:lnTo>
                  <a:pt x="1274437" y="20078"/>
                </a:lnTo>
                <a:lnTo>
                  <a:pt x="1272434" y="21733"/>
                </a:lnTo>
                <a:lnTo>
                  <a:pt x="1271193" y="22843"/>
                </a:lnTo>
                <a:lnTo>
                  <a:pt x="1271432" y="24128"/>
                </a:lnTo>
                <a:lnTo>
                  <a:pt x="1276180" y="24128"/>
                </a:lnTo>
                <a:lnTo>
                  <a:pt x="1276180" y="53454"/>
                </a:lnTo>
                <a:lnTo>
                  <a:pt x="1276513" y="55748"/>
                </a:lnTo>
                <a:lnTo>
                  <a:pt x="1277181" y="57403"/>
                </a:lnTo>
                <a:lnTo>
                  <a:pt x="1278401" y="60451"/>
                </a:lnTo>
                <a:lnTo>
                  <a:pt x="1280724" y="61976"/>
                </a:lnTo>
                <a:lnTo>
                  <a:pt x="1285718" y="61976"/>
                </a:lnTo>
                <a:lnTo>
                  <a:pt x="1287344" y="61555"/>
                </a:lnTo>
                <a:lnTo>
                  <a:pt x="1289028" y="60713"/>
                </a:lnTo>
                <a:lnTo>
                  <a:pt x="1290712" y="59871"/>
                </a:lnTo>
                <a:lnTo>
                  <a:pt x="1292309" y="58434"/>
                </a:lnTo>
                <a:lnTo>
                  <a:pt x="1293819" y="56401"/>
                </a:lnTo>
                <a:lnTo>
                  <a:pt x="1294777" y="55094"/>
                </a:lnTo>
                <a:lnTo>
                  <a:pt x="1293645" y="54136"/>
                </a:lnTo>
                <a:lnTo>
                  <a:pt x="1291779" y="55995"/>
                </a:lnTo>
                <a:lnTo>
                  <a:pt x="1290240" y="56982"/>
                </a:lnTo>
                <a:lnTo>
                  <a:pt x="1288287" y="57229"/>
                </a:lnTo>
                <a:lnTo>
                  <a:pt x="1286254" y="57229"/>
                </a:lnTo>
                <a:lnTo>
                  <a:pt x="1284890" y="56227"/>
                </a:lnTo>
                <a:lnTo>
                  <a:pt x="1284193" y="54223"/>
                </a:lnTo>
                <a:lnTo>
                  <a:pt x="1283816" y="53091"/>
                </a:lnTo>
                <a:lnTo>
                  <a:pt x="1283627" y="51422"/>
                </a:lnTo>
                <a:lnTo>
                  <a:pt x="1283627" y="49215"/>
                </a:lnTo>
                <a:lnTo>
                  <a:pt x="1283714" y="24128"/>
                </a:lnTo>
                <a:lnTo>
                  <a:pt x="1292599" y="24128"/>
                </a:lnTo>
                <a:lnTo>
                  <a:pt x="1292599" y="20992"/>
                </a:lnTo>
                <a:lnTo>
                  <a:pt x="1283801" y="20992"/>
                </a:lnTo>
                <a:close/>
              </a:path>
              <a:path w="1862342" h="80660">
                <a:moveTo>
                  <a:pt x="1047486" y="3963"/>
                </a:moveTo>
                <a:lnTo>
                  <a:pt x="1049794" y="4537"/>
                </a:lnTo>
                <a:lnTo>
                  <a:pt x="1051827" y="6482"/>
                </a:lnTo>
                <a:lnTo>
                  <a:pt x="1052335" y="8580"/>
                </a:lnTo>
                <a:lnTo>
                  <a:pt x="1052335" y="52743"/>
                </a:lnTo>
                <a:lnTo>
                  <a:pt x="1051812" y="55741"/>
                </a:lnTo>
                <a:lnTo>
                  <a:pt x="1050767" y="57033"/>
                </a:lnTo>
                <a:lnTo>
                  <a:pt x="1049722" y="58325"/>
                </a:lnTo>
                <a:lnTo>
                  <a:pt x="1047355" y="59160"/>
                </a:lnTo>
                <a:lnTo>
                  <a:pt x="1043668" y="59537"/>
                </a:lnTo>
                <a:lnTo>
                  <a:pt x="1043668" y="61148"/>
                </a:lnTo>
                <a:lnTo>
                  <a:pt x="1064617" y="61148"/>
                </a:lnTo>
                <a:lnTo>
                  <a:pt x="1064617" y="59537"/>
                </a:lnTo>
                <a:lnTo>
                  <a:pt x="1061394" y="59188"/>
                </a:lnTo>
                <a:lnTo>
                  <a:pt x="1059318" y="58535"/>
                </a:lnTo>
                <a:lnTo>
                  <a:pt x="1058389" y="57577"/>
                </a:lnTo>
                <a:lnTo>
                  <a:pt x="1056966" y="56096"/>
                </a:lnTo>
                <a:lnTo>
                  <a:pt x="1056255" y="52917"/>
                </a:lnTo>
                <a:lnTo>
                  <a:pt x="1056255" y="12456"/>
                </a:lnTo>
                <a:lnTo>
                  <a:pt x="1078685" y="61148"/>
                </a:lnTo>
                <a:lnTo>
                  <a:pt x="1079904" y="61148"/>
                </a:lnTo>
                <a:lnTo>
                  <a:pt x="1102726" y="10365"/>
                </a:lnTo>
                <a:lnTo>
                  <a:pt x="1102726" y="54209"/>
                </a:lnTo>
                <a:lnTo>
                  <a:pt x="1102284" y="56597"/>
                </a:lnTo>
                <a:lnTo>
                  <a:pt x="1100512" y="58600"/>
                </a:lnTo>
                <a:lnTo>
                  <a:pt x="1098269" y="59246"/>
                </a:lnTo>
                <a:lnTo>
                  <a:pt x="1094669" y="59537"/>
                </a:lnTo>
                <a:lnTo>
                  <a:pt x="1094669" y="61148"/>
                </a:lnTo>
                <a:lnTo>
                  <a:pt x="1119669" y="61148"/>
                </a:lnTo>
                <a:lnTo>
                  <a:pt x="1119669" y="59537"/>
                </a:lnTo>
                <a:lnTo>
                  <a:pt x="1116359" y="59246"/>
                </a:lnTo>
                <a:lnTo>
                  <a:pt x="1114225" y="58644"/>
                </a:lnTo>
                <a:lnTo>
                  <a:pt x="1112308" y="56815"/>
                </a:lnTo>
                <a:lnTo>
                  <a:pt x="1111829" y="54732"/>
                </a:lnTo>
                <a:lnTo>
                  <a:pt x="1111829" y="8638"/>
                </a:lnTo>
                <a:lnTo>
                  <a:pt x="1112308" y="6569"/>
                </a:lnTo>
                <a:lnTo>
                  <a:pt x="1114225" y="4623"/>
                </a:lnTo>
                <a:lnTo>
                  <a:pt x="1116359" y="4021"/>
                </a:lnTo>
                <a:lnTo>
                  <a:pt x="1119669" y="3789"/>
                </a:lnTo>
                <a:lnTo>
                  <a:pt x="1119669" y="2134"/>
                </a:lnTo>
                <a:lnTo>
                  <a:pt x="1101899" y="2134"/>
                </a:lnTo>
                <a:lnTo>
                  <a:pt x="1082169" y="47124"/>
                </a:lnTo>
                <a:lnTo>
                  <a:pt x="1061525" y="2134"/>
                </a:lnTo>
                <a:lnTo>
                  <a:pt x="1043885" y="2134"/>
                </a:lnTo>
                <a:lnTo>
                  <a:pt x="1043885" y="3789"/>
                </a:lnTo>
                <a:lnTo>
                  <a:pt x="1047486" y="3963"/>
                </a:lnTo>
                <a:close/>
              </a:path>
              <a:path w="1862342" h="80660">
                <a:moveTo>
                  <a:pt x="1000848" y="35583"/>
                </a:moveTo>
                <a:lnTo>
                  <a:pt x="1000848" y="16071"/>
                </a:lnTo>
                <a:lnTo>
                  <a:pt x="994751" y="16071"/>
                </a:lnTo>
                <a:lnTo>
                  <a:pt x="994751" y="35583"/>
                </a:lnTo>
                <a:lnTo>
                  <a:pt x="975239" y="35583"/>
                </a:lnTo>
                <a:lnTo>
                  <a:pt x="975239" y="41680"/>
                </a:lnTo>
                <a:lnTo>
                  <a:pt x="994751" y="41680"/>
                </a:lnTo>
                <a:lnTo>
                  <a:pt x="994751" y="61148"/>
                </a:lnTo>
                <a:lnTo>
                  <a:pt x="1000848" y="61148"/>
                </a:lnTo>
                <a:lnTo>
                  <a:pt x="1000848" y="41680"/>
                </a:lnTo>
                <a:lnTo>
                  <a:pt x="1020273" y="41680"/>
                </a:lnTo>
                <a:lnTo>
                  <a:pt x="1020273" y="35583"/>
                </a:lnTo>
                <a:lnTo>
                  <a:pt x="1000848" y="35583"/>
                </a:lnTo>
                <a:close/>
              </a:path>
              <a:path w="1862342" h="80660">
                <a:moveTo>
                  <a:pt x="941877" y="20992"/>
                </a:moveTo>
                <a:lnTo>
                  <a:pt x="941877" y="10278"/>
                </a:lnTo>
                <a:lnTo>
                  <a:pt x="941093" y="9538"/>
                </a:lnTo>
                <a:lnTo>
                  <a:pt x="937812" y="13951"/>
                </a:lnTo>
                <a:lnTo>
                  <a:pt x="935728" y="16673"/>
                </a:lnTo>
                <a:lnTo>
                  <a:pt x="933957" y="18735"/>
                </a:lnTo>
                <a:lnTo>
                  <a:pt x="932513" y="20078"/>
                </a:lnTo>
                <a:lnTo>
                  <a:pt x="930509" y="21733"/>
                </a:lnTo>
                <a:lnTo>
                  <a:pt x="929268" y="22843"/>
                </a:lnTo>
                <a:lnTo>
                  <a:pt x="929508" y="24128"/>
                </a:lnTo>
                <a:lnTo>
                  <a:pt x="934255" y="24128"/>
                </a:lnTo>
                <a:lnTo>
                  <a:pt x="934255" y="53454"/>
                </a:lnTo>
                <a:lnTo>
                  <a:pt x="934589" y="55748"/>
                </a:lnTo>
                <a:lnTo>
                  <a:pt x="935257" y="57403"/>
                </a:lnTo>
                <a:lnTo>
                  <a:pt x="936476" y="60451"/>
                </a:lnTo>
                <a:lnTo>
                  <a:pt x="938799" y="61976"/>
                </a:lnTo>
                <a:lnTo>
                  <a:pt x="943793" y="61976"/>
                </a:lnTo>
                <a:lnTo>
                  <a:pt x="945419" y="61555"/>
                </a:lnTo>
                <a:lnTo>
                  <a:pt x="947103" y="60713"/>
                </a:lnTo>
                <a:lnTo>
                  <a:pt x="948787" y="59871"/>
                </a:lnTo>
                <a:lnTo>
                  <a:pt x="950384" y="58434"/>
                </a:lnTo>
                <a:lnTo>
                  <a:pt x="951894" y="56401"/>
                </a:lnTo>
                <a:lnTo>
                  <a:pt x="952852" y="55094"/>
                </a:lnTo>
                <a:lnTo>
                  <a:pt x="951720" y="54136"/>
                </a:lnTo>
                <a:lnTo>
                  <a:pt x="949854" y="55995"/>
                </a:lnTo>
                <a:lnTo>
                  <a:pt x="948316" y="56982"/>
                </a:lnTo>
                <a:lnTo>
                  <a:pt x="946363" y="57229"/>
                </a:lnTo>
                <a:lnTo>
                  <a:pt x="944330" y="57229"/>
                </a:lnTo>
                <a:lnTo>
                  <a:pt x="942966" y="56227"/>
                </a:lnTo>
                <a:lnTo>
                  <a:pt x="942269" y="54223"/>
                </a:lnTo>
                <a:lnTo>
                  <a:pt x="941891" y="53091"/>
                </a:lnTo>
                <a:lnTo>
                  <a:pt x="941703" y="51422"/>
                </a:lnTo>
                <a:lnTo>
                  <a:pt x="941703" y="49215"/>
                </a:lnTo>
                <a:lnTo>
                  <a:pt x="941790" y="24128"/>
                </a:lnTo>
                <a:lnTo>
                  <a:pt x="950675" y="24128"/>
                </a:lnTo>
                <a:lnTo>
                  <a:pt x="950675" y="20992"/>
                </a:lnTo>
                <a:lnTo>
                  <a:pt x="941877" y="20992"/>
                </a:lnTo>
                <a:close/>
              </a:path>
              <a:path w="1862342" h="80660">
                <a:moveTo>
                  <a:pt x="885649" y="5531"/>
                </a:moveTo>
                <a:lnTo>
                  <a:pt x="887333" y="5531"/>
                </a:lnTo>
                <a:lnTo>
                  <a:pt x="888408" y="5887"/>
                </a:lnTo>
                <a:lnTo>
                  <a:pt x="889337" y="7310"/>
                </a:lnTo>
                <a:lnTo>
                  <a:pt x="889569" y="8507"/>
                </a:lnTo>
                <a:lnTo>
                  <a:pt x="889569" y="57505"/>
                </a:lnTo>
                <a:lnTo>
                  <a:pt x="891122" y="58782"/>
                </a:lnTo>
                <a:lnTo>
                  <a:pt x="894229" y="60059"/>
                </a:lnTo>
                <a:lnTo>
                  <a:pt x="897336" y="61337"/>
                </a:lnTo>
                <a:lnTo>
                  <a:pt x="900501" y="61976"/>
                </a:lnTo>
                <a:lnTo>
                  <a:pt x="900196" y="58034"/>
                </a:lnTo>
                <a:lnTo>
                  <a:pt x="898193" y="57381"/>
                </a:lnTo>
                <a:lnTo>
                  <a:pt x="897060" y="56299"/>
                </a:lnTo>
                <a:lnTo>
                  <a:pt x="896799" y="54790"/>
                </a:lnTo>
                <a:lnTo>
                  <a:pt x="896799" y="30632"/>
                </a:lnTo>
                <a:lnTo>
                  <a:pt x="897786" y="29028"/>
                </a:lnTo>
                <a:lnTo>
                  <a:pt x="897728" y="26001"/>
                </a:lnTo>
                <a:lnTo>
                  <a:pt x="896973" y="27395"/>
                </a:lnTo>
                <a:lnTo>
                  <a:pt x="896973" y="871"/>
                </a:lnTo>
                <a:lnTo>
                  <a:pt x="896683" y="348"/>
                </a:lnTo>
                <a:lnTo>
                  <a:pt x="895260" y="813"/>
                </a:lnTo>
                <a:lnTo>
                  <a:pt x="892618" y="1742"/>
                </a:lnTo>
                <a:lnTo>
                  <a:pt x="889975" y="2671"/>
                </a:lnTo>
                <a:lnTo>
                  <a:pt x="886999" y="3513"/>
                </a:lnTo>
                <a:lnTo>
                  <a:pt x="883689" y="4268"/>
                </a:lnTo>
                <a:lnTo>
                  <a:pt x="883689" y="5749"/>
                </a:lnTo>
                <a:lnTo>
                  <a:pt x="885649" y="5531"/>
                </a:lnTo>
                <a:close/>
              </a:path>
              <a:path w="1862342" h="80660">
                <a:moveTo>
                  <a:pt x="466156" y="20992"/>
                </a:moveTo>
                <a:lnTo>
                  <a:pt x="466156" y="10278"/>
                </a:lnTo>
                <a:lnTo>
                  <a:pt x="465371" y="9538"/>
                </a:lnTo>
                <a:lnTo>
                  <a:pt x="462090" y="13951"/>
                </a:lnTo>
                <a:lnTo>
                  <a:pt x="460007" y="16673"/>
                </a:lnTo>
                <a:lnTo>
                  <a:pt x="458236" y="18734"/>
                </a:lnTo>
                <a:lnTo>
                  <a:pt x="456791" y="20077"/>
                </a:lnTo>
                <a:lnTo>
                  <a:pt x="454788" y="21733"/>
                </a:lnTo>
                <a:lnTo>
                  <a:pt x="453547" y="22843"/>
                </a:lnTo>
                <a:lnTo>
                  <a:pt x="453787" y="24128"/>
                </a:lnTo>
                <a:lnTo>
                  <a:pt x="458534" y="24128"/>
                </a:lnTo>
                <a:lnTo>
                  <a:pt x="458534" y="53454"/>
                </a:lnTo>
                <a:lnTo>
                  <a:pt x="458868" y="55748"/>
                </a:lnTo>
                <a:lnTo>
                  <a:pt x="459535" y="57403"/>
                </a:lnTo>
                <a:lnTo>
                  <a:pt x="460755" y="60451"/>
                </a:lnTo>
                <a:lnTo>
                  <a:pt x="463078" y="61976"/>
                </a:lnTo>
                <a:lnTo>
                  <a:pt x="468072" y="61976"/>
                </a:lnTo>
                <a:lnTo>
                  <a:pt x="469698" y="61555"/>
                </a:lnTo>
                <a:lnTo>
                  <a:pt x="471382" y="60713"/>
                </a:lnTo>
                <a:lnTo>
                  <a:pt x="473066" y="59871"/>
                </a:lnTo>
                <a:lnTo>
                  <a:pt x="474663" y="58433"/>
                </a:lnTo>
                <a:lnTo>
                  <a:pt x="476173" y="56401"/>
                </a:lnTo>
                <a:lnTo>
                  <a:pt x="477131" y="55094"/>
                </a:lnTo>
                <a:lnTo>
                  <a:pt x="475999" y="54136"/>
                </a:lnTo>
                <a:lnTo>
                  <a:pt x="474133" y="55994"/>
                </a:lnTo>
                <a:lnTo>
                  <a:pt x="472594" y="56981"/>
                </a:lnTo>
                <a:lnTo>
                  <a:pt x="470642" y="57228"/>
                </a:lnTo>
                <a:lnTo>
                  <a:pt x="468609" y="57228"/>
                </a:lnTo>
                <a:lnTo>
                  <a:pt x="467244" y="56227"/>
                </a:lnTo>
                <a:lnTo>
                  <a:pt x="466548" y="54223"/>
                </a:lnTo>
                <a:lnTo>
                  <a:pt x="466170" y="53091"/>
                </a:lnTo>
                <a:lnTo>
                  <a:pt x="465981" y="51421"/>
                </a:lnTo>
                <a:lnTo>
                  <a:pt x="465981" y="49215"/>
                </a:lnTo>
                <a:lnTo>
                  <a:pt x="466068" y="24128"/>
                </a:lnTo>
                <a:lnTo>
                  <a:pt x="474953" y="24128"/>
                </a:lnTo>
                <a:lnTo>
                  <a:pt x="474953" y="20992"/>
                </a:lnTo>
                <a:lnTo>
                  <a:pt x="466156" y="20992"/>
                </a:lnTo>
                <a:close/>
              </a:path>
              <a:path w="1862342" h="80660">
                <a:moveTo>
                  <a:pt x="229840" y="3963"/>
                </a:moveTo>
                <a:lnTo>
                  <a:pt x="232148" y="4536"/>
                </a:lnTo>
                <a:lnTo>
                  <a:pt x="234181" y="6482"/>
                </a:lnTo>
                <a:lnTo>
                  <a:pt x="234689" y="8579"/>
                </a:lnTo>
                <a:lnTo>
                  <a:pt x="234689" y="52742"/>
                </a:lnTo>
                <a:lnTo>
                  <a:pt x="234166" y="55740"/>
                </a:lnTo>
                <a:lnTo>
                  <a:pt x="233121" y="57032"/>
                </a:lnTo>
                <a:lnTo>
                  <a:pt x="232076" y="58324"/>
                </a:lnTo>
                <a:lnTo>
                  <a:pt x="229709" y="59159"/>
                </a:lnTo>
                <a:lnTo>
                  <a:pt x="226022" y="59537"/>
                </a:lnTo>
                <a:lnTo>
                  <a:pt x="226022" y="61148"/>
                </a:lnTo>
                <a:lnTo>
                  <a:pt x="246971" y="61148"/>
                </a:lnTo>
                <a:lnTo>
                  <a:pt x="246971" y="59537"/>
                </a:lnTo>
                <a:lnTo>
                  <a:pt x="243748" y="59188"/>
                </a:lnTo>
                <a:lnTo>
                  <a:pt x="241672" y="58535"/>
                </a:lnTo>
                <a:lnTo>
                  <a:pt x="240743" y="57577"/>
                </a:lnTo>
                <a:lnTo>
                  <a:pt x="239320" y="56096"/>
                </a:lnTo>
                <a:lnTo>
                  <a:pt x="238609" y="52917"/>
                </a:lnTo>
                <a:lnTo>
                  <a:pt x="238609" y="12455"/>
                </a:lnTo>
                <a:lnTo>
                  <a:pt x="261039" y="61148"/>
                </a:lnTo>
                <a:lnTo>
                  <a:pt x="262258" y="61148"/>
                </a:lnTo>
                <a:lnTo>
                  <a:pt x="285081" y="10365"/>
                </a:lnTo>
                <a:lnTo>
                  <a:pt x="285081" y="54208"/>
                </a:lnTo>
                <a:lnTo>
                  <a:pt x="284638" y="56597"/>
                </a:lnTo>
                <a:lnTo>
                  <a:pt x="282867" y="58600"/>
                </a:lnTo>
                <a:lnTo>
                  <a:pt x="280624" y="59246"/>
                </a:lnTo>
                <a:lnTo>
                  <a:pt x="277023" y="59537"/>
                </a:lnTo>
                <a:lnTo>
                  <a:pt x="277023" y="61148"/>
                </a:lnTo>
                <a:lnTo>
                  <a:pt x="302023" y="61148"/>
                </a:lnTo>
                <a:lnTo>
                  <a:pt x="302023" y="59537"/>
                </a:lnTo>
                <a:lnTo>
                  <a:pt x="298713" y="59246"/>
                </a:lnTo>
                <a:lnTo>
                  <a:pt x="296579" y="58644"/>
                </a:lnTo>
                <a:lnTo>
                  <a:pt x="294662" y="56815"/>
                </a:lnTo>
                <a:lnTo>
                  <a:pt x="294183" y="54731"/>
                </a:lnTo>
                <a:lnTo>
                  <a:pt x="294183" y="8637"/>
                </a:lnTo>
                <a:lnTo>
                  <a:pt x="294662" y="6569"/>
                </a:lnTo>
                <a:lnTo>
                  <a:pt x="296579" y="4623"/>
                </a:lnTo>
                <a:lnTo>
                  <a:pt x="298713" y="4021"/>
                </a:lnTo>
                <a:lnTo>
                  <a:pt x="302023" y="3789"/>
                </a:lnTo>
                <a:lnTo>
                  <a:pt x="302023" y="2134"/>
                </a:lnTo>
                <a:lnTo>
                  <a:pt x="284253" y="2134"/>
                </a:lnTo>
                <a:lnTo>
                  <a:pt x="264523" y="47124"/>
                </a:lnTo>
                <a:lnTo>
                  <a:pt x="243879" y="2134"/>
                </a:lnTo>
                <a:lnTo>
                  <a:pt x="226240" y="2134"/>
                </a:lnTo>
                <a:lnTo>
                  <a:pt x="226240" y="3789"/>
                </a:lnTo>
                <a:lnTo>
                  <a:pt x="229840" y="3963"/>
                </a:lnTo>
                <a:close/>
              </a:path>
              <a:path w="1862342" h="80660">
                <a:moveTo>
                  <a:pt x="209258" y="27438"/>
                </a:moveTo>
                <a:lnTo>
                  <a:pt x="211015" y="19279"/>
                </a:lnTo>
                <a:lnTo>
                  <a:pt x="214528" y="13153"/>
                </a:lnTo>
                <a:lnTo>
                  <a:pt x="216531" y="9639"/>
                </a:lnTo>
                <a:lnTo>
                  <a:pt x="219870" y="6024"/>
                </a:lnTo>
                <a:lnTo>
                  <a:pt x="224545" y="2308"/>
                </a:lnTo>
                <a:lnTo>
                  <a:pt x="223718" y="871"/>
                </a:lnTo>
                <a:lnTo>
                  <a:pt x="218666" y="3716"/>
                </a:lnTo>
                <a:lnTo>
                  <a:pt x="214281" y="7476"/>
                </a:lnTo>
                <a:lnTo>
                  <a:pt x="210564" y="12151"/>
                </a:lnTo>
                <a:lnTo>
                  <a:pt x="208901" y="14394"/>
                </a:lnTo>
                <a:lnTo>
                  <a:pt x="203354" y="25822"/>
                </a:lnTo>
                <a:lnTo>
                  <a:pt x="201505" y="38762"/>
                </a:lnTo>
                <a:lnTo>
                  <a:pt x="201753" y="43574"/>
                </a:lnTo>
                <a:lnTo>
                  <a:pt x="204946" y="55886"/>
                </a:lnTo>
                <a:lnTo>
                  <a:pt x="211828" y="66984"/>
                </a:lnTo>
                <a:lnTo>
                  <a:pt x="215980" y="71978"/>
                </a:lnTo>
                <a:lnTo>
                  <a:pt x="219841" y="75332"/>
                </a:lnTo>
                <a:lnTo>
                  <a:pt x="223413" y="77045"/>
                </a:lnTo>
                <a:lnTo>
                  <a:pt x="224545" y="75608"/>
                </a:lnTo>
                <a:lnTo>
                  <a:pt x="218041" y="71340"/>
                </a:lnTo>
                <a:lnTo>
                  <a:pt x="213613" y="64908"/>
                </a:lnTo>
                <a:lnTo>
                  <a:pt x="211261" y="56314"/>
                </a:lnTo>
                <a:lnTo>
                  <a:pt x="209926" y="51407"/>
                </a:lnTo>
                <a:lnTo>
                  <a:pt x="209258" y="45179"/>
                </a:lnTo>
                <a:lnTo>
                  <a:pt x="209258" y="27438"/>
                </a:lnTo>
                <a:close/>
              </a:path>
              <a:path w="1862342" h="80660">
                <a:moveTo>
                  <a:pt x="131084" y="5640"/>
                </a:moveTo>
                <a:lnTo>
                  <a:pt x="132326" y="5531"/>
                </a:lnTo>
                <a:lnTo>
                  <a:pt x="133952" y="5531"/>
                </a:lnTo>
                <a:lnTo>
                  <a:pt x="134975" y="5915"/>
                </a:lnTo>
                <a:lnTo>
                  <a:pt x="135817" y="7454"/>
                </a:lnTo>
                <a:lnTo>
                  <a:pt x="136028" y="8652"/>
                </a:lnTo>
                <a:lnTo>
                  <a:pt x="136028" y="55283"/>
                </a:lnTo>
                <a:lnTo>
                  <a:pt x="135658" y="57308"/>
                </a:lnTo>
                <a:lnTo>
                  <a:pt x="134177" y="59021"/>
                </a:lnTo>
                <a:lnTo>
                  <a:pt x="132616" y="59609"/>
                </a:lnTo>
                <a:lnTo>
                  <a:pt x="130235" y="59929"/>
                </a:lnTo>
                <a:lnTo>
                  <a:pt x="130235" y="61148"/>
                </a:lnTo>
                <a:lnTo>
                  <a:pt x="149442" y="61148"/>
                </a:lnTo>
                <a:lnTo>
                  <a:pt x="149442" y="59929"/>
                </a:lnTo>
                <a:lnTo>
                  <a:pt x="146974" y="59580"/>
                </a:lnTo>
                <a:lnTo>
                  <a:pt x="145363" y="59000"/>
                </a:lnTo>
                <a:lnTo>
                  <a:pt x="143853" y="57373"/>
                </a:lnTo>
                <a:lnTo>
                  <a:pt x="143475" y="55341"/>
                </a:lnTo>
                <a:lnTo>
                  <a:pt x="143475" y="30617"/>
                </a:lnTo>
                <a:lnTo>
                  <a:pt x="144535" y="29064"/>
                </a:lnTo>
                <a:lnTo>
                  <a:pt x="146655" y="27438"/>
                </a:lnTo>
                <a:lnTo>
                  <a:pt x="148774" y="25812"/>
                </a:lnTo>
                <a:lnTo>
                  <a:pt x="150967" y="24999"/>
                </a:lnTo>
                <a:lnTo>
                  <a:pt x="155845" y="24999"/>
                </a:lnTo>
                <a:lnTo>
                  <a:pt x="157623" y="25870"/>
                </a:lnTo>
                <a:lnTo>
                  <a:pt x="158567" y="27612"/>
                </a:lnTo>
                <a:lnTo>
                  <a:pt x="159510" y="29354"/>
                </a:lnTo>
                <a:lnTo>
                  <a:pt x="159982" y="31634"/>
                </a:lnTo>
                <a:lnTo>
                  <a:pt x="159982" y="55283"/>
                </a:lnTo>
                <a:lnTo>
                  <a:pt x="159619" y="57301"/>
                </a:lnTo>
                <a:lnTo>
                  <a:pt x="158168" y="58985"/>
                </a:lnTo>
                <a:lnTo>
                  <a:pt x="156541" y="59580"/>
                </a:lnTo>
                <a:lnTo>
                  <a:pt x="154015" y="59929"/>
                </a:lnTo>
                <a:lnTo>
                  <a:pt x="154015" y="61148"/>
                </a:lnTo>
                <a:lnTo>
                  <a:pt x="172874" y="61148"/>
                </a:lnTo>
                <a:lnTo>
                  <a:pt x="172874" y="59929"/>
                </a:lnTo>
                <a:lnTo>
                  <a:pt x="170667" y="59638"/>
                </a:lnTo>
                <a:lnTo>
                  <a:pt x="169208" y="59028"/>
                </a:lnTo>
                <a:lnTo>
                  <a:pt x="167786" y="57170"/>
                </a:lnTo>
                <a:lnTo>
                  <a:pt x="167430" y="55167"/>
                </a:lnTo>
                <a:lnTo>
                  <a:pt x="167430" y="30922"/>
                </a:lnTo>
                <a:lnTo>
                  <a:pt x="166965" y="28178"/>
                </a:lnTo>
                <a:lnTo>
                  <a:pt x="166036" y="26088"/>
                </a:lnTo>
                <a:lnTo>
                  <a:pt x="164323" y="22139"/>
                </a:lnTo>
                <a:lnTo>
                  <a:pt x="161114" y="20165"/>
                </a:lnTo>
                <a:lnTo>
                  <a:pt x="153449" y="20165"/>
                </a:lnTo>
                <a:lnTo>
                  <a:pt x="150691" y="21036"/>
                </a:lnTo>
                <a:lnTo>
                  <a:pt x="148135" y="22778"/>
                </a:lnTo>
                <a:lnTo>
                  <a:pt x="146713" y="23765"/>
                </a:lnTo>
                <a:lnTo>
                  <a:pt x="145087" y="25304"/>
                </a:lnTo>
                <a:lnTo>
                  <a:pt x="143258" y="27394"/>
                </a:lnTo>
                <a:lnTo>
                  <a:pt x="143258" y="653"/>
                </a:lnTo>
                <a:lnTo>
                  <a:pt x="143171" y="348"/>
                </a:lnTo>
                <a:lnTo>
                  <a:pt x="138989" y="1655"/>
                </a:lnTo>
                <a:lnTo>
                  <a:pt x="138264" y="1887"/>
                </a:lnTo>
                <a:lnTo>
                  <a:pt x="136964" y="2271"/>
                </a:lnTo>
                <a:lnTo>
                  <a:pt x="135091" y="2808"/>
                </a:lnTo>
                <a:lnTo>
                  <a:pt x="133219" y="3346"/>
                </a:lnTo>
                <a:lnTo>
                  <a:pt x="131643" y="3803"/>
                </a:lnTo>
                <a:lnTo>
                  <a:pt x="130366" y="4181"/>
                </a:lnTo>
                <a:lnTo>
                  <a:pt x="130366" y="5749"/>
                </a:lnTo>
                <a:lnTo>
                  <a:pt x="131084" y="5640"/>
                </a:lnTo>
                <a:close/>
              </a:path>
              <a:path w="1862342" h="80660">
                <a:moveTo>
                  <a:pt x="2598" y="47777"/>
                </a:moveTo>
                <a:lnTo>
                  <a:pt x="7796" y="53439"/>
                </a:lnTo>
                <a:lnTo>
                  <a:pt x="13429" y="59566"/>
                </a:lnTo>
                <a:lnTo>
                  <a:pt x="21036" y="62629"/>
                </a:lnTo>
                <a:lnTo>
                  <a:pt x="36454" y="62629"/>
                </a:lnTo>
                <a:lnTo>
                  <a:pt x="41869" y="61032"/>
                </a:lnTo>
                <a:lnTo>
                  <a:pt x="46863" y="57838"/>
                </a:lnTo>
                <a:lnTo>
                  <a:pt x="49796" y="55951"/>
                </a:lnTo>
                <a:lnTo>
                  <a:pt x="52249" y="53759"/>
                </a:lnTo>
                <a:lnTo>
                  <a:pt x="54224" y="51262"/>
                </a:lnTo>
                <a:lnTo>
                  <a:pt x="52569" y="49607"/>
                </a:lnTo>
                <a:lnTo>
                  <a:pt x="49898" y="52133"/>
                </a:lnTo>
                <a:lnTo>
                  <a:pt x="47444" y="54020"/>
                </a:lnTo>
                <a:lnTo>
                  <a:pt x="45208" y="55268"/>
                </a:lnTo>
                <a:lnTo>
                  <a:pt x="41317" y="57475"/>
                </a:lnTo>
                <a:lnTo>
                  <a:pt x="37064" y="58578"/>
                </a:lnTo>
                <a:lnTo>
                  <a:pt x="26059" y="58578"/>
                </a:lnTo>
                <a:lnTo>
                  <a:pt x="20782" y="56205"/>
                </a:lnTo>
                <a:lnTo>
                  <a:pt x="16615" y="51458"/>
                </a:lnTo>
                <a:lnTo>
                  <a:pt x="12449" y="46710"/>
                </a:lnTo>
                <a:lnTo>
                  <a:pt x="10365" y="40359"/>
                </a:lnTo>
                <a:lnTo>
                  <a:pt x="10365" y="23750"/>
                </a:lnTo>
                <a:lnTo>
                  <a:pt x="12347" y="16956"/>
                </a:lnTo>
                <a:lnTo>
                  <a:pt x="16310" y="12020"/>
                </a:lnTo>
                <a:lnTo>
                  <a:pt x="20274" y="7084"/>
                </a:lnTo>
                <a:lnTo>
                  <a:pt x="25377" y="4616"/>
                </a:lnTo>
                <a:lnTo>
                  <a:pt x="37804" y="4616"/>
                </a:lnTo>
                <a:lnTo>
                  <a:pt x="42725" y="6910"/>
                </a:lnTo>
                <a:lnTo>
                  <a:pt x="46384" y="11498"/>
                </a:lnTo>
                <a:lnTo>
                  <a:pt x="48300" y="13937"/>
                </a:lnTo>
                <a:lnTo>
                  <a:pt x="49854" y="17145"/>
                </a:lnTo>
                <a:lnTo>
                  <a:pt x="51044" y="21123"/>
                </a:lnTo>
                <a:lnTo>
                  <a:pt x="53091" y="21123"/>
                </a:lnTo>
                <a:lnTo>
                  <a:pt x="52264" y="1088"/>
                </a:lnTo>
                <a:lnTo>
                  <a:pt x="50391" y="1088"/>
                </a:lnTo>
                <a:lnTo>
                  <a:pt x="50101" y="2075"/>
                </a:lnTo>
                <a:lnTo>
                  <a:pt x="48823" y="3266"/>
                </a:lnTo>
                <a:lnTo>
                  <a:pt x="47270" y="3963"/>
                </a:lnTo>
                <a:lnTo>
                  <a:pt x="46021" y="3963"/>
                </a:lnTo>
                <a:lnTo>
                  <a:pt x="44119" y="3484"/>
                </a:lnTo>
                <a:lnTo>
                  <a:pt x="40722" y="2526"/>
                </a:lnTo>
                <a:lnTo>
                  <a:pt x="37325" y="1567"/>
                </a:lnTo>
                <a:lnTo>
                  <a:pt x="34015" y="1088"/>
                </a:lnTo>
                <a:lnTo>
                  <a:pt x="21529" y="1088"/>
                </a:lnTo>
                <a:lnTo>
                  <a:pt x="14009" y="4181"/>
                </a:lnTo>
                <a:lnTo>
                  <a:pt x="8231" y="10365"/>
                </a:lnTo>
                <a:lnTo>
                  <a:pt x="2743" y="16259"/>
                </a:lnTo>
                <a:lnTo>
                  <a:pt x="0" y="23547"/>
                </a:lnTo>
                <a:lnTo>
                  <a:pt x="0" y="40707"/>
                </a:lnTo>
                <a:lnTo>
                  <a:pt x="2598" y="47777"/>
                </a:lnTo>
                <a:close/>
              </a:path>
              <a:path w="1862342" h="80660">
                <a:moveTo>
                  <a:pt x="65083" y="60923"/>
                </a:moveTo>
                <a:lnTo>
                  <a:pt x="67247" y="61801"/>
                </a:lnTo>
                <a:lnTo>
                  <a:pt x="72124" y="61801"/>
                </a:lnTo>
                <a:lnTo>
                  <a:pt x="72008" y="56125"/>
                </a:lnTo>
                <a:lnTo>
                  <a:pt x="70876" y="55312"/>
                </a:lnTo>
                <a:lnTo>
                  <a:pt x="69133" y="54063"/>
                </a:lnTo>
                <a:lnTo>
                  <a:pt x="68263" y="52118"/>
                </a:lnTo>
                <a:lnTo>
                  <a:pt x="68263" y="46195"/>
                </a:lnTo>
                <a:lnTo>
                  <a:pt x="70353" y="43262"/>
                </a:lnTo>
                <a:lnTo>
                  <a:pt x="74534" y="40678"/>
                </a:lnTo>
                <a:lnTo>
                  <a:pt x="76712" y="39342"/>
                </a:lnTo>
                <a:lnTo>
                  <a:pt x="79470" y="38123"/>
                </a:lnTo>
                <a:lnTo>
                  <a:pt x="82809" y="37020"/>
                </a:lnTo>
                <a:lnTo>
                  <a:pt x="82809" y="52481"/>
                </a:lnTo>
                <a:lnTo>
                  <a:pt x="81931" y="53846"/>
                </a:lnTo>
                <a:lnTo>
                  <a:pt x="80733" y="57098"/>
                </a:lnTo>
                <a:lnTo>
                  <a:pt x="82940" y="55181"/>
                </a:lnTo>
                <a:lnTo>
                  <a:pt x="83027" y="56953"/>
                </a:lnTo>
                <a:lnTo>
                  <a:pt x="83513" y="58477"/>
                </a:lnTo>
                <a:lnTo>
                  <a:pt x="84399" y="59754"/>
                </a:lnTo>
                <a:lnTo>
                  <a:pt x="85285" y="61032"/>
                </a:lnTo>
                <a:lnTo>
                  <a:pt x="86715" y="61671"/>
                </a:lnTo>
                <a:lnTo>
                  <a:pt x="90373" y="61671"/>
                </a:lnTo>
                <a:lnTo>
                  <a:pt x="92028" y="61119"/>
                </a:lnTo>
                <a:lnTo>
                  <a:pt x="93655" y="60016"/>
                </a:lnTo>
                <a:lnTo>
                  <a:pt x="94728" y="59290"/>
                </a:lnTo>
                <a:lnTo>
                  <a:pt x="96659" y="57228"/>
                </a:lnTo>
                <a:lnTo>
                  <a:pt x="96659" y="54964"/>
                </a:lnTo>
                <a:lnTo>
                  <a:pt x="95585" y="55748"/>
                </a:lnTo>
                <a:lnTo>
                  <a:pt x="93959" y="56647"/>
                </a:lnTo>
                <a:lnTo>
                  <a:pt x="92740" y="56749"/>
                </a:lnTo>
                <a:lnTo>
                  <a:pt x="91549" y="56749"/>
                </a:lnTo>
                <a:lnTo>
                  <a:pt x="90388" y="55051"/>
                </a:lnTo>
                <a:lnTo>
                  <a:pt x="90039" y="53251"/>
                </a:lnTo>
                <a:lnTo>
                  <a:pt x="90039" y="30269"/>
                </a:lnTo>
                <a:lnTo>
                  <a:pt x="89502" y="27351"/>
                </a:lnTo>
                <a:lnTo>
                  <a:pt x="88428" y="25347"/>
                </a:lnTo>
                <a:lnTo>
                  <a:pt x="86424" y="21689"/>
                </a:lnTo>
                <a:lnTo>
                  <a:pt x="82606" y="19860"/>
                </a:lnTo>
                <a:lnTo>
                  <a:pt x="72124" y="19860"/>
                </a:lnTo>
                <a:lnTo>
                  <a:pt x="68444" y="20970"/>
                </a:lnTo>
                <a:lnTo>
                  <a:pt x="65932" y="23192"/>
                </a:lnTo>
                <a:lnTo>
                  <a:pt x="63421" y="25413"/>
                </a:lnTo>
                <a:lnTo>
                  <a:pt x="62165" y="27540"/>
                </a:lnTo>
                <a:lnTo>
                  <a:pt x="62165" y="30617"/>
                </a:lnTo>
                <a:lnTo>
                  <a:pt x="63210" y="32425"/>
                </a:lnTo>
                <a:lnTo>
                  <a:pt x="64909" y="33710"/>
                </a:lnTo>
                <a:lnTo>
                  <a:pt x="67058" y="33710"/>
                </a:lnTo>
                <a:lnTo>
                  <a:pt x="68393" y="33143"/>
                </a:lnTo>
                <a:lnTo>
                  <a:pt x="70005" y="31372"/>
                </a:lnTo>
                <a:lnTo>
                  <a:pt x="70005" y="29514"/>
                </a:lnTo>
                <a:lnTo>
                  <a:pt x="69787" y="28157"/>
                </a:lnTo>
                <a:lnTo>
                  <a:pt x="69569" y="26392"/>
                </a:lnTo>
                <a:lnTo>
                  <a:pt x="69569" y="25028"/>
                </a:lnTo>
                <a:lnTo>
                  <a:pt x="70237" y="23954"/>
                </a:lnTo>
                <a:lnTo>
                  <a:pt x="71572" y="23170"/>
                </a:lnTo>
                <a:lnTo>
                  <a:pt x="72908" y="22415"/>
                </a:lnTo>
                <a:lnTo>
                  <a:pt x="74316" y="22037"/>
                </a:lnTo>
                <a:lnTo>
                  <a:pt x="78904" y="22037"/>
                </a:lnTo>
                <a:lnTo>
                  <a:pt x="80951" y="23010"/>
                </a:lnTo>
                <a:lnTo>
                  <a:pt x="81938" y="24955"/>
                </a:lnTo>
                <a:lnTo>
                  <a:pt x="82519" y="26117"/>
                </a:lnTo>
                <a:lnTo>
                  <a:pt x="82809" y="28178"/>
                </a:lnTo>
                <a:lnTo>
                  <a:pt x="82809" y="34842"/>
                </a:lnTo>
                <a:lnTo>
                  <a:pt x="74825" y="37833"/>
                </a:lnTo>
                <a:lnTo>
                  <a:pt x="69497" y="40199"/>
                </a:lnTo>
                <a:lnTo>
                  <a:pt x="66825" y="41941"/>
                </a:lnTo>
                <a:lnTo>
                  <a:pt x="62615" y="44757"/>
                </a:lnTo>
                <a:lnTo>
                  <a:pt x="60510" y="48271"/>
                </a:lnTo>
                <a:lnTo>
                  <a:pt x="60510" y="55181"/>
                </a:lnTo>
                <a:lnTo>
                  <a:pt x="61425" y="57410"/>
                </a:lnTo>
                <a:lnTo>
                  <a:pt x="63254" y="59166"/>
                </a:lnTo>
                <a:lnTo>
                  <a:pt x="65083" y="60923"/>
                </a:lnTo>
                <a:close/>
              </a:path>
              <a:path w="1862342" h="80660">
                <a:moveTo>
                  <a:pt x="76581" y="56531"/>
                </a:moveTo>
                <a:lnTo>
                  <a:pt x="73271" y="56531"/>
                </a:lnTo>
                <a:lnTo>
                  <a:pt x="72008" y="56125"/>
                </a:lnTo>
                <a:lnTo>
                  <a:pt x="72124" y="61801"/>
                </a:lnTo>
                <a:lnTo>
                  <a:pt x="74636" y="61017"/>
                </a:lnTo>
                <a:lnTo>
                  <a:pt x="77278" y="59450"/>
                </a:lnTo>
                <a:lnTo>
                  <a:pt x="78846" y="58520"/>
                </a:lnTo>
                <a:lnTo>
                  <a:pt x="80733" y="57098"/>
                </a:lnTo>
                <a:lnTo>
                  <a:pt x="81931" y="53846"/>
                </a:lnTo>
                <a:lnTo>
                  <a:pt x="80175" y="54920"/>
                </a:lnTo>
                <a:lnTo>
                  <a:pt x="78418" y="55994"/>
                </a:lnTo>
                <a:lnTo>
                  <a:pt x="76581" y="56531"/>
                </a:lnTo>
                <a:close/>
              </a:path>
              <a:path w="1862342" h="80660">
                <a:moveTo>
                  <a:pt x="100088" y="47429"/>
                </a:moveTo>
                <a:lnTo>
                  <a:pt x="100088" y="61497"/>
                </a:lnTo>
                <a:lnTo>
                  <a:pt x="101830" y="60604"/>
                </a:lnTo>
                <a:lnTo>
                  <a:pt x="103151" y="60233"/>
                </a:lnTo>
                <a:lnTo>
                  <a:pt x="104458" y="60524"/>
                </a:lnTo>
                <a:lnTo>
                  <a:pt x="106664" y="61105"/>
                </a:lnTo>
                <a:lnTo>
                  <a:pt x="108871" y="61685"/>
                </a:lnTo>
                <a:lnTo>
                  <a:pt x="110846" y="61976"/>
                </a:lnTo>
                <a:lnTo>
                  <a:pt x="116740" y="61976"/>
                </a:lnTo>
                <a:lnTo>
                  <a:pt x="120101" y="60887"/>
                </a:lnTo>
                <a:lnTo>
                  <a:pt x="122670" y="58709"/>
                </a:lnTo>
                <a:lnTo>
                  <a:pt x="125240" y="56531"/>
                </a:lnTo>
                <a:lnTo>
                  <a:pt x="126525" y="53730"/>
                </a:lnTo>
                <a:lnTo>
                  <a:pt x="126525" y="45832"/>
                </a:lnTo>
                <a:lnTo>
                  <a:pt x="123433" y="41912"/>
                </a:lnTo>
                <a:lnTo>
                  <a:pt x="117248" y="38544"/>
                </a:lnTo>
                <a:lnTo>
                  <a:pt x="111499" y="35452"/>
                </a:lnTo>
                <a:lnTo>
                  <a:pt x="107492" y="33361"/>
                </a:lnTo>
                <a:lnTo>
                  <a:pt x="105488" y="30980"/>
                </a:lnTo>
                <a:lnTo>
                  <a:pt x="105488" y="26625"/>
                </a:lnTo>
                <a:lnTo>
                  <a:pt x="106069" y="25159"/>
                </a:lnTo>
                <a:lnTo>
                  <a:pt x="107231" y="23910"/>
                </a:lnTo>
                <a:lnTo>
                  <a:pt x="108392" y="22662"/>
                </a:lnTo>
                <a:lnTo>
                  <a:pt x="109989" y="22037"/>
                </a:lnTo>
                <a:lnTo>
                  <a:pt x="115419" y="22037"/>
                </a:lnTo>
                <a:lnTo>
                  <a:pt x="118017" y="23489"/>
                </a:lnTo>
                <a:lnTo>
                  <a:pt x="119817" y="26392"/>
                </a:lnTo>
                <a:lnTo>
                  <a:pt x="120805" y="27961"/>
                </a:lnTo>
                <a:lnTo>
                  <a:pt x="121589" y="30153"/>
                </a:lnTo>
                <a:lnTo>
                  <a:pt x="122169" y="32969"/>
                </a:lnTo>
                <a:lnTo>
                  <a:pt x="123520" y="32969"/>
                </a:lnTo>
                <a:lnTo>
                  <a:pt x="123215" y="20818"/>
                </a:lnTo>
                <a:lnTo>
                  <a:pt x="121792" y="21369"/>
                </a:lnTo>
                <a:lnTo>
                  <a:pt x="120427" y="21733"/>
                </a:lnTo>
                <a:lnTo>
                  <a:pt x="119157" y="21442"/>
                </a:lnTo>
                <a:lnTo>
                  <a:pt x="117313" y="20861"/>
                </a:lnTo>
                <a:lnTo>
                  <a:pt x="115469" y="20281"/>
                </a:lnTo>
                <a:lnTo>
                  <a:pt x="113778" y="19990"/>
                </a:lnTo>
                <a:lnTo>
                  <a:pt x="108726" y="19990"/>
                </a:lnTo>
                <a:lnTo>
                  <a:pt x="105808" y="21036"/>
                </a:lnTo>
                <a:lnTo>
                  <a:pt x="103485" y="23126"/>
                </a:lnTo>
                <a:lnTo>
                  <a:pt x="101162" y="25217"/>
                </a:lnTo>
                <a:lnTo>
                  <a:pt x="100001" y="27888"/>
                </a:lnTo>
                <a:lnTo>
                  <a:pt x="100001" y="33782"/>
                </a:lnTo>
                <a:lnTo>
                  <a:pt x="100843" y="36076"/>
                </a:lnTo>
                <a:lnTo>
                  <a:pt x="102527" y="38021"/>
                </a:lnTo>
                <a:lnTo>
                  <a:pt x="104211" y="39967"/>
                </a:lnTo>
                <a:lnTo>
                  <a:pt x="106839" y="41898"/>
                </a:lnTo>
                <a:lnTo>
                  <a:pt x="110410" y="43814"/>
                </a:lnTo>
                <a:lnTo>
                  <a:pt x="115288" y="46601"/>
                </a:lnTo>
                <a:lnTo>
                  <a:pt x="117117" y="47676"/>
                </a:lnTo>
                <a:lnTo>
                  <a:pt x="118395" y="48779"/>
                </a:lnTo>
                <a:lnTo>
                  <a:pt x="119121" y="49911"/>
                </a:lnTo>
                <a:lnTo>
                  <a:pt x="120209" y="52220"/>
                </a:lnTo>
                <a:lnTo>
                  <a:pt x="120209" y="55356"/>
                </a:lnTo>
                <a:lnTo>
                  <a:pt x="119578" y="56916"/>
                </a:lnTo>
                <a:lnTo>
                  <a:pt x="118315" y="58121"/>
                </a:lnTo>
                <a:lnTo>
                  <a:pt x="117052" y="59326"/>
                </a:lnTo>
                <a:lnTo>
                  <a:pt x="115332" y="59929"/>
                </a:lnTo>
                <a:lnTo>
                  <a:pt x="109234" y="59929"/>
                </a:lnTo>
                <a:lnTo>
                  <a:pt x="106258" y="58302"/>
                </a:lnTo>
                <a:lnTo>
                  <a:pt x="104225" y="55051"/>
                </a:lnTo>
                <a:lnTo>
                  <a:pt x="103093" y="53279"/>
                </a:lnTo>
                <a:lnTo>
                  <a:pt x="102193" y="50739"/>
                </a:lnTo>
                <a:lnTo>
                  <a:pt x="101525" y="47429"/>
                </a:lnTo>
                <a:lnTo>
                  <a:pt x="100088" y="47429"/>
                </a:lnTo>
                <a:close/>
              </a:path>
              <a:path w="1862342" h="80660">
                <a:moveTo>
                  <a:pt x="194041" y="871"/>
                </a:moveTo>
                <a:lnTo>
                  <a:pt x="174224" y="62629"/>
                </a:lnTo>
                <a:lnTo>
                  <a:pt x="178667" y="62629"/>
                </a:lnTo>
                <a:lnTo>
                  <a:pt x="198396" y="871"/>
                </a:lnTo>
                <a:lnTo>
                  <a:pt x="194041" y="871"/>
                </a:lnTo>
                <a:close/>
              </a:path>
              <a:path w="1862342" h="80660">
                <a:moveTo>
                  <a:pt x="311439" y="60923"/>
                </a:moveTo>
                <a:lnTo>
                  <a:pt x="313602" y="61801"/>
                </a:lnTo>
                <a:lnTo>
                  <a:pt x="318480" y="61801"/>
                </a:lnTo>
                <a:lnTo>
                  <a:pt x="318364" y="56125"/>
                </a:lnTo>
                <a:lnTo>
                  <a:pt x="317231" y="55312"/>
                </a:lnTo>
                <a:lnTo>
                  <a:pt x="315489" y="54063"/>
                </a:lnTo>
                <a:lnTo>
                  <a:pt x="314618" y="52118"/>
                </a:lnTo>
                <a:lnTo>
                  <a:pt x="314618" y="46195"/>
                </a:lnTo>
                <a:lnTo>
                  <a:pt x="316709" y="43262"/>
                </a:lnTo>
                <a:lnTo>
                  <a:pt x="320890" y="40678"/>
                </a:lnTo>
                <a:lnTo>
                  <a:pt x="323068" y="39342"/>
                </a:lnTo>
                <a:lnTo>
                  <a:pt x="325826" y="38123"/>
                </a:lnTo>
                <a:lnTo>
                  <a:pt x="329165" y="37020"/>
                </a:lnTo>
                <a:lnTo>
                  <a:pt x="329165" y="52481"/>
                </a:lnTo>
                <a:lnTo>
                  <a:pt x="328287" y="53846"/>
                </a:lnTo>
                <a:lnTo>
                  <a:pt x="327089" y="57098"/>
                </a:lnTo>
                <a:lnTo>
                  <a:pt x="329296" y="55181"/>
                </a:lnTo>
                <a:lnTo>
                  <a:pt x="329383" y="56953"/>
                </a:lnTo>
                <a:lnTo>
                  <a:pt x="329869" y="58477"/>
                </a:lnTo>
                <a:lnTo>
                  <a:pt x="330755" y="59754"/>
                </a:lnTo>
                <a:lnTo>
                  <a:pt x="331640" y="61032"/>
                </a:lnTo>
                <a:lnTo>
                  <a:pt x="333070" y="61671"/>
                </a:lnTo>
                <a:lnTo>
                  <a:pt x="336729" y="61671"/>
                </a:lnTo>
                <a:lnTo>
                  <a:pt x="338384" y="61119"/>
                </a:lnTo>
                <a:lnTo>
                  <a:pt x="340010" y="60016"/>
                </a:lnTo>
                <a:lnTo>
                  <a:pt x="341084" y="59290"/>
                </a:lnTo>
                <a:lnTo>
                  <a:pt x="343015" y="57228"/>
                </a:lnTo>
                <a:lnTo>
                  <a:pt x="343015" y="54964"/>
                </a:lnTo>
                <a:lnTo>
                  <a:pt x="341941" y="55748"/>
                </a:lnTo>
                <a:lnTo>
                  <a:pt x="340315" y="56647"/>
                </a:lnTo>
                <a:lnTo>
                  <a:pt x="339095" y="56749"/>
                </a:lnTo>
                <a:lnTo>
                  <a:pt x="337905" y="56749"/>
                </a:lnTo>
                <a:lnTo>
                  <a:pt x="336744" y="55051"/>
                </a:lnTo>
                <a:lnTo>
                  <a:pt x="336395" y="53251"/>
                </a:lnTo>
                <a:lnTo>
                  <a:pt x="336395" y="30269"/>
                </a:lnTo>
                <a:lnTo>
                  <a:pt x="335858" y="27351"/>
                </a:lnTo>
                <a:lnTo>
                  <a:pt x="334784" y="25347"/>
                </a:lnTo>
                <a:lnTo>
                  <a:pt x="332780" y="21689"/>
                </a:lnTo>
                <a:lnTo>
                  <a:pt x="328962" y="19860"/>
                </a:lnTo>
                <a:lnTo>
                  <a:pt x="318480" y="19860"/>
                </a:lnTo>
                <a:lnTo>
                  <a:pt x="314800" y="20970"/>
                </a:lnTo>
                <a:lnTo>
                  <a:pt x="312288" y="23192"/>
                </a:lnTo>
                <a:lnTo>
                  <a:pt x="309777" y="25413"/>
                </a:lnTo>
                <a:lnTo>
                  <a:pt x="308521" y="27540"/>
                </a:lnTo>
                <a:lnTo>
                  <a:pt x="308521" y="30617"/>
                </a:lnTo>
                <a:lnTo>
                  <a:pt x="309566" y="32425"/>
                </a:lnTo>
                <a:lnTo>
                  <a:pt x="311265" y="33710"/>
                </a:lnTo>
                <a:lnTo>
                  <a:pt x="313413" y="33710"/>
                </a:lnTo>
                <a:lnTo>
                  <a:pt x="314749" y="33143"/>
                </a:lnTo>
                <a:lnTo>
                  <a:pt x="316360" y="31372"/>
                </a:lnTo>
                <a:lnTo>
                  <a:pt x="316360" y="29514"/>
                </a:lnTo>
                <a:lnTo>
                  <a:pt x="316143" y="28157"/>
                </a:lnTo>
                <a:lnTo>
                  <a:pt x="315925" y="26392"/>
                </a:lnTo>
                <a:lnTo>
                  <a:pt x="315925" y="25028"/>
                </a:lnTo>
                <a:lnTo>
                  <a:pt x="316593" y="23954"/>
                </a:lnTo>
                <a:lnTo>
                  <a:pt x="317928" y="23170"/>
                </a:lnTo>
                <a:lnTo>
                  <a:pt x="319264" y="22415"/>
                </a:lnTo>
                <a:lnTo>
                  <a:pt x="320672" y="22037"/>
                </a:lnTo>
                <a:lnTo>
                  <a:pt x="325260" y="22037"/>
                </a:lnTo>
                <a:lnTo>
                  <a:pt x="327307" y="23010"/>
                </a:lnTo>
                <a:lnTo>
                  <a:pt x="328294" y="24955"/>
                </a:lnTo>
                <a:lnTo>
                  <a:pt x="328875" y="26117"/>
                </a:lnTo>
                <a:lnTo>
                  <a:pt x="329165" y="28178"/>
                </a:lnTo>
                <a:lnTo>
                  <a:pt x="329165" y="34842"/>
                </a:lnTo>
                <a:lnTo>
                  <a:pt x="321180" y="37833"/>
                </a:lnTo>
                <a:lnTo>
                  <a:pt x="315852" y="40199"/>
                </a:lnTo>
                <a:lnTo>
                  <a:pt x="313181" y="41941"/>
                </a:lnTo>
                <a:lnTo>
                  <a:pt x="308971" y="44757"/>
                </a:lnTo>
                <a:lnTo>
                  <a:pt x="306866" y="48271"/>
                </a:lnTo>
                <a:lnTo>
                  <a:pt x="306866" y="55181"/>
                </a:lnTo>
                <a:lnTo>
                  <a:pt x="307780" y="57410"/>
                </a:lnTo>
                <a:lnTo>
                  <a:pt x="309610" y="59166"/>
                </a:lnTo>
                <a:lnTo>
                  <a:pt x="311439" y="60923"/>
                </a:lnTo>
                <a:close/>
              </a:path>
              <a:path w="1862342" h="80660">
                <a:moveTo>
                  <a:pt x="322937" y="56531"/>
                </a:moveTo>
                <a:lnTo>
                  <a:pt x="319627" y="56531"/>
                </a:lnTo>
                <a:lnTo>
                  <a:pt x="318364" y="56125"/>
                </a:lnTo>
                <a:lnTo>
                  <a:pt x="318480" y="61801"/>
                </a:lnTo>
                <a:lnTo>
                  <a:pt x="320992" y="61017"/>
                </a:lnTo>
                <a:lnTo>
                  <a:pt x="323634" y="59450"/>
                </a:lnTo>
                <a:lnTo>
                  <a:pt x="325202" y="58520"/>
                </a:lnTo>
                <a:lnTo>
                  <a:pt x="327089" y="57098"/>
                </a:lnTo>
                <a:lnTo>
                  <a:pt x="328287" y="53846"/>
                </a:lnTo>
                <a:lnTo>
                  <a:pt x="326530" y="54920"/>
                </a:lnTo>
                <a:lnTo>
                  <a:pt x="324773" y="55994"/>
                </a:lnTo>
                <a:lnTo>
                  <a:pt x="322937" y="56531"/>
                </a:lnTo>
                <a:close/>
              </a:path>
              <a:path w="1862342" h="80660">
                <a:moveTo>
                  <a:pt x="356156" y="31750"/>
                </a:moveTo>
                <a:lnTo>
                  <a:pt x="356896" y="30058"/>
                </a:lnTo>
                <a:lnTo>
                  <a:pt x="358377" y="28418"/>
                </a:lnTo>
                <a:lnTo>
                  <a:pt x="359858" y="26777"/>
                </a:lnTo>
                <a:lnTo>
                  <a:pt x="361106" y="25957"/>
                </a:lnTo>
                <a:lnTo>
                  <a:pt x="362762" y="25957"/>
                </a:lnTo>
                <a:lnTo>
                  <a:pt x="364758" y="27482"/>
                </a:lnTo>
                <a:lnTo>
                  <a:pt x="366986" y="29006"/>
                </a:lnTo>
                <a:lnTo>
                  <a:pt x="369164" y="29006"/>
                </a:lnTo>
                <a:lnTo>
                  <a:pt x="370768" y="27786"/>
                </a:lnTo>
                <a:lnTo>
                  <a:pt x="371835" y="25972"/>
                </a:lnTo>
                <a:lnTo>
                  <a:pt x="371835" y="23446"/>
                </a:lnTo>
                <a:lnTo>
                  <a:pt x="371371" y="22335"/>
                </a:lnTo>
                <a:lnTo>
                  <a:pt x="369512" y="20564"/>
                </a:lnTo>
                <a:lnTo>
                  <a:pt x="368307" y="20121"/>
                </a:lnTo>
                <a:lnTo>
                  <a:pt x="364968" y="20121"/>
                </a:lnTo>
                <a:lnTo>
                  <a:pt x="363175" y="20847"/>
                </a:lnTo>
                <a:lnTo>
                  <a:pt x="361448" y="22298"/>
                </a:lnTo>
                <a:lnTo>
                  <a:pt x="359720" y="23750"/>
                </a:lnTo>
                <a:lnTo>
                  <a:pt x="357927" y="25769"/>
                </a:lnTo>
                <a:lnTo>
                  <a:pt x="356069" y="28353"/>
                </a:lnTo>
                <a:lnTo>
                  <a:pt x="356069" y="21210"/>
                </a:lnTo>
                <a:lnTo>
                  <a:pt x="355633" y="20077"/>
                </a:lnTo>
                <a:lnTo>
                  <a:pt x="354094" y="20774"/>
                </a:lnTo>
                <a:lnTo>
                  <a:pt x="352599" y="21399"/>
                </a:lnTo>
                <a:lnTo>
                  <a:pt x="351147" y="21950"/>
                </a:lnTo>
                <a:lnTo>
                  <a:pt x="350479" y="22212"/>
                </a:lnTo>
                <a:lnTo>
                  <a:pt x="349274" y="22647"/>
                </a:lnTo>
                <a:lnTo>
                  <a:pt x="347532" y="23257"/>
                </a:lnTo>
                <a:lnTo>
                  <a:pt x="345790" y="23867"/>
                </a:lnTo>
                <a:lnTo>
                  <a:pt x="344092" y="24462"/>
                </a:lnTo>
                <a:lnTo>
                  <a:pt x="342436" y="25043"/>
                </a:lnTo>
                <a:lnTo>
                  <a:pt x="342436" y="26480"/>
                </a:lnTo>
                <a:lnTo>
                  <a:pt x="343460" y="26269"/>
                </a:lnTo>
                <a:lnTo>
                  <a:pt x="345093" y="26088"/>
                </a:lnTo>
                <a:lnTo>
                  <a:pt x="346516" y="26088"/>
                </a:lnTo>
                <a:lnTo>
                  <a:pt x="347496" y="26705"/>
                </a:lnTo>
                <a:lnTo>
                  <a:pt x="348033" y="27939"/>
                </a:lnTo>
                <a:lnTo>
                  <a:pt x="348570" y="29173"/>
                </a:lnTo>
                <a:lnTo>
                  <a:pt x="348839" y="31227"/>
                </a:lnTo>
                <a:lnTo>
                  <a:pt x="348839" y="56067"/>
                </a:lnTo>
                <a:lnTo>
                  <a:pt x="348403" y="57584"/>
                </a:lnTo>
                <a:lnTo>
                  <a:pt x="346661" y="59007"/>
                </a:lnTo>
                <a:lnTo>
                  <a:pt x="344890" y="59479"/>
                </a:lnTo>
                <a:lnTo>
                  <a:pt x="342219" y="59711"/>
                </a:lnTo>
                <a:lnTo>
                  <a:pt x="342219" y="61148"/>
                </a:lnTo>
                <a:lnTo>
                  <a:pt x="363691" y="61148"/>
                </a:lnTo>
                <a:lnTo>
                  <a:pt x="363691" y="59711"/>
                </a:lnTo>
                <a:lnTo>
                  <a:pt x="360990" y="59769"/>
                </a:lnTo>
                <a:lnTo>
                  <a:pt x="359059" y="59312"/>
                </a:lnTo>
                <a:lnTo>
                  <a:pt x="356737" y="57366"/>
                </a:lnTo>
                <a:lnTo>
                  <a:pt x="356156" y="55632"/>
                </a:lnTo>
                <a:lnTo>
                  <a:pt x="356156" y="31750"/>
                </a:lnTo>
                <a:close/>
              </a:path>
              <a:path w="1862342" h="80660">
                <a:moveTo>
                  <a:pt x="411726" y="21123"/>
                </a:moveTo>
                <a:lnTo>
                  <a:pt x="393564" y="21123"/>
                </a:lnTo>
                <a:lnTo>
                  <a:pt x="393564" y="22342"/>
                </a:lnTo>
                <a:lnTo>
                  <a:pt x="395248" y="22429"/>
                </a:lnTo>
                <a:lnTo>
                  <a:pt x="396417" y="22560"/>
                </a:lnTo>
                <a:lnTo>
                  <a:pt x="397724" y="22908"/>
                </a:lnTo>
                <a:lnTo>
                  <a:pt x="398050" y="24345"/>
                </a:lnTo>
                <a:lnTo>
                  <a:pt x="397288" y="25681"/>
                </a:lnTo>
                <a:lnTo>
                  <a:pt x="395829" y="27090"/>
                </a:lnTo>
                <a:lnTo>
                  <a:pt x="383765" y="37717"/>
                </a:lnTo>
                <a:lnTo>
                  <a:pt x="383765" y="1088"/>
                </a:lnTo>
                <a:lnTo>
                  <a:pt x="383656" y="515"/>
                </a:lnTo>
                <a:lnTo>
                  <a:pt x="382429" y="696"/>
                </a:lnTo>
                <a:lnTo>
                  <a:pt x="381151" y="1132"/>
                </a:lnTo>
                <a:lnTo>
                  <a:pt x="379061" y="1829"/>
                </a:lnTo>
                <a:lnTo>
                  <a:pt x="376520" y="2569"/>
                </a:lnTo>
                <a:lnTo>
                  <a:pt x="373530" y="3353"/>
                </a:lnTo>
                <a:lnTo>
                  <a:pt x="369610" y="4398"/>
                </a:lnTo>
                <a:lnTo>
                  <a:pt x="369610" y="5618"/>
                </a:lnTo>
                <a:lnTo>
                  <a:pt x="370960" y="5487"/>
                </a:lnTo>
                <a:lnTo>
                  <a:pt x="373704" y="5443"/>
                </a:lnTo>
                <a:lnTo>
                  <a:pt x="374705" y="5719"/>
                </a:lnTo>
                <a:lnTo>
                  <a:pt x="376099" y="6823"/>
                </a:lnTo>
                <a:lnTo>
                  <a:pt x="376448" y="8129"/>
                </a:lnTo>
                <a:lnTo>
                  <a:pt x="376448" y="56241"/>
                </a:lnTo>
                <a:lnTo>
                  <a:pt x="376005" y="57809"/>
                </a:lnTo>
                <a:lnTo>
                  <a:pt x="374234" y="59261"/>
                </a:lnTo>
                <a:lnTo>
                  <a:pt x="372397" y="59726"/>
                </a:lnTo>
                <a:lnTo>
                  <a:pt x="369610" y="59929"/>
                </a:lnTo>
                <a:lnTo>
                  <a:pt x="369610" y="61148"/>
                </a:lnTo>
                <a:lnTo>
                  <a:pt x="390472" y="61148"/>
                </a:lnTo>
                <a:lnTo>
                  <a:pt x="390472" y="59842"/>
                </a:lnTo>
                <a:lnTo>
                  <a:pt x="388352" y="59812"/>
                </a:lnTo>
                <a:lnTo>
                  <a:pt x="386857" y="59595"/>
                </a:lnTo>
                <a:lnTo>
                  <a:pt x="385986" y="59188"/>
                </a:lnTo>
                <a:lnTo>
                  <a:pt x="384505" y="58520"/>
                </a:lnTo>
                <a:lnTo>
                  <a:pt x="383765" y="57185"/>
                </a:lnTo>
                <a:lnTo>
                  <a:pt x="383765" y="39067"/>
                </a:lnTo>
                <a:lnTo>
                  <a:pt x="397266" y="56836"/>
                </a:lnTo>
                <a:lnTo>
                  <a:pt x="398094" y="58346"/>
                </a:lnTo>
                <a:lnTo>
                  <a:pt x="397484" y="59537"/>
                </a:lnTo>
                <a:lnTo>
                  <a:pt x="396134" y="59842"/>
                </a:lnTo>
                <a:lnTo>
                  <a:pt x="394609" y="59929"/>
                </a:lnTo>
                <a:lnTo>
                  <a:pt x="394609" y="61148"/>
                </a:lnTo>
                <a:lnTo>
                  <a:pt x="413991" y="61148"/>
                </a:lnTo>
                <a:lnTo>
                  <a:pt x="413991" y="60016"/>
                </a:lnTo>
                <a:lnTo>
                  <a:pt x="411639" y="59812"/>
                </a:lnTo>
                <a:lnTo>
                  <a:pt x="409417" y="58832"/>
                </a:lnTo>
                <a:lnTo>
                  <a:pt x="407327" y="57076"/>
                </a:lnTo>
                <a:lnTo>
                  <a:pt x="405237" y="55319"/>
                </a:lnTo>
                <a:lnTo>
                  <a:pt x="402130" y="51770"/>
                </a:lnTo>
                <a:lnTo>
                  <a:pt x="398007" y="46427"/>
                </a:lnTo>
                <a:lnTo>
                  <a:pt x="389949" y="35974"/>
                </a:lnTo>
                <a:lnTo>
                  <a:pt x="392519" y="33623"/>
                </a:lnTo>
                <a:lnTo>
                  <a:pt x="398123" y="28483"/>
                </a:lnTo>
                <a:lnTo>
                  <a:pt x="401912" y="25369"/>
                </a:lnTo>
                <a:lnTo>
                  <a:pt x="403886" y="24280"/>
                </a:lnTo>
                <a:lnTo>
                  <a:pt x="405861" y="23192"/>
                </a:lnTo>
                <a:lnTo>
                  <a:pt x="408474" y="22545"/>
                </a:lnTo>
                <a:lnTo>
                  <a:pt x="411726" y="22342"/>
                </a:lnTo>
                <a:lnTo>
                  <a:pt x="411726" y="21123"/>
                </a:lnTo>
                <a:close/>
              </a:path>
              <a:path w="1862342" h="80660">
                <a:moveTo>
                  <a:pt x="424415" y="22415"/>
                </a:moveTo>
                <a:lnTo>
                  <a:pt x="420959" y="26654"/>
                </a:lnTo>
                <a:lnTo>
                  <a:pt x="422353" y="33797"/>
                </a:lnTo>
                <a:lnTo>
                  <a:pt x="422760" y="31416"/>
                </a:lnTo>
                <a:lnTo>
                  <a:pt x="423427" y="29441"/>
                </a:lnTo>
                <a:lnTo>
                  <a:pt x="424357" y="27874"/>
                </a:lnTo>
                <a:lnTo>
                  <a:pt x="426099" y="24941"/>
                </a:lnTo>
                <a:lnTo>
                  <a:pt x="428915" y="20295"/>
                </a:lnTo>
                <a:lnTo>
                  <a:pt x="424415" y="22415"/>
                </a:lnTo>
                <a:close/>
              </a:path>
              <a:path w="1862342" h="80660">
                <a:moveTo>
                  <a:pt x="449835" y="36584"/>
                </a:moveTo>
                <a:lnTo>
                  <a:pt x="449835" y="31387"/>
                </a:lnTo>
                <a:lnTo>
                  <a:pt x="448297" y="27373"/>
                </a:lnTo>
                <a:lnTo>
                  <a:pt x="445219" y="24541"/>
                </a:lnTo>
                <a:lnTo>
                  <a:pt x="442141" y="21711"/>
                </a:lnTo>
                <a:lnTo>
                  <a:pt x="438555" y="20295"/>
                </a:lnTo>
                <a:lnTo>
                  <a:pt x="428915" y="20295"/>
                </a:lnTo>
                <a:lnTo>
                  <a:pt x="426099" y="24941"/>
                </a:lnTo>
                <a:lnTo>
                  <a:pt x="428625" y="23475"/>
                </a:lnTo>
                <a:lnTo>
                  <a:pt x="435274" y="23475"/>
                </a:lnTo>
                <a:lnTo>
                  <a:pt x="437655" y="24752"/>
                </a:lnTo>
                <a:lnTo>
                  <a:pt x="439078" y="27307"/>
                </a:lnTo>
                <a:lnTo>
                  <a:pt x="439862" y="28730"/>
                </a:lnTo>
                <a:lnTo>
                  <a:pt x="440413" y="30893"/>
                </a:lnTo>
                <a:lnTo>
                  <a:pt x="440733" y="33797"/>
                </a:lnTo>
                <a:lnTo>
                  <a:pt x="422353" y="33797"/>
                </a:lnTo>
                <a:lnTo>
                  <a:pt x="420959" y="26654"/>
                </a:lnTo>
                <a:lnTo>
                  <a:pt x="417504" y="30893"/>
                </a:lnTo>
                <a:lnTo>
                  <a:pt x="415777" y="35931"/>
                </a:lnTo>
                <a:lnTo>
                  <a:pt x="415777" y="47138"/>
                </a:lnTo>
                <a:lnTo>
                  <a:pt x="417264" y="51886"/>
                </a:lnTo>
                <a:lnTo>
                  <a:pt x="420241" y="56009"/>
                </a:lnTo>
                <a:lnTo>
                  <a:pt x="423217" y="60132"/>
                </a:lnTo>
                <a:lnTo>
                  <a:pt x="427434" y="62193"/>
                </a:lnTo>
                <a:lnTo>
                  <a:pt x="437626" y="62193"/>
                </a:lnTo>
                <a:lnTo>
                  <a:pt x="441625" y="60625"/>
                </a:lnTo>
                <a:lnTo>
                  <a:pt x="444892" y="57490"/>
                </a:lnTo>
                <a:lnTo>
                  <a:pt x="448159" y="54354"/>
                </a:lnTo>
                <a:lnTo>
                  <a:pt x="450387" y="50942"/>
                </a:lnTo>
                <a:lnTo>
                  <a:pt x="451578" y="47255"/>
                </a:lnTo>
                <a:lnTo>
                  <a:pt x="450053" y="46732"/>
                </a:lnTo>
                <a:lnTo>
                  <a:pt x="448282" y="49665"/>
                </a:lnTo>
                <a:lnTo>
                  <a:pt x="446351" y="51929"/>
                </a:lnTo>
                <a:lnTo>
                  <a:pt x="444261" y="53526"/>
                </a:lnTo>
                <a:lnTo>
                  <a:pt x="442170" y="55123"/>
                </a:lnTo>
                <a:lnTo>
                  <a:pt x="439600" y="55922"/>
                </a:lnTo>
                <a:lnTo>
                  <a:pt x="432777" y="55922"/>
                </a:lnTo>
                <a:lnTo>
                  <a:pt x="429510" y="54383"/>
                </a:lnTo>
                <a:lnTo>
                  <a:pt x="426752" y="51305"/>
                </a:lnTo>
                <a:lnTo>
                  <a:pt x="423994" y="48227"/>
                </a:lnTo>
                <a:lnTo>
                  <a:pt x="422469" y="43320"/>
                </a:lnTo>
                <a:lnTo>
                  <a:pt x="422179" y="36584"/>
                </a:lnTo>
                <a:lnTo>
                  <a:pt x="449835" y="36584"/>
                </a:lnTo>
                <a:close/>
              </a:path>
              <a:path w="1862342" h="80660">
                <a:moveTo>
                  <a:pt x="533577" y="29180"/>
                </a:moveTo>
                <a:lnTo>
                  <a:pt x="534767" y="26189"/>
                </a:lnTo>
                <a:lnTo>
                  <a:pt x="535674" y="24280"/>
                </a:lnTo>
                <a:lnTo>
                  <a:pt x="536299" y="23453"/>
                </a:lnTo>
                <a:lnTo>
                  <a:pt x="537946" y="22153"/>
                </a:lnTo>
                <a:lnTo>
                  <a:pt x="539369" y="22037"/>
                </a:lnTo>
                <a:lnTo>
                  <a:pt x="539369" y="20687"/>
                </a:lnTo>
                <a:lnTo>
                  <a:pt x="527000" y="20687"/>
                </a:lnTo>
                <a:lnTo>
                  <a:pt x="527000" y="22037"/>
                </a:lnTo>
                <a:lnTo>
                  <a:pt x="528974" y="22298"/>
                </a:lnTo>
                <a:lnTo>
                  <a:pt x="530687" y="23054"/>
                </a:lnTo>
                <a:lnTo>
                  <a:pt x="531225" y="24999"/>
                </a:lnTo>
                <a:lnTo>
                  <a:pt x="531058" y="26349"/>
                </a:lnTo>
                <a:lnTo>
                  <a:pt x="530390" y="28439"/>
                </a:lnTo>
                <a:lnTo>
                  <a:pt x="529657" y="30400"/>
                </a:lnTo>
                <a:lnTo>
                  <a:pt x="521817" y="50347"/>
                </a:lnTo>
                <a:lnTo>
                  <a:pt x="512758" y="27830"/>
                </a:lnTo>
                <a:lnTo>
                  <a:pt x="512083" y="25979"/>
                </a:lnTo>
                <a:lnTo>
                  <a:pt x="511887" y="24651"/>
                </a:lnTo>
                <a:lnTo>
                  <a:pt x="512823" y="22734"/>
                </a:lnTo>
                <a:lnTo>
                  <a:pt x="514514" y="22212"/>
                </a:lnTo>
                <a:lnTo>
                  <a:pt x="516025" y="22037"/>
                </a:lnTo>
                <a:lnTo>
                  <a:pt x="516025" y="20687"/>
                </a:lnTo>
                <a:lnTo>
                  <a:pt x="498472" y="20687"/>
                </a:lnTo>
                <a:lnTo>
                  <a:pt x="498472" y="22037"/>
                </a:lnTo>
                <a:lnTo>
                  <a:pt x="499866" y="22212"/>
                </a:lnTo>
                <a:lnTo>
                  <a:pt x="501652" y="23083"/>
                </a:lnTo>
                <a:lnTo>
                  <a:pt x="502871" y="24012"/>
                </a:lnTo>
                <a:lnTo>
                  <a:pt x="504018" y="25769"/>
                </a:lnTo>
                <a:lnTo>
                  <a:pt x="505093" y="28353"/>
                </a:lnTo>
                <a:lnTo>
                  <a:pt x="518420" y="60233"/>
                </a:lnTo>
                <a:lnTo>
                  <a:pt x="519073" y="61475"/>
                </a:lnTo>
                <a:lnTo>
                  <a:pt x="520278" y="61874"/>
                </a:lnTo>
                <a:lnTo>
                  <a:pt x="520989" y="60538"/>
                </a:lnTo>
                <a:lnTo>
                  <a:pt x="533577" y="29180"/>
                </a:lnTo>
                <a:close/>
              </a:path>
              <a:path w="1862342" h="80660">
                <a:moveTo>
                  <a:pt x="549299" y="60923"/>
                </a:moveTo>
                <a:lnTo>
                  <a:pt x="551462" y="61801"/>
                </a:lnTo>
                <a:lnTo>
                  <a:pt x="556340" y="61801"/>
                </a:lnTo>
                <a:lnTo>
                  <a:pt x="556224" y="56125"/>
                </a:lnTo>
                <a:lnTo>
                  <a:pt x="555092" y="55312"/>
                </a:lnTo>
                <a:lnTo>
                  <a:pt x="553350" y="54063"/>
                </a:lnTo>
                <a:lnTo>
                  <a:pt x="552479" y="52118"/>
                </a:lnTo>
                <a:lnTo>
                  <a:pt x="552479" y="46195"/>
                </a:lnTo>
                <a:lnTo>
                  <a:pt x="554569" y="43262"/>
                </a:lnTo>
                <a:lnTo>
                  <a:pt x="558750" y="40678"/>
                </a:lnTo>
                <a:lnTo>
                  <a:pt x="560928" y="39342"/>
                </a:lnTo>
                <a:lnTo>
                  <a:pt x="563687" y="38123"/>
                </a:lnTo>
                <a:lnTo>
                  <a:pt x="567025" y="37020"/>
                </a:lnTo>
                <a:lnTo>
                  <a:pt x="567025" y="52481"/>
                </a:lnTo>
                <a:lnTo>
                  <a:pt x="566147" y="53846"/>
                </a:lnTo>
                <a:lnTo>
                  <a:pt x="564950" y="57098"/>
                </a:lnTo>
                <a:lnTo>
                  <a:pt x="567156" y="55181"/>
                </a:lnTo>
                <a:lnTo>
                  <a:pt x="567243" y="56953"/>
                </a:lnTo>
                <a:lnTo>
                  <a:pt x="567730" y="58477"/>
                </a:lnTo>
                <a:lnTo>
                  <a:pt x="568615" y="59754"/>
                </a:lnTo>
                <a:lnTo>
                  <a:pt x="569501" y="61032"/>
                </a:lnTo>
                <a:lnTo>
                  <a:pt x="570931" y="61671"/>
                </a:lnTo>
                <a:lnTo>
                  <a:pt x="574590" y="61671"/>
                </a:lnTo>
                <a:lnTo>
                  <a:pt x="576245" y="61119"/>
                </a:lnTo>
                <a:lnTo>
                  <a:pt x="577870" y="60016"/>
                </a:lnTo>
                <a:lnTo>
                  <a:pt x="578945" y="59290"/>
                </a:lnTo>
                <a:lnTo>
                  <a:pt x="580876" y="57228"/>
                </a:lnTo>
                <a:lnTo>
                  <a:pt x="580876" y="54964"/>
                </a:lnTo>
                <a:lnTo>
                  <a:pt x="579801" y="55748"/>
                </a:lnTo>
                <a:lnTo>
                  <a:pt x="578175" y="56647"/>
                </a:lnTo>
                <a:lnTo>
                  <a:pt x="576956" y="56749"/>
                </a:lnTo>
                <a:lnTo>
                  <a:pt x="575765" y="56749"/>
                </a:lnTo>
                <a:lnTo>
                  <a:pt x="574604" y="55051"/>
                </a:lnTo>
                <a:lnTo>
                  <a:pt x="574256" y="53251"/>
                </a:lnTo>
                <a:lnTo>
                  <a:pt x="574256" y="30269"/>
                </a:lnTo>
                <a:lnTo>
                  <a:pt x="573718" y="27351"/>
                </a:lnTo>
                <a:lnTo>
                  <a:pt x="572644" y="25347"/>
                </a:lnTo>
                <a:lnTo>
                  <a:pt x="570641" y="21689"/>
                </a:lnTo>
                <a:lnTo>
                  <a:pt x="566822" y="19860"/>
                </a:lnTo>
                <a:lnTo>
                  <a:pt x="556340" y="19860"/>
                </a:lnTo>
                <a:lnTo>
                  <a:pt x="552660" y="20970"/>
                </a:lnTo>
                <a:lnTo>
                  <a:pt x="550148" y="23192"/>
                </a:lnTo>
                <a:lnTo>
                  <a:pt x="547637" y="25413"/>
                </a:lnTo>
                <a:lnTo>
                  <a:pt x="546381" y="27540"/>
                </a:lnTo>
                <a:lnTo>
                  <a:pt x="546381" y="30617"/>
                </a:lnTo>
                <a:lnTo>
                  <a:pt x="547427" y="32425"/>
                </a:lnTo>
                <a:lnTo>
                  <a:pt x="549125" y="33710"/>
                </a:lnTo>
                <a:lnTo>
                  <a:pt x="551274" y="33710"/>
                </a:lnTo>
                <a:lnTo>
                  <a:pt x="552609" y="33143"/>
                </a:lnTo>
                <a:lnTo>
                  <a:pt x="554221" y="31372"/>
                </a:lnTo>
                <a:lnTo>
                  <a:pt x="554221" y="29514"/>
                </a:lnTo>
                <a:lnTo>
                  <a:pt x="554003" y="28157"/>
                </a:lnTo>
                <a:lnTo>
                  <a:pt x="553785" y="26392"/>
                </a:lnTo>
                <a:lnTo>
                  <a:pt x="553785" y="25028"/>
                </a:lnTo>
                <a:lnTo>
                  <a:pt x="554453" y="23954"/>
                </a:lnTo>
                <a:lnTo>
                  <a:pt x="555789" y="23170"/>
                </a:lnTo>
                <a:lnTo>
                  <a:pt x="557125" y="22415"/>
                </a:lnTo>
                <a:lnTo>
                  <a:pt x="558532" y="22037"/>
                </a:lnTo>
                <a:lnTo>
                  <a:pt x="563120" y="22037"/>
                </a:lnTo>
                <a:lnTo>
                  <a:pt x="565168" y="23010"/>
                </a:lnTo>
                <a:lnTo>
                  <a:pt x="566155" y="24955"/>
                </a:lnTo>
                <a:lnTo>
                  <a:pt x="566735" y="26117"/>
                </a:lnTo>
                <a:lnTo>
                  <a:pt x="567025" y="28178"/>
                </a:lnTo>
                <a:lnTo>
                  <a:pt x="567025" y="34842"/>
                </a:lnTo>
                <a:lnTo>
                  <a:pt x="559041" y="37833"/>
                </a:lnTo>
                <a:lnTo>
                  <a:pt x="553713" y="40199"/>
                </a:lnTo>
                <a:lnTo>
                  <a:pt x="551041" y="41941"/>
                </a:lnTo>
                <a:lnTo>
                  <a:pt x="546831" y="44757"/>
                </a:lnTo>
                <a:lnTo>
                  <a:pt x="544726" y="48271"/>
                </a:lnTo>
                <a:lnTo>
                  <a:pt x="544726" y="55181"/>
                </a:lnTo>
                <a:lnTo>
                  <a:pt x="545641" y="57410"/>
                </a:lnTo>
                <a:lnTo>
                  <a:pt x="547470" y="59166"/>
                </a:lnTo>
                <a:lnTo>
                  <a:pt x="549299" y="60923"/>
                </a:lnTo>
                <a:close/>
              </a:path>
              <a:path w="1862342" h="80660">
                <a:moveTo>
                  <a:pt x="560797" y="56531"/>
                </a:moveTo>
                <a:lnTo>
                  <a:pt x="557488" y="56531"/>
                </a:lnTo>
                <a:lnTo>
                  <a:pt x="556224" y="56125"/>
                </a:lnTo>
                <a:lnTo>
                  <a:pt x="556340" y="61801"/>
                </a:lnTo>
                <a:lnTo>
                  <a:pt x="558852" y="61017"/>
                </a:lnTo>
                <a:lnTo>
                  <a:pt x="561494" y="59450"/>
                </a:lnTo>
                <a:lnTo>
                  <a:pt x="563062" y="58520"/>
                </a:lnTo>
                <a:lnTo>
                  <a:pt x="564950" y="57098"/>
                </a:lnTo>
                <a:lnTo>
                  <a:pt x="566147" y="53846"/>
                </a:lnTo>
                <a:lnTo>
                  <a:pt x="564391" y="54920"/>
                </a:lnTo>
                <a:lnTo>
                  <a:pt x="562634" y="55994"/>
                </a:lnTo>
                <a:lnTo>
                  <a:pt x="560797" y="56531"/>
                </a:lnTo>
                <a:close/>
              </a:path>
              <a:path w="1862342" h="80660">
                <a:moveTo>
                  <a:pt x="602597" y="61148"/>
                </a:moveTo>
                <a:lnTo>
                  <a:pt x="602597" y="59929"/>
                </a:lnTo>
                <a:lnTo>
                  <a:pt x="599867" y="59726"/>
                </a:lnTo>
                <a:lnTo>
                  <a:pt x="598067" y="59254"/>
                </a:lnTo>
                <a:lnTo>
                  <a:pt x="596325" y="57773"/>
                </a:lnTo>
                <a:lnTo>
                  <a:pt x="595889" y="56139"/>
                </a:lnTo>
                <a:lnTo>
                  <a:pt x="595889" y="1393"/>
                </a:lnTo>
                <a:lnTo>
                  <a:pt x="595454" y="0"/>
                </a:lnTo>
                <a:lnTo>
                  <a:pt x="589937" y="1742"/>
                </a:lnTo>
                <a:lnTo>
                  <a:pt x="585219" y="3135"/>
                </a:lnTo>
                <a:lnTo>
                  <a:pt x="581299" y="4181"/>
                </a:lnTo>
                <a:lnTo>
                  <a:pt x="581299" y="5618"/>
                </a:lnTo>
                <a:lnTo>
                  <a:pt x="583106" y="5226"/>
                </a:lnTo>
                <a:lnTo>
                  <a:pt x="584435" y="5095"/>
                </a:lnTo>
                <a:lnTo>
                  <a:pt x="586206" y="5095"/>
                </a:lnTo>
                <a:lnTo>
                  <a:pt x="587382" y="5705"/>
                </a:lnTo>
                <a:lnTo>
                  <a:pt x="587962" y="6924"/>
                </a:lnTo>
                <a:lnTo>
                  <a:pt x="588282" y="7650"/>
                </a:lnTo>
                <a:lnTo>
                  <a:pt x="588442" y="8971"/>
                </a:lnTo>
                <a:lnTo>
                  <a:pt x="588442" y="55849"/>
                </a:lnTo>
                <a:lnTo>
                  <a:pt x="587962" y="57468"/>
                </a:lnTo>
                <a:lnTo>
                  <a:pt x="586046" y="59123"/>
                </a:lnTo>
                <a:lnTo>
                  <a:pt x="584217" y="59667"/>
                </a:lnTo>
                <a:lnTo>
                  <a:pt x="581517" y="59929"/>
                </a:lnTo>
                <a:lnTo>
                  <a:pt x="581517" y="61148"/>
                </a:lnTo>
                <a:lnTo>
                  <a:pt x="602597" y="61148"/>
                </a:lnTo>
                <a:close/>
              </a:path>
              <a:path w="1862342" h="80660">
                <a:moveTo>
                  <a:pt x="616855" y="20818"/>
                </a:moveTo>
                <a:lnTo>
                  <a:pt x="603833" y="20818"/>
                </a:lnTo>
                <a:lnTo>
                  <a:pt x="603833" y="22037"/>
                </a:lnTo>
                <a:lnTo>
                  <a:pt x="605923" y="22240"/>
                </a:lnTo>
                <a:lnTo>
                  <a:pt x="607288" y="22589"/>
                </a:lnTo>
                <a:lnTo>
                  <a:pt x="608914" y="23867"/>
                </a:lnTo>
                <a:lnTo>
                  <a:pt x="609408" y="25420"/>
                </a:lnTo>
                <a:lnTo>
                  <a:pt x="609408" y="54528"/>
                </a:lnTo>
                <a:lnTo>
                  <a:pt x="610540" y="57504"/>
                </a:lnTo>
                <a:lnTo>
                  <a:pt x="612804" y="59275"/>
                </a:lnTo>
                <a:lnTo>
                  <a:pt x="615040" y="61075"/>
                </a:lnTo>
                <a:lnTo>
                  <a:pt x="617421" y="61976"/>
                </a:lnTo>
                <a:lnTo>
                  <a:pt x="622706" y="61976"/>
                </a:lnTo>
                <a:lnTo>
                  <a:pt x="625319" y="61105"/>
                </a:lnTo>
                <a:lnTo>
                  <a:pt x="627787" y="59362"/>
                </a:lnTo>
                <a:lnTo>
                  <a:pt x="629413" y="58230"/>
                </a:lnTo>
                <a:lnTo>
                  <a:pt x="631213" y="56488"/>
                </a:lnTo>
                <a:lnTo>
                  <a:pt x="633188" y="54136"/>
                </a:lnTo>
                <a:lnTo>
                  <a:pt x="633188" y="61148"/>
                </a:lnTo>
                <a:lnTo>
                  <a:pt x="633492" y="61801"/>
                </a:lnTo>
                <a:lnTo>
                  <a:pt x="636048" y="60814"/>
                </a:lnTo>
                <a:lnTo>
                  <a:pt x="637703" y="60190"/>
                </a:lnTo>
                <a:lnTo>
                  <a:pt x="638458" y="59929"/>
                </a:lnTo>
                <a:lnTo>
                  <a:pt x="640229" y="59348"/>
                </a:lnTo>
                <a:lnTo>
                  <a:pt x="641492" y="58949"/>
                </a:lnTo>
                <a:lnTo>
                  <a:pt x="642247" y="58731"/>
                </a:lnTo>
                <a:lnTo>
                  <a:pt x="644178" y="58186"/>
                </a:lnTo>
                <a:lnTo>
                  <a:pt x="645774" y="57751"/>
                </a:lnTo>
                <a:lnTo>
                  <a:pt x="645774" y="56531"/>
                </a:lnTo>
                <a:lnTo>
                  <a:pt x="643481" y="56619"/>
                </a:lnTo>
                <a:lnTo>
                  <a:pt x="641978" y="56292"/>
                </a:lnTo>
                <a:lnTo>
                  <a:pt x="640556" y="54811"/>
                </a:lnTo>
                <a:lnTo>
                  <a:pt x="640200" y="53454"/>
                </a:lnTo>
                <a:lnTo>
                  <a:pt x="640200" y="20818"/>
                </a:lnTo>
                <a:lnTo>
                  <a:pt x="626132" y="20818"/>
                </a:lnTo>
                <a:lnTo>
                  <a:pt x="626132" y="22255"/>
                </a:lnTo>
                <a:lnTo>
                  <a:pt x="628745" y="22400"/>
                </a:lnTo>
                <a:lnTo>
                  <a:pt x="630487" y="22821"/>
                </a:lnTo>
                <a:lnTo>
                  <a:pt x="632229" y="24215"/>
                </a:lnTo>
                <a:lnTo>
                  <a:pt x="632665" y="25681"/>
                </a:lnTo>
                <a:lnTo>
                  <a:pt x="632665" y="51784"/>
                </a:lnTo>
                <a:lnTo>
                  <a:pt x="631562" y="53062"/>
                </a:lnTo>
                <a:lnTo>
                  <a:pt x="629398" y="54789"/>
                </a:lnTo>
                <a:lnTo>
                  <a:pt x="627511" y="56096"/>
                </a:lnTo>
                <a:lnTo>
                  <a:pt x="625580" y="56749"/>
                </a:lnTo>
                <a:lnTo>
                  <a:pt x="620731" y="56749"/>
                </a:lnTo>
                <a:lnTo>
                  <a:pt x="618757" y="55646"/>
                </a:lnTo>
                <a:lnTo>
                  <a:pt x="617683" y="53439"/>
                </a:lnTo>
                <a:lnTo>
                  <a:pt x="617131" y="52249"/>
                </a:lnTo>
                <a:lnTo>
                  <a:pt x="616855" y="50666"/>
                </a:lnTo>
                <a:lnTo>
                  <a:pt x="616855" y="20818"/>
                </a:lnTo>
                <a:close/>
              </a:path>
              <a:path w="1862342" h="80660">
                <a:moveTo>
                  <a:pt x="658028" y="22415"/>
                </a:moveTo>
                <a:lnTo>
                  <a:pt x="654573" y="26654"/>
                </a:lnTo>
                <a:lnTo>
                  <a:pt x="655966" y="33797"/>
                </a:lnTo>
                <a:lnTo>
                  <a:pt x="656373" y="31416"/>
                </a:lnTo>
                <a:lnTo>
                  <a:pt x="657041" y="29441"/>
                </a:lnTo>
                <a:lnTo>
                  <a:pt x="657970" y="27874"/>
                </a:lnTo>
                <a:lnTo>
                  <a:pt x="659712" y="24941"/>
                </a:lnTo>
                <a:lnTo>
                  <a:pt x="662528" y="20295"/>
                </a:lnTo>
                <a:lnTo>
                  <a:pt x="658028" y="22415"/>
                </a:lnTo>
                <a:close/>
              </a:path>
              <a:path w="1862342" h="80660">
                <a:moveTo>
                  <a:pt x="683449" y="36584"/>
                </a:moveTo>
                <a:lnTo>
                  <a:pt x="683449" y="31387"/>
                </a:lnTo>
                <a:lnTo>
                  <a:pt x="681910" y="27373"/>
                </a:lnTo>
                <a:lnTo>
                  <a:pt x="678832" y="24541"/>
                </a:lnTo>
                <a:lnTo>
                  <a:pt x="675754" y="21711"/>
                </a:lnTo>
                <a:lnTo>
                  <a:pt x="672168" y="20295"/>
                </a:lnTo>
                <a:lnTo>
                  <a:pt x="662528" y="20295"/>
                </a:lnTo>
                <a:lnTo>
                  <a:pt x="659712" y="24941"/>
                </a:lnTo>
                <a:lnTo>
                  <a:pt x="662238" y="23475"/>
                </a:lnTo>
                <a:lnTo>
                  <a:pt x="668887" y="23475"/>
                </a:lnTo>
                <a:lnTo>
                  <a:pt x="671268" y="24752"/>
                </a:lnTo>
                <a:lnTo>
                  <a:pt x="672691" y="27307"/>
                </a:lnTo>
                <a:lnTo>
                  <a:pt x="673475" y="28730"/>
                </a:lnTo>
                <a:lnTo>
                  <a:pt x="674026" y="30893"/>
                </a:lnTo>
                <a:lnTo>
                  <a:pt x="674346" y="33797"/>
                </a:lnTo>
                <a:lnTo>
                  <a:pt x="655966" y="33797"/>
                </a:lnTo>
                <a:lnTo>
                  <a:pt x="654573" y="26654"/>
                </a:lnTo>
                <a:lnTo>
                  <a:pt x="651117" y="30894"/>
                </a:lnTo>
                <a:lnTo>
                  <a:pt x="649390" y="35931"/>
                </a:lnTo>
                <a:lnTo>
                  <a:pt x="649390" y="47139"/>
                </a:lnTo>
                <a:lnTo>
                  <a:pt x="650878" y="51886"/>
                </a:lnTo>
                <a:lnTo>
                  <a:pt x="653854" y="56009"/>
                </a:lnTo>
                <a:lnTo>
                  <a:pt x="656830" y="60132"/>
                </a:lnTo>
                <a:lnTo>
                  <a:pt x="661047" y="62193"/>
                </a:lnTo>
                <a:lnTo>
                  <a:pt x="671239" y="62193"/>
                </a:lnTo>
                <a:lnTo>
                  <a:pt x="675239" y="60626"/>
                </a:lnTo>
                <a:lnTo>
                  <a:pt x="678505" y="57490"/>
                </a:lnTo>
                <a:lnTo>
                  <a:pt x="681772" y="54354"/>
                </a:lnTo>
                <a:lnTo>
                  <a:pt x="684000" y="50942"/>
                </a:lnTo>
                <a:lnTo>
                  <a:pt x="685190" y="47255"/>
                </a:lnTo>
                <a:lnTo>
                  <a:pt x="683666" y="46732"/>
                </a:lnTo>
                <a:lnTo>
                  <a:pt x="681895" y="49665"/>
                </a:lnTo>
                <a:lnTo>
                  <a:pt x="679964" y="51929"/>
                </a:lnTo>
                <a:lnTo>
                  <a:pt x="677874" y="53526"/>
                </a:lnTo>
                <a:lnTo>
                  <a:pt x="675783" y="55123"/>
                </a:lnTo>
                <a:lnTo>
                  <a:pt x="673214" y="55922"/>
                </a:lnTo>
                <a:lnTo>
                  <a:pt x="666390" y="55922"/>
                </a:lnTo>
                <a:lnTo>
                  <a:pt x="663124" y="54383"/>
                </a:lnTo>
                <a:lnTo>
                  <a:pt x="660365" y="51305"/>
                </a:lnTo>
                <a:lnTo>
                  <a:pt x="657607" y="48227"/>
                </a:lnTo>
                <a:lnTo>
                  <a:pt x="656083" y="43321"/>
                </a:lnTo>
                <a:lnTo>
                  <a:pt x="655792" y="36584"/>
                </a:lnTo>
                <a:lnTo>
                  <a:pt x="683449" y="36584"/>
                </a:lnTo>
                <a:close/>
              </a:path>
              <a:path w="1862342" h="80660">
                <a:moveTo>
                  <a:pt x="740032" y="52539"/>
                </a:moveTo>
                <a:lnTo>
                  <a:pt x="738275" y="55530"/>
                </a:lnTo>
                <a:lnTo>
                  <a:pt x="736519" y="58521"/>
                </a:lnTo>
                <a:lnTo>
                  <a:pt x="734014" y="60016"/>
                </a:lnTo>
                <a:lnTo>
                  <a:pt x="726610" y="60016"/>
                </a:lnTo>
                <a:lnTo>
                  <a:pt x="723365" y="57780"/>
                </a:lnTo>
                <a:lnTo>
                  <a:pt x="721028" y="53309"/>
                </a:lnTo>
                <a:lnTo>
                  <a:pt x="723750" y="62498"/>
                </a:lnTo>
                <a:lnTo>
                  <a:pt x="735132" y="62498"/>
                </a:lnTo>
                <a:lnTo>
                  <a:pt x="739865" y="60364"/>
                </a:lnTo>
                <a:lnTo>
                  <a:pt x="743523" y="56096"/>
                </a:lnTo>
                <a:lnTo>
                  <a:pt x="747182" y="51828"/>
                </a:lnTo>
                <a:lnTo>
                  <a:pt x="749011" y="46805"/>
                </a:lnTo>
                <a:lnTo>
                  <a:pt x="749011" y="34755"/>
                </a:lnTo>
                <a:lnTo>
                  <a:pt x="747124" y="29732"/>
                </a:lnTo>
                <a:lnTo>
                  <a:pt x="743349" y="25957"/>
                </a:lnTo>
                <a:lnTo>
                  <a:pt x="739575" y="22182"/>
                </a:lnTo>
                <a:lnTo>
                  <a:pt x="734813" y="20295"/>
                </a:lnTo>
                <a:lnTo>
                  <a:pt x="723286" y="20295"/>
                </a:lnTo>
                <a:lnTo>
                  <a:pt x="718560" y="22291"/>
                </a:lnTo>
                <a:lnTo>
                  <a:pt x="714887" y="26284"/>
                </a:lnTo>
                <a:lnTo>
                  <a:pt x="711214" y="30276"/>
                </a:lnTo>
                <a:lnTo>
                  <a:pt x="709377" y="35161"/>
                </a:lnTo>
                <a:lnTo>
                  <a:pt x="709377" y="47124"/>
                </a:lnTo>
                <a:lnTo>
                  <a:pt x="711308" y="52263"/>
                </a:lnTo>
                <a:lnTo>
                  <a:pt x="715170" y="56357"/>
                </a:lnTo>
                <a:lnTo>
                  <a:pt x="719032" y="60451"/>
                </a:lnTo>
                <a:lnTo>
                  <a:pt x="718691" y="48837"/>
                </a:lnTo>
                <a:lnTo>
                  <a:pt x="717522" y="44017"/>
                </a:lnTo>
                <a:lnTo>
                  <a:pt x="717522" y="32374"/>
                </a:lnTo>
                <a:lnTo>
                  <a:pt x="718974" y="27816"/>
                </a:lnTo>
                <a:lnTo>
                  <a:pt x="721877" y="25173"/>
                </a:lnTo>
                <a:lnTo>
                  <a:pt x="723561" y="23663"/>
                </a:lnTo>
                <a:lnTo>
                  <a:pt x="725550" y="22908"/>
                </a:lnTo>
                <a:lnTo>
                  <a:pt x="732083" y="22908"/>
                </a:lnTo>
                <a:lnTo>
                  <a:pt x="735321" y="25130"/>
                </a:lnTo>
                <a:lnTo>
                  <a:pt x="737557" y="29572"/>
                </a:lnTo>
                <a:lnTo>
                  <a:pt x="739792" y="34015"/>
                </a:lnTo>
                <a:lnTo>
                  <a:pt x="740910" y="38747"/>
                </a:lnTo>
                <a:lnTo>
                  <a:pt x="740910" y="48619"/>
                </a:lnTo>
                <a:lnTo>
                  <a:pt x="740032" y="52539"/>
                </a:lnTo>
                <a:close/>
              </a:path>
              <a:path w="1862342" h="80660">
                <a:moveTo>
                  <a:pt x="721028" y="53309"/>
                </a:moveTo>
                <a:lnTo>
                  <a:pt x="718691" y="48837"/>
                </a:lnTo>
                <a:lnTo>
                  <a:pt x="719032" y="60451"/>
                </a:lnTo>
                <a:lnTo>
                  <a:pt x="723750" y="62498"/>
                </a:lnTo>
                <a:lnTo>
                  <a:pt x="721028" y="53309"/>
                </a:lnTo>
                <a:close/>
              </a:path>
              <a:path w="1862342" h="80660">
                <a:moveTo>
                  <a:pt x="768305" y="8783"/>
                </a:moveTo>
                <a:lnTo>
                  <a:pt x="768523" y="7258"/>
                </a:lnTo>
                <a:lnTo>
                  <a:pt x="768959" y="6097"/>
                </a:lnTo>
                <a:lnTo>
                  <a:pt x="769743" y="3919"/>
                </a:lnTo>
                <a:lnTo>
                  <a:pt x="771238" y="2831"/>
                </a:lnTo>
                <a:lnTo>
                  <a:pt x="773445" y="2831"/>
                </a:lnTo>
                <a:lnTo>
                  <a:pt x="775201" y="3041"/>
                </a:lnTo>
                <a:lnTo>
                  <a:pt x="776784" y="4399"/>
                </a:lnTo>
                <a:lnTo>
                  <a:pt x="777931" y="6141"/>
                </a:lnTo>
                <a:lnTo>
                  <a:pt x="778773" y="7418"/>
                </a:lnTo>
                <a:lnTo>
                  <a:pt x="779499" y="8311"/>
                </a:lnTo>
                <a:lnTo>
                  <a:pt x="780718" y="9327"/>
                </a:lnTo>
                <a:lnTo>
                  <a:pt x="782286" y="9581"/>
                </a:lnTo>
                <a:lnTo>
                  <a:pt x="784115" y="9204"/>
                </a:lnTo>
                <a:lnTo>
                  <a:pt x="785509" y="7694"/>
                </a:lnTo>
                <a:lnTo>
                  <a:pt x="785858" y="5879"/>
                </a:lnTo>
                <a:lnTo>
                  <a:pt x="785858" y="4166"/>
                </a:lnTo>
                <a:lnTo>
                  <a:pt x="784849" y="2802"/>
                </a:lnTo>
                <a:lnTo>
                  <a:pt x="782831" y="1785"/>
                </a:lnTo>
                <a:lnTo>
                  <a:pt x="780813" y="769"/>
                </a:lnTo>
                <a:lnTo>
                  <a:pt x="778526" y="261"/>
                </a:lnTo>
                <a:lnTo>
                  <a:pt x="769612" y="261"/>
                </a:lnTo>
                <a:lnTo>
                  <a:pt x="765242" y="3295"/>
                </a:lnTo>
                <a:lnTo>
                  <a:pt x="762861" y="9364"/>
                </a:lnTo>
                <a:lnTo>
                  <a:pt x="761613" y="12529"/>
                </a:lnTo>
                <a:lnTo>
                  <a:pt x="760988" y="16404"/>
                </a:lnTo>
                <a:lnTo>
                  <a:pt x="760988" y="20992"/>
                </a:lnTo>
                <a:lnTo>
                  <a:pt x="753541" y="20992"/>
                </a:lnTo>
                <a:lnTo>
                  <a:pt x="753541" y="23910"/>
                </a:lnTo>
                <a:lnTo>
                  <a:pt x="760988" y="23910"/>
                </a:lnTo>
                <a:lnTo>
                  <a:pt x="760988" y="55094"/>
                </a:lnTo>
                <a:lnTo>
                  <a:pt x="760502" y="57207"/>
                </a:lnTo>
                <a:lnTo>
                  <a:pt x="758557" y="59210"/>
                </a:lnTo>
                <a:lnTo>
                  <a:pt x="756532" y="59784"/>
                </a:lnTo>
                <a:lnTo>
                  <a:pt x="753454" y="59929"/>
                </a:lnTo>
                <a:lnTo>
                  <a:pt x="753454" y="61148"/>
                </a:lnTo>
                <a:lnTo>
                  <a:pt x="776668" y="61148"/>
                </a:lnTo>
                <a:lnTo>
                  <a:pt x="776668" y="59929"/>
                </a:lnTo>
                <a:lnTo>
                  <a:pt x="772922" y="59668"/>
                </a:lnTo>
                <a:lnTo>
                  <a:pt x="770607" y="59080"/>
                </a:lnTo>
                <a:lnTo>
                  <a:pt x="768835" y="57250"/>
                </a:lnTo>
                <a:lnTo>
                  <a:pt x="768392" y="55152"/>
                </a:lnTo>
                <a:lnTo>
                  <a:pt x="768392" y="23910"/>
                </a:lnTo>
                <a:lnTo>
                  <a:pt x="779237" y="23910"/>
                </a:lnTo>
                <a:lnTo>
                  <a:pt x="779237" y="20992"/>
                </a:lnTo>
                <a:lnTo>
                  <a:pt x="768305" y="20992"/>
                </a:lnTo>
                <a:lnTo>
                  <a:pt x="768305" y="8783"/>
                </a:lnTo>
                <a:close/>
              </a:path>
              <a:path w="1862342" h="80660">
                <a:moveTo>
                  <a:pt x="811875" y="22248"/>
                </a:moveTo>
                <a:lnTo>
                  <a:pt x="810357" y="34552"/>
                </a:lnTo>
                <a:lnTo>
                  <a:pt x="811374" y="30567"/>
                </a:lnTo>
                <a:lnTo>
                  <a:pt x="813406" y="27329"/>
                </a:lnTo>
                <a:lnTo>
                  <a:pt x="816368" y="19991"/>
                </a:lnTo>
                <a:lnTo>
                  <a:pt x="811875" y="22248"/>
                </a:lnTo>
                <a:close/>
              </a:path>
              <a:path w="1862342" h="80660">
                <a:moveTo>
                  <a:pt x="844155" y="57287"/>
                </a:moveTo>
                <a:lnTo>
                  <a:pt x="844329" y="57229"/>
                </a:lnTo>
                <a:lnTo>
                  <a:pt x="844329" y="55791"/>
                </a:lnTo>
                <a:lnTo>
                  <a:pt x="843691" y="55886"/>
                </a:lnTo>
                <a:lnTo>
                  <a:pt x="840409" y="55922"/>
                </a:lnTo>
                <a:lnTo>
                  <a:pt x="839175" y="55544"/>
                </a:lnTo>
                <a:lnTo>
                  <a:pt x="838246" y="54034"/>
                </a:lnTo>
                <a:lnTo>
                  <a:pt x="838014" y="52713"/>
                </a:lnTo>
                <a:lnTo>
                  <a:pt x="838014" y="50826"/>
                </a:lnTo>
                <a:lnTo>
                  <a:pt x="838101" y="15243"/>
                </a:lnTo>
                <a:lnTo>
                  <a:pt x="838174" y="8282"/>
                </a:lnTo>
                <a:lnTo>
                  <a:pt x="838232" y="4921"/>
                </a:lnTo>
                <a:lnTo>
                  <a:pt x="838319" y="348"/>
                </a:lnTo>
                <a:lnTo>
                  <a:pt x="836983" y="667"/>
                </a:lnTo>
                <a:lnTo>
                  <a:pt x="835749" y="1089"/>
                </a:lnTo>
                <a:lnTo>
                  <a:pt x="833615" y="1800"/>
                </a:lnTo>
                <a:lnTo>
                  <a:pt x="832308" y="2177"/>
                </a:lnTo>
                <a:lnTo>
                  <a:pt x="831002" y="2555"/>
                </a:lnTo>
                <a:lnTo>
                  <a:pt x="829695" y="2918"/>
                </a:lnTo>
                <a:lnTo>
                  <a:pt x="828388" y="3266"/>
                </a:lnTo>
                <a:lnTo>
                  <a:pt x="824817" y="4181"/>
                </a:lnTo>
                <a:lnTo>
                  <a:pt x="824817" y="5618"/>
                </a:lnTo>
                <a:lnTo>
                  <a:pt x="825717" y="5531"/>
                </a:lnTo>
                <a:lnTo>
                  <a:pt x="827474" y="5400"/>
                </a:lnTo>
                <a:lnTo>
                  <a:pt x="828955" y="5400"/>
                </a:lnTo>
                <a:lnTo>
                  <a:pt x="829891" y="5734"/>
                </a:lnTo>
                <a:lnTo>
                  <a:pt x="830675" y="7070"/>
                </a:lnTo>
                <a:lnTo>
                  <a:pt x="830871" y="8289"/>
                </a:lnTo>
                <a:lnTo>
                  <a:pt x="830871" y="23910"/>
                </a:lnTo>
                <a:lnTo>
                  <a:pt x="829796" y="22836"/>
                </a:lnTo>
                <a:lnTo>
                  <a:pt x="827518" y="21384"/>
                </a:lnTo>
                <a:lnTo>
                  <a:pt x="825746" y="20455"/>
                </a:lnTo>
                <a:lnTo>
                  <a:pt x="823801" y="19991"/>
                </a:lnTo>
                <a:lnTo>
                  <a:pt x="816368" y="19991"/>
                </a:lnTo>
                <a:lnTo>
                  <a:pt x="813406" y="27329"/>
                </a:lnTo>
                <a:lnTo>
                  <a:pt x="815439" y="24092"/>
                </a:lnTo>
                <a:lnTo>
                  <a:pt x="818284" y="22473"/>
                </a:lnTo>
                <a:lnTo>
                  <a:pt x="823859" y="22473"/>
                </a:lnTo>
                <a:lnTo>
                  <a:pt x="825826" y="23250"/>
                </a:lnTo>
                <a:lnTo>
                  <a:pt x="827844" y="24803"/>
                </a:lnTo>
                <a:lnTo>
                  <a:pt x="829862" y="26356"/>
                </a:lnTo>
                <a:lnTo>
                  <a:pt x="830871" y="29020"/>
                </a:lnTo>
                <a:lnTo>
                  <a:pt x="830871" y="52670"/>
                </a:lnTo>
                <a:lnTo>
                  <a:pt x="830174" y="53933"/>
                </a:lnTo>
                <a:lnTo>
                  <a:pt x="828781" y="55269"/>
                </a:lnTo>
                <a:lnTo>
                  <a:pt x="827387" y="56604"/>
                </a:lnTo>
                <a:lnTo>
                  <a:pt x="825557" y="57272"/>
                </a:lnTo>
                <a:lnTo>
                  <a:pt x="818996" y="57272"/>
                </a:lnTo>
                <a:lnTo>
                  <a:pt x="815765" y="55443"/>
                </a:lnTo>
                <a:lnTo>
                  <a:pt x="813602" y="51784"/>
                </a:lnTo>
                <a:lnTo>
                  <a:pt x="811439" y="48126"/>
                </a:lnTo>
                <a:lnTo>
                  <a:pt x="810357" y="43959"/>
                </a:lnTo>
                <a:lnTo>
                  <a:pt x="810357" y="34552"/>
                </a:lnTo>
                <a:lnTo>
                  <a:pt x="811875" y="22248"/>
                </a:lnTo>
                <a:lnTo>
                  <a:pt x="808201" y="26763"/>
                </a:lnTo>
                <a:lnTo>
                  <a:pt x="804528" y="31278"/>
                </a:lnTo>
                <a:lnTo>
                  <a:pt x="802692" y="36686"/>
                </a:lnTo>
                <a:lnTo>
                  <a:pt x="802692" y="48010"/>
                </a:lnTo>
                <a:lnTo>
                  <a:pt x="804224" y="52430"/>
                </a:lnTo>
                <a:lnTo>
                  <a:pt x="807287" y="56249"/>
                </a:lnTo>
                <a:lnTo>
                  <a:pt x="810350" y="60067"/>
                </a:lnTo>
                <a:lnTo>
                  <a:pt x="814350" y="61976"/>
                </a:lnTo>
                <a:lnTo>
                  <a:pt x="822073" y="61976"/>
                </a:lnTo>
                <a:lnTo>
                  <a:pt x="824527" y="61323"/>
                </a:lnTo>
                <a:lnTo>
                  <a:pt x="826647" y="60016"/>
                </a:lnTo>
                <a:lnTo>
                  <a:pt x="827837" y="59261"/>
                </a:lnTo>
                <a:lnTo>
                  <a:pt x="829245" y="57998"/>
                </a:lnTo>
                <a:lnTo>
                  <a:pt x="830871" y="56227"/>
                </a:lnTo>
                <a:lnTo>
                  <a:pt x="830871" y="61584"/>
                </a:lnTo>
                <a:lnTo>
                  <a:pt x="831176" y="61976"/>
                </a:lnTo>
                <a:lnTo>
                  <a:pt x="838014" y="59406"/>
                </a:lnTo>
                <a:lnTo>
                  <a:pt x="842050" y="58012"/>
                </a:lnTo>
                <a:lnTo>
                  <a:pt x="844155" y="57287"/>
                </a:lnTo>
                <a:close/>
              </a:path>
              <a:path w="1862342" h="80660">
                <a:moveTo>
                  <a:pt x="855537" y="22415"/>
                </a:moveTo>
                <a:lnTo>
                  <a:pt x="852082" y="26654"/>
                </a:lnTo>
                <a:lnTo>
                  <a:pt x="853475" y="33797"/>
                </a:lnTo>
                <a:lnTo>
                  <a:pt x="853882" y="31416"/>
                </a:lnTo>
                <a:lnTo>
                  <a:pt x="854550" y="29442"/>
                </a:lnTo>
                <a:lnTo>
                  <a:pt x="855479" y="27874"/>
                </a:lnTo>
                <a:lnTo>
                  <a:pt x="857221" y="24941"/>
                </a:lnTo>
                <a:lnTo>
                  <a:pt x="860038" y="20295"/>
                </a:lnTo>
                <a:lnTo>
                  <a:pt x="855537" y="22415"/>
                </a:lnTo>
                <a:close/>
              </a:path>
              <a:path w="1862342" h="80660">
                <a:moveTo>
                  <a:pt x="880958" y="36584"/>
                </a:moveTo>
                <a:lnTo>
                  <a:pt x="880958" y="31387"/>
                </a:lnTo>
                <a:lnTo>
                  <a:pt x="879419" y="27373"/>
                </a:lnTo>
                <a:lnTo>
                  <a:pt x="876341" y="24542"/>
                </a:lnTo>
                <a:lnTo>
                  <a:pt x="873263" y="21711"/>
                </a:lnTo>
                <a:lnTo>
                  <a:pt x="869677" y="20295"/>
                </a:lnTo>
                <a:lnTo>
                  <a:pt x="860038" y="20295"/>
                </a:lnTo>
                <a:lnTo>
                  <a:pt x="857221" y="24941"/>
                </a:lnTo>
                <a:lnTo>
                  <a:pt x="859747" y="23475"/>
                </a:lnTo>
                <a:lnTo>
                  <a:pt x="866397" y="23475"/>
                </a:lnTo>
                <a:lnTo>
                  <a:pt x="868777" y="24753"/>
                </a:lnTo>
                <a:lnTo>
                  <a:pt x="870200" y="27308"/>
                </a:lnTo>
                <a:lnTo>
                  <a:pt x="870984" y="28730"/>
                </a:lnTo>
                <a:lnTo>
                  <a:pt x="871536" y="30894"/>
                </a:lnTo>
                <a:lnTo>
                  <a:pt x="871855" y="33797"/>
                </a:lnTo>
                <a:lnTo>
                  <a:pt x="853475" y="33797"/>
                </a:lnTo>
                <a:lnTo>
                  <a:pt x="852082" y="26654"/>
                </a:lnTo>
                <a:lnTo>
                  <a:pt x="848627" y="30894"/>
                </a:lnTo>
                <a:lnTo>
                  <a:pt x="846899" y="35931"/>
                </a:lnTo>
                <a:lnTo>
                  <a:pt x="846899" y="47139"/>
                </a:lnTo>
                <a:lnTo>
                  <a:pt x="848387" y="51886"/>
                </a:lnTo>
                <a:lnTo>
                  <a:pt x="851363" y="56009"/>
                </a:lnTo>
                <a:lnTo>
                  <a:pt x="854339" y="60132"/>
                </a:lnTo>
                <a:lnTo>
                  <a:pt x="858557" y="62194"/>
                </a:lnTo>
                <a:lnTo>
                  <a:pt x="868748" y="62194"/>
                </a:lnTo>
                <a:lnTo>
                  <a:pt x="872748" y="60626"/>
                </a:lnTo>
                <a:lnTo>
                  <a:pt x="876014" y="57490"/>
                </a:lnTo>
                <a:lnTo>
                  <a:pt x="879281" y="54354"/>
                </a:lnTo>
                <a:lnTo>
                  <a:pt x="881510" y="50942"/>
                </a:lnTo>
                <a:lnTo>
                  <a:pt x="882700" y="47255"/>
                </a:lnTo>
                <a:lnTo>
                  <a:pt x="881176" y="46732"/>
                </a:lnTo>
                <a:lnTo>
                  <a:pt x="879404" y="49665"/>
                </a:lnTo>
                <a:lnTo>
                  <a:pt x="877474" y="51929"/>
                </a:lnTo>
                <a:lnTo>
                  <a:pt x="875383" y="53527"/>
                </a:lnTo>
                <a:lnTo>
                  <a:pt x="873292" y="55124"/>
                </a:lnTo>
                <a:lnTo>
                  <a:pt x="870722" y="55922"/>
                </a:lnTo>
                <a:lnTo>
                  <a:pt x="863899" y="55922"/>
                </a:lnTo>
                <a:lnTo>
                  <a:pt x="860633" y="54383"/>
                </a:lnTo>
                <a:lnTo>
                  <a:pt x="857875" y="51305"/>
                </a:lnTo>
                <a:lnTo>
                  <a:pt x="855116" y="48227"/>
                </a:lnTo>
                <a:lnTo>
                  <a:pt x="853592" y="43321"/>
                </a:lnTo>
                <a:lnTo>
                  <a:pt x="853301" y="36584"/>
                </a:lnTo>
                <a:lnTo>
                  <a:pt x="880958" y="36584"/>
                </a:lnTo>
                <a:close/>
              </a:path>
              <a:path w="1862342" h="80660">
                <a:moveTo>
                  <a:pt x="916463" y="51392"/>
                </a:moveTo>
                <a:lnTo>
                  <a:pt x="914504" y="54441"/>
                </a:lnTo>
                <a:lnTo>
                  <a:pt x="912543" y="57490"/>
                </a:lnTo>
                <a:lnTo>
                  <a:pt x="909531" y="59014"/>
                </a:lnTo>
                <a:lnTo>
                  <a:pt x="903956" y="59014"/>
                </a:lnTo>
                <a:lnTo>
                  <a:pt x="902199" y="58688"/>
                </a:lnTo>
                <a:lnTo>
                  <a:pt x="900196" y="58034"/>
                </a:lnTo>
                <a:lnTo>
                  <a:pt x="900501" y="61976"/>
                </a:lnTo>
                <a:lnTo>
                  <a:pt x="910112" y="61976"/>
                </a:lnTo>
                <a:lnTo>
                  <a:pt x="915266" y="59784"/>
                </a:lnTo>
                <a:lnTo>
                  <a:pt x="919186" y="55400"/>
                </a:lnTo>
                <a:lnTo>
                  <a:pt x="923105" y="51015"/>
                </a:lnTo>
                <a:lnTo>
                  <a:pt x="925065" y="45745"/>
                </a:lnTo>
                <a:lnTo>
                  <a:pt x="925065" y="33841"/>
                </a:lnTo>
                <a:lnTo>
                  <a:pt x="923555" y="29166"/>
                </a:lnTo>
                <a:lnTo>
                  <a:pt x="920535" y="25565"/>
                </a:lnTo>
                <a:lnTo>
                  <a:pt x="917516" y="21965"/>
                </a:lnTo>
                <a:lnTo>
                  <a:pt x="913872" y="20165"/>
                </a:lnTo>
                <a:lnTo>
                  <a:pt x="906120" y="20165"/>
                </a:lnTo>
                <a:lnTo>
                  <a:pt x="903041" y="21254"/>
                </a:lnTo>
                <a:lnTo>
                  <a:pt x="900370" y="23431"/>
                </a:lnTo>
                <a:lnTo>
                  <a:pt x="898861" y="24680"/>
                </a:lnTo>
                <a:lnTo>
                  <a:pt x="897728" y="26001"/>
                </a:lnTo>
                <a:lnTo>
                  <a:pt x="897786" y="29028"/>
                </a:lnTo>
                <a:lnTo>
                  <a:pt x="899760" y="27765"/>
                </a:lnTo>
                <a:lnTo>
                  <a:pt x="901735" y="26502"/>
                </a:lnTo>
                <a:lnTo>
                  <a:pt x="903753" y="25870"/>
                </a:lnTo>
                <a:lnTo>
                  <a:pt x="909908" y="25870"/>
                </a:lnTo>
                <a:lnTo>
                  <a:pt x="912870" y="27707"/>
                </a:lnTo>
                <a:lnTo>
                  <a:pt x="914700" y="31380"/>
                </a:lnTo>
                <a:lnTo>
                  <a:pt x="916529" y="35053"/>
                </a:lnTo>
                <a:lnTo>
                  <a:pt x="917443" y="39052"/>
                </a:lnTo>
                <a:lnTo>
                  <a:pt x="917443" y="47705"/>
                </a:lnTo>
                <a:lnTo>
                  <a:pt x="916463" y="51392"/>
                </a:lnTo>
                <a:close/>
              </a:path>
              <a:path w="1862342" h="80660">
                <a:moveTo>
                  <a:pt x="1129085" y="60923"/>
                </a:moveTo>
                <a:lnTo>
                  <a:pt x="1131248" y="61802"/>
                </a:lnTo>
                <a:lnTo>
                  <a:pt x="1136126" y="61802"/>
                </a:lnTo>
                <a:lnTo>
                  <a:pt x="1136010" y="56125"/>
                </a:lnTo>
                <a:lnTo>
                  <a:pt x="1134877" y="55312"/>
                </a:lnTo>
                <a:lnTo>
                  <a:pt x="1133135" y="54064"/>
                </a:lnTo>
                <a:lnTo>
                  <a:pt x="1132264" y="52118"/>
                </a:lnTo>
                <a:lnTo>
                  <a:pt x="1132264" y="46195"/>
                </a:lnTo>
                <a:lnTo>
                  <a:pt x="1134355" y="43262"/>
                </a:lnTo>
                <a:lnTo>
                  <a:pt x="1138536" y="40678"/>
                </a:lnTo>
                <a:lnTo>
                  <a:pt x="1140713" y="39343"/>
                </a:lnTo>
                <a:lnTo>
                  <a:pt x="1143472" y="38123"/>
                </a:lnTo>
                <a:lnTo>
                  <a:pt x="1146811" y="37020"/>
                </a:lnTo>
                <a:lnTo>
                  <a:pt x="1146811" y="52481"/>
                </a:lnTo>
                <a:lnTo>
                  <a:pt x="1145932" y="53846"/>
                </a:lnTo>
                <a:lnTo>
                  <a:pt x="1144735" y="57098"/>
                </a:lnTo>
                <a:lnTo>
                  <a:pt x="1146942" y="55182"/>
                </a:lnTo>
                <a:lnTo>
                  <a:pt x="1147029" y="56953"/>
                </a:lnTo>
                <a:lnTo>
                  <a:pt x="1147515" y="58477"/>
                </a:lnTo>
                <a:lnTo>
                  <a:pt x="1148400" y="59755"/>
                </a:lnTo>
                <a:lnTo>
                  <a:pt x="1149286" y="61032"/>
                </a:lnTo>
                <a:lnTo>
                  <a:pt x="1150716" y="61671"/>
                </a:lnTo>
                <a:lnTo>
                  <a:pt x="1154375" y="61671"/>
                </a:lnTo>
                <a:lnTo>
                  <a:pt x="1156030" y="61119"/>
                </a:lnTo>
                <a:lnTo>
                  <a:pt x="1157656" y="60016"/>
                </a:lnTo>
                <a:lnTo>
                  <a:pt x="1158730" y="59290"/>
                </a:lnTo>
                <a:lnTo>
                  <a:pt x="1160661" y="57229"/>
                </a:lnTo>
                <a:lnTo>
                  <a:pt x="1160661" y="54964"/>
                </a:lnTo>
                <a:lnTo>
                  <a:pt x="1159587" y="55748"/>
                </a:lnTo>
                <a:lnTo>
                  <a:pt x="1157961" y="56648"/>
                </a:lnTo>
                <a:lnTo>
                  <a:pt x="1156741" y="56749"/>
                </a:lnTo>
                <a:lnTo>
                  <a:pt x="1155551" y="56749"/>
                </a:lnTo>
                <a:lnTo>
                  <a:pt x="1154389" y="55051"/>
                </a:lnTo>
                <a:lnTo>
                  <a:pt x="1154041" y="53251"/>
                </a:lnTo>
                <a:lnTo>
                  <a:pt x="1154041" y="30269"/>
                </a:lnTo>
                <a:lnTo>
                  <a:pt x="1153503" y="27351"/>
                </a:lnTo>
                <a:lnTo>
                  <a:pt x="1152429" y="25348"/>
                </a:lnTo>
                <a:lnTo>
                  <a:pt x="1150426" y="21689"/>
                </a:lnTo>
                <a:lnTo>
                  <a:pt x="1146608" y="19860"/>
                </a:lnTo>
                <a:lnTo>
                  <a:pt x="1136126" y="19860"/>
                </a:lnTo>
                <a:lnTo>
                  <a:pt x="1132446" y="20971"/>
                </a:lnTo>
                <a:lnTo>
                  <a:pt x="1129934" y="23192"/>
                </a:lnTo>
                <a:lnTo>
                  <a:pt x="1127422" y="25413"/>
                </a:lnTo>
                <a:lnTo>
                  <a:pt x="1126167" y="27540"/>
                </a:lnTo>
                <a:lnTo>
                  <a:pt x="1126167" y="30618"/>
                </a:lnTo>
                <a:lnTo>
                  <a:pt x="1127212" y="32425"/>
                </a:lnTo>
                <a:lnTo>
                  <a:pt x="1128910" y="33710"/>
                </a:lnTo>
                <a:lnTo>
                  <a:pt x="1131059" y="33710"/>
                </a:lnTo>
                <a:lnTo>
                  <a:pt x="1132395" y="33144"/>
                </a:lnTo>
                <a:lnTo>
                  <a:pt x="1134006" y="31372"/>
                </a:lnTo>
                <a:lnTo>
                  <a:pt x="1134006" y="29514"/>
                </a:lnTo>
                <a:lnTo>
                  <a:pt x="1133788" y="28157"/>
                </a:lnTo>
                <a:lnTo>
                  <a:pt x="1133571" y="26393"/>
                </a:lnTo>
                <a:lnTo>
                  <a:pt x="1133571" y="25028"/>
                </a:lnTo>
                <a:lnTo>
                  <a:pt x="1134238" y="23954"/>
                </a:lnTo>
                <a:lnTo>
                  <a:pt x="1135574" y="23170"/>
                </a:lnTo>
                <a:lnTo>
                  <a:pt x="1136910" y="22415"/>
                </a:lnTo>
                <a:lnTo>
                  <a:pt x="1138318" y="22038"/>
                </a:lnTo>
                <a:lnTo>
                  <a:pt x="1142905" y="22038"/>
                </a:lnTo>
                <a:lnTo>
                  <a:pt x="1144952" y="23010"/>
                </a:lnTo>
                <a:lnTo>
                  <a:pt x="1145940" y="24956"/>
                </a:lnTo>
                <a:lnTo>
                  <a:pt x="1146520" y="26117"/>
                </a:lnTo>
                <a:lnTo>
                  <a:pt x="1146811" y="28179"/>
                </a:lnTo>
                <a:lnTo>
                  <a:pt x="1146811" y="34842"/>
                </a:lnTo>
                <a:lnTo>
                  <a:pt x="1138826" y="37833"/>
                </a:lnTo>
                <a:lnTo>
                  <a:pt x="1133498" y="40199"/>
                </a:lnTo>
                <a:lnTo>
                  <a:pt x="1130826" y="41941"/>
                </a:lnTo>
                <a:lnTo>
                  <a:pt x="1126617" y="44758"/>
                </a:lnTo>
                <a:lnTo>
                  <a:pt x="1124512" y="48271"/>
                </a:lnTo>
                <a:lnTo>
                  <a:pt x="1124512" y="55182"/>
                </a:lnTo>
                <a:lnTo>
                  <a:pt x="1125426" y="57410"/>
                </a:lnTo>
                <a:lnTo>
                  <a:pt x="1127255" y="59167"/>
                </a:lnTo>
                <a:lnTo>
                  <a:pt x="1129085" y="60923"/>
                </a:lnTo>
                <a:close/>
              </a:path>
              <a:path w="1862342" h="80660">
                <a:moveTo>
                  <a:pt x="1140583" y="56532"/>
                </a:moveTo>
                <a:lnTo>
                  <a:pt x="1137273" y="56532"/>
                </a:lnTo>
                <a:lnTo>
                  <a:pt x="1136010" y="56125"/>
                </a:lnTo>
                <a:lnTo>
                  <a:pt x="1136126" y="61802"/>
                </a:lnTo>
                <a:lnTo>
                  <a:pt x="1138637" y="61018"/>
                </a:lnTo>
                <a:lnTo>
                  <a:pt x="1141280" y="59450"/>
                </a:lnTo>
                <a:lnTo>
                  <a:pt x="1142847" y="58521"/>
                </a:lnTo>
                <a:lnTo>
                  <a:pt x="1144735" y="57098"/>
                </a:lnTo>
                <a:lnTo>
                  <a:pt x="1145932" y="53846"/>
                </a:lnTo>
                <a:lnTo>
                  <a:pt x="1144175" y="54920"/>
                </a:lnTo>
                <a:lnTo>
                  <a:pt x="1142419" y="55995"/>
                </a:lnTo>
                <a:lnTo>
                  <a:pt x="1140583" y="56532"/>
                </a:lnTo>
                <a:close/>
              </a:path>
              <a:path w="1862342" h="80660">
                <a:moveTo>
                  <a:pt x="1173802" y="31750"/>
                </a:moveTo>
                <a:lnTo>
                  <a:pt x="1174542" y="30058"/>
                </a:lnTo>
                <a:lnTo>
                  <a:pt x="1176023" y="28418"/>
                </a:lnTo>
                <a:lnTo>
                  <a:pt x="1177504" y="26778"/>
                </a:lnTo>
                <a:lnTo>
                  <a:pt x="1178752" y="25957"/>
                </a:lnTo>
                <a:lnTo>
                  <a:pt x="1180407" y="25957"/>
                </a:lnTo>
                <a:lnTo>
                  <a:pt x="1182404" y="27482"/>
                </a:lnTo>
                <a:lnTo>
                  <a:pt x="1184632" y="29006"/>
                </a:lnTo>
                <a:lnTo>
                  <a:pt x="1186809" y="29006"/>
                </a:lnTo>
                <a:lnTo>
                  <a:pt x="1188414" y="27787"/>
                </a:lnTo>
                <a:lnTo>
                  <a:pt x="1189481" y="25972"/>
                </a:lnTo>
                <a:lnTo>
                  <a:pt x="1189481" y="23446"/>
                </a:lnTo>
                <a:lnTo>
                  <a:pt x="1189016" y="22335"/>
                </a:lnTo>
                <a:lnTo>
                  <a:pt x="1187158" y="20564"/>
                </a:lnTo>
                <a:lnTo>
                  <a:pt x="1185953" y="20121"/>
                </a:lnTo>
                <a:lnTo>
                  <a:pt x="1182614" y="20121"/>
                </a:lnTo>
                <a:lnTo>
                  <a:pt x="1180821" y="20847"/>
                </a:lnTo>
                <a:lnTo>
                  <a:pt x="1179094" y="22299"/>
                </a:lnTo>
                <a:lnTo>
                  <a:pt x="1177366" y="23751"/>
                </a:lnTo>
                <a:lnTo>
                  <a:pt x="1175573" y="25769"/>
                </a:lnTo>
                <a:lnTo>
                  <a:pt x="1173714" y="28353"/>
                </a:lnTo>
                <a:lnTo>
                  <a:pt x="1173714" y="21210"/>
                </a:lnTo>
                <a:lnTo>
                  <a:pt x="1173279" y="20078"/>
                </a:lnTo>
                <a:lnTo>
                  <a:pt x="1171740" y="20775"/>
                </a:lnTo>
                <a:lnTo>
                  <a:pt x="1170245" y="21399"/>
                </a:lnTo>
                <a:lnTo>
                  <a:pt x="1168793" y="21950"/>
                </a:lnTo>
                <a:lnTo>
                  <a:pt x="1168125" y="22212"/>
                </a:lnTo>
                <a:lnTo>
                  <a:pt x="1166920" y="22647"/>
                </a:lnTo>
                <a:lnTo>
                  <a:pt x="1165178" y="23257"/>
                </a:lnTo>
                <a:lnTo>
                  <a:pt x="1163436" y="23867"/>
                </a:lnTo>
                <a:lnTo>
                  <a:pt x="1161737" y="24462"/>
                </a:lnTo>
                <a:lnTo>
                  <a:pt x="1160082" y="25043"/>
                </a:lnTo>
                <a:lnTo>
                  <a:pt x="1160082" y="26480"/>
                </a:lnTo>
                <a:lnTo>
                  <a:pt x="1161106" y="26270"/>
                </a:lnTo>
                <a:lnTo>
                  <a:pt x="1162739" y="26088"/>
                </a:lnTo>
                <a:lnTo>
                  <a:pt x="1164162" y="26088"/>
                </a:lnTo>
                <a:lnTo>
                  <a:pt x="1165141" y="26705"/>
                </a:lnTo>
                <a:lnTo>
                  <a:pt x="1165679" y="27939"/>
                </a:lnTo>
                <a:lnTo>
                  <a:pt x="1166216" y="29173"/>
                </a:lnTo>
                <a:lnTo>
                  <a:pt x="1166485" y="31227"/>
                </a:lnTo>
                <a:lnTo>
                  <a:pt x="1166485" y="56067"/>
                </a:lnTo>
                <a:lnTo>
                  <a:pt x="1166049" y="57584"/>
                </a:lnTo>
                <a:lnTo>
                  <a:pt x="1164307" y="59007"/>
                </a:lnTo>
                <a:lnTo>
                  <a:pt x="1162536" y="59479"/>
                </a:lnTo>
                <a:lnTo>
                  <a:pt x="1159865" y="59711"/>
                </a:lnTo>
                <a:lnTo>
                  <a:pt x="1159865" y="61148"/>
                </a:lnTo>
                <a:lnTo>
                  <a:pt x="1181337" y="61148"/>
                </a:lnTo>
                <a:lnTo>
                  <a:pt x="1181337" y="59711"/>
                </a:lnTo>
                <a:lnTo>
                  <a:pt x="1178636" y="59769"/>
                </a:lnTo>
                <a:lnTo>
                  <a:pt x="1176705" y="59312"/>
                </a:lnTo>
                <a:lnTo>
                  <a:pt x="1174382" y="57367"/>
                </a:lnTo>
                <a:lnTo>
                  <a:pt x="1173802" y="55632"/>
                </a:lnTo>
                <a:lnTo>
                  <a:pt x="1173802" y="31750"/>
                </a:lnTo>
                <a:close/>
              </a:path>
              <a:path w="1862342" h="80660">
                <a:moveTo>
                  <a:pt x="1229372" y="21123"/>
                </a:moveTo>
                <a:lnTo>
                  <a:pt x="1211210" y="21123"/>
                </a:lnTo>
                <a:lnTo>
                  <a:pt x="1211210" y="22342"/>
                </a:lnTo>
                <a:lnTo>
                  <a:pt x="1212894" y="22430"/>
                </a:lnTo>
                <a:lnTo>
                  <a:pt x="1214063" y="22560"/>
                </a:lnTo>
                <a:lnTo>
                  <a:pt x="1215370" y="22909"/>
                </a:lnTo>
                <a:lnTo>
                  <a:pt x="1215696" y="24346"/>
                </a:lnTo>
                <a:lnTo>
                  <a:pt x="1214934" y="25682"/>
                </a:lnTo>
                <a:lnTo>
                  <a:pt x="1213475" y="27090"/>
                </a:lnTo>
                <a:lnTo>
                  <a:pt x="1201410" y="37717"/>
                </a:lnTo>
                <a:lnTo>
                  <a:pt x="1201410" y="1089"/>
                </a:lnTo>
                <a:lnTo>
                  <a:pt x="1201301" y="515"/>
                </a:lnTo>
                <a:lnTo>
                  <a:pt x="1200075" y="697"/>
                </a:lnTo>
                <a:lnTo>
                  <a:pt x="1198797" y="1132"/>
                </a:lnTo>
                <a:lnTo>
                  <a:pt x="1196707" y="1829"/>
                </a:lnTo>
                <a:lnTo>
                  <a:pt x="1194166" y="2569"/>
                </a:lnTo>
                <a:lnTo>
                  <a:pt x="1191175" y="3353"/>
                </a:lnTo>
                <a:lnTo>
                  <a:pt x="1187256" y="4399"/>
                </a:lnTo>
                <a:lnTo>
                  <a:pt x="1187256" y="5618"/>
                </a:lnTo>
                <a:lnTo>
                  <a:pt x="1188606" y="5487"/>
                </a:lnTo>
                <a:lnTo>
                  <a:pt x="1191350" y="5444"/>
                </a:lnTo>
                <a:lnTo>
                  <a:pt x="1192351" y="5720"/>
                </a:lnTo>
                <a:lnTo>
                  <a:pt x="1193745" y="6823"/>
                </a:lnTo>
                <a:lnTo>
                  <a:pt x="1194093" y="8129"/>
                </a:lnTo>
                <a:lnTo>
                  <a:pt x="1194093" y="56241"/>
                </a:lnTo>
                <a:lnTo>
                  <a:pt x="1193651" y="57809"/>
                </a:lnTo>
                <a:lnTo>
                  <a:pt x="1191880" y="59261"/>
                </a:lnTo>
                <a:lnTo>
                  <a:pt x="1190043" y="59726"/>
                </a:lnTo>
                <a:lnTo>
                  <a:pt x="1187256" y="59929"/>
                </a:lnTo>
                <a:lnTo>
                  <a:pt x="1187256" y="61148"/>
                </a:lnTo>
                <a:lnTo>
                  <a:pt x="1208118" y="61148"/>
                </a:lnTo>
                <a:lnTo>
                  <a:pt x="1208118" y="59842"/>
                </a:lnTo>
                <a:lnTo>
                  <a:pt x="1205998" y="59813"/>
                </a:lnTo>
                <a:lnTo>
                  <a:pt x="1204503" y="59595"/>
                </a:lnTo>
                <a:lnTo>
                  <a:pt x="1203632" y="59188"/>
                </a:lnTo>
                <a:lnTo>
                  <a:pt x="1202151" y="58521"/>
                </a:lnTo>
                <a:lnTo>
                  <a:pt x="1201410" y="57185"/>
                </a:lnTo>
                <a:lnTo>
                  <a:pt x="1201410" y="39067"/>
                </a:lnTo>
                <a:lnTo>
                  <a:pt x="1214912" y="56837"/>
                </a:lnTo>
                <a:lnTo>
                  <a:pt x="1215739" y="58346"/>
                </a:lnTo>
                <a:lnTo>
                  <a:pt x="1215130" y="59537"/>
                </a:lnTo>
                <a:lnTo>
                  <a:pt x="1213780" y="59842"/>
                </a:lnTo>
                <a:lnTo>
                  <a:pt x="1212255" y="59929"/>
                </a:lnTo>
                <a:lnTo>
                  <a:pt x="1212255" y="61148"/>
                </a:lnTo>
                <a:lnTo>
                  <a:pt x="1231637" y="61148"/>
                </a:lnTo>
                <a:lnTo>
                  <a:pt x="1231637" y="60016"/>
                </a:lnTo>
                <a:lnTo>
                  <a:pt x="1229285" y="59813"/>
                </a:lnTo>
                <a:lnTo>
                  <a:pt x="1227064" y="58833"/>
                </a:lnTo>
                <a:lnTo>
                  <a:pt x="1224973" y="57076"/>
                </a:lnTo>
                <a:lnTo>
                  <a:pt x="1222882" y="55320"/>
                </a:lnTo>
                <a:lnTo>
                  <a:pt x="1219776" y="51770"/>
                </a:lnTo>
                <a:lnTo>
                  <a:pt x="1215653" y="46427"/>
                </a:lnTo>
                <a:lnTo>
                  <a:pt x="1207595" y="35975"/>
                </a:lnTo>
                <a:lnTo>
                  <a:pt x="1210165" y="33623"/>
                </a:lnTo>
                <a:lnTo>
                  <a:pt x="1215769" y="28483"/>
                </a:lnTo>
                <a:lnTo>
                  <a:pt x="1219558" y="25369"/>
                </a:lnTo>
                <a:lnTo>
                  <a:pt x="1221532" y="24281"/>
                </a:lnTo>
                <a:lnTo>
                  <a:pt x="1223507" y="23192"/>
                </a:lnTo>
                <a:lnTo>
                  <a:pt x="1226120" y="22546"/>
                </a:lnTo>
                <a:lnTo>
                  <a:pt x="1229372" y="22342"/>
                </a:lnTo>
                <a:lnTo>
                  <a:pt x="1229372" y="21123"/>
                </a:lnTo>
                <a:close/>
              </a:path>
              <a:path w="1862342" h="80660">
                <a:moveTo>
                  <a:pt x="1242061" y="22415"/>
                </a:moveTo>
                <a:lnTo>
                  <a:pt x="1238605" y="26654"/>
                </a:lnTo>
                <a:lnTo>
                  <a:pt x="1239999" y="33797"/>
                </a:lnTo>
                <a:lnTo>
                  <a:pt x="1240406" y="31416"/>
                </a:lnTo>
                <a:lnTo>
                  <a:pt x="1241073" y="29442"/>
                </a:lnTo>
                <a:lnTo>
                  <a:pt x="1242002" y="27874"/>
                </a:lnTo>
                <a:lnTo>
                  <a:pt x="1243745" y="24941"/>
                </a:lnTo>
                <a:lnTo>
                  <a:pt x="1246561" y="20295"/>
                </a:lnTo>
                <a:lnTo>
                  <a:pt x="1242061" y="22415"/>
                </a:lnTo>
                <a:close/>
              </a:path>
              <a:path w="1862342" h="80660">
                <a:moveTo>
                  <a:pt x="1267481" y="36584"/>
                </a:moveTo>
                <a:lnTo>
                  <a:pt x="1267481" y="31387"/>
                </a:lnTo>
                <a:lnTo>
                  <a:pt x="1265942" y="27373"/>
                </a:lnTo>
                <a:lnTo>
                  <a:pt x="1262865" y="24542"/>
                </a:lnTo>
                <a:lnTo>
                  <a:pt x="1259787" y="21711"/>
                </a:lnTo>
                <a:lnTo>
                  <a:pt x="1256201" y="20295"/>
                </a:lnTo>
                <a:lnTo>
                  <a:pt x="1246561" y="20295"/>
                </a:lnTo>
                <a:lnTo>
                  <a:pt x="1243745" y="24941"/>
                </a:lnTo>
                <a:lnTo>
                  <a:pt x="1246271" y="23475"/>
                </a:lnTo>
                <a:lnTo>
                  <a:pt x="1252920" y="23475"/>
                </a:lnTo>
                <a:lnTo>
                  <a:pt x="1255301" y="24753"/>
                </a:lnTo>
                <a:lnTo>
                  <a:pt x="1256724" y="27308"/>
                </a:lnTo>
                <a:lnTo>
                  <a:pt x="1257508" y="28730"/>
                </a:lnTo>
                <a:lnTo>
                  <a:pt x="1258059" y="30894"/>
                </a:lnTo>
                <a:lnTo>
                  <a:pt x="1258379" y="33797"/>
                </a:lnTo>
                <a:lnTo>
                  <a:pt x="1239999" y="33797"/>
                </a:lnTo>
                <a:lnTo>
                  <a:pt x="1238605" y="26654"/>
                </a:lnTo>
                <a:lnTo>
                  <a:pt x="1235150" y="30894"/>
                </a:lnTo>
                <a:lnTo>
                  <a:pt x="1233422" y="35931"/>
                </a:lnTo>
                <a:lnTo>
                  <a:pt x="1233422" y="47139"/>
                </a:lnTo>
                <a:lnTo>
                  <a:pt x="1234910" y="51886"/>
                </a:lnTo>
                <a:lnTo>
                  <a:pt x="1237887" y="56009"/>
                </a:lnTo>
                <a:lnTo>
                  <a:pt x="1240862" y="60132"/>
                </a:lnTo>
                <a:lnTo>
                  <a:pt x="1245080" y="62194"/>
                </a:lnTo>
                <a:lnTo>
                  <a:pt x="1255272" y="62194"/>
                </a:lnTo>
                <a:lnTo>
                  <a:pt x="1259271" y="60626"/>
                </a:lnTo>
                <a:lnTo>
                  <a:pt x="1262538" y="57490"/>
                </a:lnTo>
                <a:lnTo>
                  <a:pt x="1265804" y="54354"/>
                </a:lnTo>
                <a:lnTo>
                  <a:pt x="1268033" y="50942"/>
                </a:lnTo>
                <a:lnTo>
                  <a:pt x="1269223" y="47255"/>
                </a:lnTo>
                <a:lnTo>
                  <a:pt x="1267699" y="46732"/>
                </a:lnTo>
                <a:lnTo>
                  <a:pt x="1265928" y="49665"/>
                </a:lnTo>
                <a:lnTo>
                  <a:pt x="1263997" y="51929"/>
                </a:lnTo>
                <a:lnTo>
                  <a:pt x="1261906" y="53527"/>
                </a:lnTo>
                <a:lnTo>
                  <a:pt x="1259816" y="55124"/>
                </a:lnTo>
                <a:lnTo>
                  <a:pt x="1257246" y="55922"/>
                </a:lnTo>
                <a:lnTo>
                  <a:pt x="1250423" y="55922"/>
                </a:lnTo>
                <a:lnTo>
                  <a:pt x="1247156" y="54383"/>
                </a:lnTo>
                <a:lnTo>
                  <a:pt x="1244398" y="51305"/>
                </a:lnTo>
                <a:lnTo>
                  <a:pt x="1241640" y="48227"/>
                </a:lnTo>
                <a:lnTo>
                  <a:pt x="1240115" y="43321"/>
                </a:lnTo>
                <a:lnTo>
                  <a:pt x="1239825" y="36584"/>
                </a:lnTo>
                <a:lnTo>
                  <a:pt x="1267481" y="36584"/>
                </a:lnTo>
                <a:close/>
              </a:path>
              <a:path w="1862342" h="80660">
                <a:moveTo>
                  <a:pt x="1351222" y="29180"/>
                </a:moveTo>
                <a:lnTo>
                  <a:pt x="1352413" y="26190"/>
                </a:lnTo>
                <a:lnTo>
                  <a:pt x="1353320" y="24281"/>
                </a:lnTo>
                <a:lnTo>
                  <a:pt x="1353945" y="23453"/>
                </a:lnTo>
                <a:lnTo>
                  <a:pt x="1355592" y="22154"/>
                </a:lnTo>
                <a:lnTo>
                  <a:pt x="1357015" y="22038"/>
                </a:lnTo>
                <a:lnTo>
                  <a:pt x="1357015" y="20687"/>
                </a:lnTo>
                <a:lnTo>
                  <a:pt x="1344646" y="20687"/>
                </a:lnTo>
                <a:lnTo>
                  <a:pt x="1344646" y="22038"/>
                </a:lnTo>
                <a:lnTo>
                  <a:pt x="1346620" y="22299"/>
                </a:lnTo>
                <a:lnTo>
                  <a:pt x="1348333" y="23054"/>
                </a:lnTo>
                <a:lnTo>
                  <a:pt x="1348870" y="24999"/>
                </a:lnTo>
                <a:lnTo>
                  <a:pt x="1348704" y="26349"/>
                </a:lnTo>
                <a:lnTo>
                  <a:pt x="1348035" y="28440"/>
                </a:lnTo>
                <a:lnTo>
                  <a:pt x="1347302" y="30400"/>
                </a:lnTo>
                <a:lnTo>
                  <a:pt x="1339463" y="50347"/>
                </a:lnTo>
                <a:lnTo>
                  <a:pt x="1330404" y="27830"/>
                </a:lnTo>
                <a:lnTo>
                  <a:pt x="1329729" y="25979"/>
                </a:lnTo>
                <a:lnTo>
                  <a:pt x="1329533" y="24651"/>
                </a:lnTo>
                <a:lnTo>
                  <a:pt x="1330469" y="22734"/>
                </a:lnTo>
                <a:lnTo>
                  <a:pt x="1332161" y="22212"/>
                </a:lnTo>
                <a:lnTo>
                  <a:pt x="1333670" y="22038"/>
                </a:lnTo>
                <a:lnTo>
                  <a:pt x="1333670" y="20687"/>
                </a:lnTo>
                <a:lnTo>
                  <a:pt x="1316118" y="20687"/>
                </a:lnTo>
                <a:lnTo>
                  <a:pt x="1316118" y="22038"/>
                </a:lnTo>
                <a:lnTo>
                  <a:pt x="1317512" y="22212"/>
                </a:lnTo>
                <a:lnTo>
                  <a:pt x="1319298" y="23083"/>
                </a:lnTo>
                <a:lnTo>
                  <a:pt x="1320517" y="24012"/>
                </a:lnTo>
                <a:lnTo>
                  <a:pt x="1321664" y="25769"/>
                </a:lnTo>
                <a:lnTo>
                  <a:pt x="1322738" y="28353"/>
                </a:lnTo>
                <a:lnTo>
                  <a:pt x="1336066" y="60234"/>
                </a:lnTo>
                <a:lnTo>
                  <a:pt x="1336719" y="61475"/>
                </a:lnTo>
                <a:lnTo>
                  <a:pt x="1337924" y="61874"/>
                </a:lnTo>
                <a:lnTo>
                  <a:pt x="1338635" y="60539"/>
                </a:lnTo>
                <a:lnTo>
                  <a:pt x="1351222" y="29180"/>
                </a:lnTo>
                <a:close/>
              </a:path>
              <a:path w="1862342" h="80660">
                <a:moveTo>
                  <a:pt x="1366945" y="60923"/>
                </a:moveTo>
                <a:lnTo>
                  <a:pt x="1369108" y="61802"/>
                </a:lnTo>
                <a:lnTo>
                  <a:pt x="1373986" y="61802"/>
                </a:lnTo>
                <a:lnTo>
                  <a:pt x="1373870" y="56125"/>
                </a:lnTo>
                <a:lnTo>
                  <a:pt x="1372738" y="55312"/>
                </a:lnTo>
                <a:lnTo>
                  <a:pt x="1370996" y="54064"/>
                </a:lnTo>
                <a:lnTo>
                  <a:pt x="1370125" y="52118"/>
                </a:lnTo>
                <a:lnTo>
                  <a:pt x="1370125" y="46195"/>
                </a:lnTo>
                <a:lnTo>
                  <a:pt x="1372215" y="43262"/>
                </a:lnTo>
                <a:lnTo>
                  <a:pt x="1376396" y="40678"/>
                </a:lnTo>
                <a:lnTo>
                  <a:pt x="1378574" y="39343"/>
                </a:lnTo>
                <a:lnTo>
                  <a:pt x="1381332" y="38123"/>
                </a:lnTo>
                <a:lnTo>
                  <a:pt x="1384671" y="37020"/>
                </a:lnTo>
                <a:lnTo>
                  <a:pt x="1384671" y="52481"/>
                </a:lnTo>
                <a:lnTo>
                  <a:pt x="1383793" y="53846"/>
                </a:lnTo>
                <a:lnTo>
                  <a:pt x="1382596" y="57098"/>
                </a:lnTo>
                <a:lnTo>
                  <a:pt x="1384802" y="55182"/>
                </a:lnTo>
                <a:lnTo>
                  <a:pt x="1384889" y="56953"/>
                </a:lnTo>
                <a:lnTo>
                  <a:pt x="1385376" y="58477"/>
                </a:lnTo>
                <a:lnTo>
                  <a:pt x="1386261" y="59755"/>
                </a:lnTo>
                <a:lnTo>
                  <a:pt x="1387146" y="61032"/>
                </a:lnTo>
                <a:lnTo>
                  <a:pt x="1388577" y="61671"/>
                </a:lnTo>
                <a:lnTo>
                  <a:pt x="1392235" y="61671"/>
                </a:lnTo>
                <a:lnTo>
                  <a:pt x="1393890" y="61119"/>
                </a:lnTo>
                <a:lnTo>
                  <a:pt x="1395516" y="60016"/>
                </a:lnTo>
                <a:lnTo>
                  <a:pt x="1396591" y="59290"/>
                </a:lnTo>
                <a:lnTo>
                  <a:pt x="1398521" y="57229"/>
                </a:lnTo>
                <a:lnTo>
                  <a:pt x="1398521" y="54964"/>
                </a:lnTo>
                <a:lnTo>
                  <a:pt x="1397447" y="55748"/>
                </a:lnTo>
                <a:lnTo>
                  <a:pt x="1395821" y="56648"/>
                </a:lnTo>
                <a:lnTo>
                  <a:pt x="1394602" y="56749"/>
                </a:lnTo>
                <a:lnTo>
                  <a:pt x="1393411" y="56749"/>
                </a:lnTo>
                <a:lnTo>
                  <a:pt x="1392250" y="55051"/>
                </a:lnTo>
                <a:lnTo>
                  <a:pt x="1391902" y="53251"/>
                </a:lnTo>
                <a:lnTo>
                  <a:pt x="1391902" y="30269"/>
                </a:lnTo>
                <a:lnTo>
                  <a:pt x="1391364" y="27351"/>
                </a:lnTo>
                <a:lnTo>
                  <a:pt x="1390290" y="25348"/>
                </a:lnTo>
                <a:lnTo>
                  <a:pt x="1388286" y="21689"/>
                </a:lnTo>
                <a:lnTo>
                  <a:pt x="1384468" y="19860"/>
                </a:lnTo>
                <a:lnTo>
                  <a:pt x="1373986" y="19860"/>
                </a:lnTo>
                <a:lnTo>
                  <a:pt x="1370306" y="20971"/>
                </a:lnTo>
                <a:lnTo>
                  <a:pt x="1367795" y="23192"/>
                </a:lnTo>
                <a:lnTo>
                  <a:pt x="1365282" y="25413"/>
                </a:lnTo>
                <a:lnTo>
                  <a:pt x="1364027" y="27540"/>
                </a:lnTo>
                <a:lnTo>
                  <a:pt x="1364027" y="30618"/>
                </a:lnTo>
                <a:lnTo>
                  <a:pt x="1365072" y="32425"/>
                </a:lnTo>
                <a:lnTo>
                  <a:pt x="1366771" y="33710"/>
                </a:lnTo>
                <a:lnTo>
                  <a:pt x="1368920" y="33710"/>
                </a:lnTo>
                <a:lnTo>
                  <a:pt x="1370255" y="33144"/>
                </a:lnTo>
                <a:lnTo>
                  <a:pt x="1371867" y="31372"/>
                </a:lnTo>
                <a:lnTo>
                  <a:pt x="1371867" y="29514"/>
                </a:lnTo>
                <a:lnTo>
                  <a:pt x="1371649" y="28157"/>
                </a:lnTo>
                <a:lnTo>
                  <a:pt x="1371431" y="26393"/>
                </a:lnTo>
                <a:lnTo>
                  <a:pt x="1371431" y="25028"/>
                </a:lnTo>
                <a:lnTo>
                  <a:pt x="1372099" y="23954"/>
                </a:lnTo>
                <a:lnTo>
                  <a:pt x="1373435" y="23170"/>
                </a:lnTo>
                <a:lnTo>
                  <a:pt x="1374770" y="22415"/>
                </a:lnTo>
                <a:lnTo>
                  <a:pt x="1376179" y="22038"/>
                </a:lnTo>
                <a:lnTo>
                  <a:pt x="1380766" y="22038"/>
                </a:lnTo>
                <a:lnTo>
                  <a:pt x="1382813" y="23010"/>
                </a:lnTo>
                <a:lnTo>
                  <a:pt x="1383800" y="24956"/>
                </a:lnTo>
                <a:lnTo>
                  <a:pt x="1384381" y="26117"/>
                </a:lnTo>
                <a:lnTo>
                  <a:pt x="1384671" y="28179"/>
                </a:lnTo>
                <a:lnTo>
                  <a:pt x="1384671" y="34842"/>
                </a:lnTo>
                <a:lnTo>
                  <a:pt x="1376686" y="37833"/>
                </a:lnTo>
                <a:lnTo>
                  <a:pt x="1371359" y="40199"/>
                </a:lnTo>
                <a:lnTo>
                  <a:pt x="1368687" y="41941"/>
                </a:lnTo>
                <a:lnTo>
                  <a:pt x="1364477" y="44758"/>
                </a:lnTo>
                <a:lnTo>
                  <a:pt x="1362372" y="48271"/>
                </a:lnTo>
                <a:lnTo>
                  <a:pt x="1362372" y="55182"/>
                </a:lnTo>
                <a:lnTo>
                  <a:pt x="1363287" y="57410"/>
                </a:lnTo>
                <a:lnTo>
                  <a:pt x="1365116" y="59167"/>
                </a:lnTo>
                <a:lnTo>
                  <a:pt x="1366945" y="60923"/>
                </a:lnTo>
                <a:close/>
              </a:path>
              <a:path w="1862342" h="80660">
                <a:moveTo>
                  <a:pt x="1378443" y="56532"/>
                </a:moveTo>
                <a:lnTo>
                  <a:pt x="1375133" y="56532"/>
                </a:lnTo>
                <a:lnTo>
                  <a:pt x="1373870" y="56125"/>
                </a:lnTo>
                <a:lnTo>
                  <a:pt x="1373986" y="61802"/>
                </a:lnTo>
                <a:lnTo>
                  <a:pt x="1376498" y="61018"/>
                </a:lnTo>
                <a:lnTo>
                  <a:pt x="1379140" y="59450"/>
                </a:lnTo>
                <a:lnTo>
                  <a:pt x="1380708" y="58521"/>
                </a:lnTo>
                <a:lnTo>
                  <a:pt x="1382596" y="57098"/>
                </a:lnTo>
                <a:lnTo>
                  <a:pt x="1383793" y="53846"/>
                </a:lnTo>
                <a:lnTo>
                  <a:pt x="1382036" y="54920"/>
                </a:lnTo>
                <a:lnTo>
                  <a:pt x="1380280" y="55995"/>
                </a:lnTo>
                <a:lnTo>
                  <a:pt x="1378443" y="56532"/>
                </a:lnTo>
                <a:close/>
              </a:path>
              <a:path w="1862342" h="80660">
                <a:moveTo>
                  <a:pt x="1420242" y="61148"/>
                </a:moveTo>
                <a:lnTo>
                  <a:pt x="1420242" y="59929"/>
                </a:lnTo>
                <a:lnTo>
                  <a:pt x="1417513" y="59726"/>
                </a:lnTo>
                <a:lnTo>
                  <a:pt x="1415712" y="59254"/>
                </a:lnTo>
                <a:lnTo>
                  <a:pt x="1413971" y="57773"/>
                </a:lnTo>
                <a:lnTo>
                  <a:pt x="1413535" y="56140"/>
                </a:lnTo>
                <a:lnTo>
                  <a:pt x="1413535" y="1393"/>
                </a:lnTo>
                <a:lnTo>
                  <a:pt x="1413099" y="0"/>
                </a:lnTo>
                <a:lnTo>
                  <a:pt x="1407583" y="1742"/>
                </a:lnTo>
                <a:lnTo>
                  <a:pt x="1402864" y="3136"/>
                </a:lnTo>
                <a:lnTo>
                  <a:pt x="1398945" y="4181"/>
                </a:lnTo>
                <a:lnTo>
                  <a:pt x="1398945" y="5618"/>
                </a:lnTo>
                <a:lnTo>
                  <a:pt x="1400752" y="5226"/>
                </a:lnTo>
                <a:lnTo>
                  <a:pt x="1402080" y="5095"/>
                </a:lnTo>
                <a:lnTo>
                  <a:pt x="1403852" y="5095"/>
                </a:lnTo>
                <a:lnTo>
                  <a:pt x="1405027" y="5705"/>
                </a:lnTo>
                <a:lnTo>
                  <a:pt x="1405608" y="6925"/>
                </a:lnTo>
                <a:lnTo>
                  <a:pt x="1405928" y="7651"/>
                </a:lnTo>
                <a:lnTo>
                  <a:pt x="1406087" y="8972"/>
                </a:lnTo>
                <a:lnTo>
                  <a:pt x="1406087" y="55850"/>
                </a:lnTo>
                <a:lnTo>
                  <a:pt x="1405608" y="57468"/>
                </a:lnTo>
                <a:lnTo>
                  <a:pt x="1403692" y="59123"/>
                </a:lnTo>
                <a:lnTo>
                  <a:pt x="1401863" y="59668"/>
                </a:lnTo>
                <a:lnTo>
                  <a:pt x="1399162" y="59929"/>
                </a:lnTo>
                <a:lnTo>
                  <a:pt x="1399162" y="61148"/>
                </a:lnTo>
                <a:lnTo>
                  <a:pt x="1420242" y="61148"/>
                </a:lnTo>
                <a:close/>
              </a:path>
              <a:path w="1862342" h="80660">
                <a:moveTo>
                  <a:pt x="1434500" y="20818"/>
                </a:moveTo>
                <a:lnTo>
                  <a:pt x="1421478" y="20818"/>
                </a:lnTo>
                <a:lnTo>
                  <a:pt x="1421478" y="22038"/>
                </a:lnTo>
                <a:lnTo>
                  <a:pt x="1423569" y="22241"/>
                </a:lnTo>
                <a:lnTo>
                  <a:pt x="1424934" y="22589"/>
                </a:lnTo>
                <a:lnTo>
                  <a:pt x="1426560" y="23867"/>
                </a:lnTo>
                <a:lnTo>
                  <a:pt x="1427053" y="25420"/>
                </a:lnTo>
                <a:lnTo>
                  <a:pt x="1427053" y="54528"/>
                </a:lnTo>
                <a:lnTo>
                  <a:pt x="1428186" y="57505"/>
                </a:lnTo>
                <a:lnTo>
                  <a:pt x="1430450" y="59276"/>
                </a:lnTo>
                <a:lnTo>
                  <a:pt x="1432686" y="61076"/>
                </a:lnTo>
                <a:lnTo>
                  <a:pt x="1435067" y="61976"/>
                </a:lnTo>
                <a:lnTo>
                  <a:pt x="1440351" y="61976"/>
                </a:lnTo>
                <a:lnTo>
                  <a:pt x="1442965" y="61105"/>
                </a:lnTo>
                <a:lnTo>
                  <a:pt x="1445433" y="59363"/>
                </a:lnTo>
                <a:lnTo>
                  <a:pt x="1447059" y="58230"/>
                </a:lnTo>
                <a:lnTo>
                  <a:pt x="1448859" y="56488"/>
                </a:lnTo>
                <a:lnTo>
                  <a:pt x="1450834" y="54136"/>
                </a:lnTo>
                <a:lnTo>
                  <a:pt x="1450834" y="61148"/>
                </a:lnTo>
                <a:lnTo>
                  <a:pt x="1451138" y="61802"/>
                </a:lnTo>
                <a:lnTo>
                  <a:pt x="1453693" y="60815"/>
                </a:lnTo>
                <a:lnTo>
                  <a:pt x="1455349" y="60190"/>
                </a:lnTo>
                <a:lnTo>
                  <a:pt x="1456103" y="59929"/>
                </a:lnTo>
                <a:lnTo>
                  <a:pt x="1457875" y="59348"/>
                </a:lnTo>
                <a:lnTo>
                  <a:pt x="1459138" y="58949"/>
                </a:lnTo>
                <a:lnTo>
                  <a:pt x="1459893" y="58731"/>
                </a:lnTo>
                <a:lnTo>
                  <a:pt x="1461824" y="58187"/>
                </a:lnTo>
                <a:lnTo>
                  <a:pt x="1463421" y="57751"/>
                </a:lnTo>
                <a:lnTo>
                  <a:pt x="1463421" y="56532"/>
                </a:lnTo>
                <a:lnTo>
                  <a:pt x="1461127" y="56619"/>
                </a:lnTo>
                <a:lnTo>
                  <a:pt x="1459624" y="56292"/>
                </a:lnTo>
                <a:lnTo>
                  <a:pt x="1458201" y="54811"/>
                </a:lnTo>
                <a:lnTo>
                  <a:pt x="1457845" y="53454"/>
                </a:lnTo>
                <a:lnTo>
                  <a:pt x="1457845" y="20818"/>
                </a:lnTo>
                <a:lnTo>
                  <a:pt x="1443778" y="20818"/>
                </a:lnTo>
                <a:lnTo>
                  <a:pt x="1443778" y="22255"/>
                </a:lnTo>
                <a:lnTo>
                  <a:pt x="1446391" y="22400"/>
                </a:lnTo>
                <a:lnTo>
                  <a:pt x="1448133" y="22822"/>
                </a:lnTo>
                <a:lnTo>
                  <a:pt x="1449875" y="24215"/>
                </a:lnTo>
                <a:lnTo>
                  <a:pt x="1450311" y="25682"/>
                </a:lnTo>
                <a:lnTo>
                  <a:pt x="1450311" y="51784"/>
                </a:lnTo>
                <a:lnTo>
                  <a:pt x="1449207" y="53062"/>
                </a:lnTo>
                <a:lnTo>
                  <a:pt x="1447044" y="54790"/>
                </a:lnTo>
                <a:lnTo>
                  <a:pt x="1445157" y="56096"/>
                </a:lnTo>
                <a:lnTo>
                  <a:pt x="1443226" y="56749"/>
                </a:lnTo>
                <a:lnTo>
                  <a:pt x="1438377" y="56749"/>
                </a:lnTo>
                <a:lnTo>
                  <a:pt x="1436403" y="55646"/>
                </a:lnTo>
                <a:lnTo>
                  <a:pt x="1435328" y="53439"/>
                </a:lnTo>
                <a:lnTo>
                  <a:pt x="1434777" y="52249"/>
                </a:lnTo>
                <a:lnTo>
                  <a:pt x="1434500" y="50666"/>
                </a:lnTo>
                <a:lnTo>
                  <a:pt x="1434500" y="20818"/>
                </a:lnTo>
                <a:close/>
              </a:path>
              <a:path w="1862342" h="80660">
                <a:moveTo>
                  <a:pt x="1475673" y="22415"/>
                </a:moveTo>
                <a:lnTo>
                  <a:pt x="1472218" y="26654"/>
                </a:lnTo>
                <a:lnTo>
                  <a:pt x="1473612" y="33797"/>
                </a:lnTo>
                <a:lnTo>
                  <a:pt x="1474018" y="31416"/>
                </a:lnTo>
                <a:lnTo>
                  <a:pt x="1474686" y="29442"/>
                </a:lnTo>
                <a:lnTo>
                  <a:pt x="1475615" y="27874"/>
                </a:lnTo>
                <a:lnTo>
                  <a:pt x="1477358" y="24941"/>
                </a:lnTo>
                <a:lnTo>
                  <a:pt x="1480174" y="20295"/>
                </a:lnTo>
                <a:lnTo>
                  <a:pt x="1475673" y="22415"/>
                </a:lnTo>
                <a:close/>
              </a:path>
              <a:path w="1862342" h="80660">
                <a:moveTo>
                  <a:pt x="1501094" y="36584"/>
                </a:moveTo>
                <a:lnTo>
                  <a:pt x="1501094" y="31387"/>
                </a:lnTo>
                <a:lnTo>
                  <a:pt x="1499556" y="27373"/>
                </a:lnTo>
                <a:lnTo>
                  <a:pt x="1496477" y="24542"/>
                </a:lnTo>
                <a:lnTo>
                  <a:pt x="1493400" y="21711"/>
                </a:lnTo>
                <a:lnTo>
                  <a:pt x="1489814" y="20295"/>
                </a:lnTo>
                <a:lnTo>
                  <a:pt x="1480174" y="20295"/>
                </a:lnTo>
                <a:lnTo>
                  <a:pt x="1477358" y="24941"/>
                </a:lnTo>
                <a:lnTo>
                  <a:pt x="1479883" y="23475"/>
                </a:lnTo>
                <a:lnTo>
                  <a:pt x="1486533" y="23475"/>
                </a:lnTo>
                <a:lnTo>
                  <a:pt x="1488914" y="24753"/>
                </a:lnTo>
                <a:lnTo>
                  <a:pt x="1490336" y="27308"/>
                </a:lnTo>
                <a:lnTo>
                  <a:pt x="1491120" y="28730"/>
                </a:lnTo>
                <a:lnTo>
                  <a:pt x="1491672" y="30894"/>
                </a:lnTo>
                <a:lnTo>
                  <a:pt x="1491992" y="33797"/>
                </a:lnTo>
                <a:lnTo>
                  <a:pt x="1473612" y="33797"/>
                </a:lnTo>
                <a:lnTo>
                  <a:pt x="1472218" y="26654"/>
                </a:lnTo>
                <a:lnTo>
                  <a:pt x="1468763" y="30894"/>
                </a:lnTo>
                <a:lnTo>
                  <a:pt x="1467035" y="35931"/>
                </a:lnTo>
                <a:lnTo>
                  <a:pt x="1467035" y="47139"/>
                </a:lnTo>
                <a:lnTo>
                  <a:pt x="1468524" y="51886"/>
                </a:lnTo>
                <a:lnTo>
                  <a:pt x="1471500" y="56009"/>
                </a:lnTo>
                <a:lnTo>
                  <a:pt x="1474476" y="60132"/>
                </a:lnTo>
                <a:lnTo>
                  <a:pt x="1478693" y="62194"/>
                </a:lnTo>
                <a:lnTo>
                  <a:pt x="1488885" y="62194"/>
                </a:lnTo>
                <a:lnTo>
                  <a:pt x="1492885" y="60626"/>
                </a:lnTo>
                <a:lnTo>
                  <a:pt x="1496151" y="57490"/>
                </a:lnTo>
                <a:lnTo>
                  <a:pt x="1499418" y="54354"/>
                </a:lnTo>
                <a:lnTo>
                  <a:pt x="1501646" y="50942"/>
                </a:lnTo>
                <a:lnTo>
                  <a:pt x="1502837" y="47255"/>
                </a:lnTo>
                <a:lnTo>
                  <a:pt x="1501312" y="46732"/>
                </a:lnTo>
                <a:lnTo>
                  <a:pt x="1499541" y="49665"/>
                </a:lnTo>
                <a:lnTo>
                  <a:pt x="1497610" y="51929"/>
                </a:lnTo>
                <a:lnTo>
                  <a:pt x="1495520" y="53527"/>
                </a:lnTo>
                <a:lnTo>
                  <a:pt x="1493429" y="55124"/>
                </a:lnTo>
                <a:lnTo>
                  <a:pt x="1490859" y="55922"/>
                </a:lnTo>
                <a:lnTo>
                  <a:pt x="1484036" y="55922"/>
                </a:lnTo>
                <a:lnTo>
                  <a:pt x="1480769" y="54383"/>
                </a:lnTo>
                <a:lnTo>
                  <a:pt x="1478011" y="51305"/>
                </a:lnTo>
                <a:lnTo>
                  <a:pt x="1475253" y="48227"/>
                </a:lnTo>
                <a:lnTo>
                  <a:pt x="1473728" y="43321"/>
                </a:lnTo>
                <a:lnTo>
                  <a:pt x="1473438" y="36584"/>
                </a:lnTo>
                <a:lnTo>
                  <a:pt x="1501094" y="36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19539" y="2178902"/>
            <a:ext cx="1503867" cy="96851"/>
          </a:xfrm>
          <a:custGeom>
            <a:avLst/>
            <a:gdLst/>
            <a:ahLst/>
            <a:cxnLst/>
            <a:rect l="l" t="t" r="r" b="b"/>
            <a:pathLst>
              <a:path w="1654254" h="109764">
                <a:moveTo>
                  <a:pt x="227928" y="41319"/>
                </a:moveTo>
                <a:lnTo>
                  <a:pt x="218665" y="76564"/>
                </a:lnTo>
                <a:lnTo>
                  <a:pt x="218334" y="78098"/>
                </a:lnTo>
                <a:lnTo>
                  <a:pt x="218244" y="79571"/>
                </a:lnTo>
                <a:lnTo>
                  <a:pt x="218244" y="81456"/>
                </a:lnTo>
                <a:lnTo>
                  <a:pt x="218786" y="82900"/>
                </a:lnTo>
                <a:lnTo>
                  <a:pt x="220951" y="84904"/>
                </a:lnTo>
                <a:lnTo>
                  <a:pt x="222294" y="85405"/>
                </a:lnTo>
                <a:lnTo>
                  <a:pt x="227426" y="85405"/>
                </a:lnTo>
                <a:lnTo>
                  <a:pt x="230935" y="83701"/>
                </a:lnTo>
                <a:lnTo>
                  <a:pt x="234423" y="80293"/>
                </a:lnTo>
                <a:lnTo>
                  <a:pt x="236388" y="78368"/>
                </a:lnTo>
                <a:lnTo>
                  <a:pt x="238774" y="75321"/>
                </a:lnTo>
                <a:lnTo>
                  <a:pt x="241581" y="71151"/>
                </a:lnTo>
                <a:lnTo>
                  <a:pt x="240017" y="69707"/>
                </a:lnTo>
                <a:lnTo>
                  <a:pt x="237170" y="73356"/>
                </a:lnTo>
                <a:lnTo>
                  <a:pt x="235225" y="75722"/>
                </a:lnTo>
                <a:lnTo>
                  <a:pt x="234183" y="76804"/>
                </a:lnTo>
                <a:lnTo>
                  <a:pt x="232499" y="78529"/>
                </a:lnTo>
                <a:lnTo>
                  <a:pt x="231035" y="79391"/>
                </a:lnTo>
                <a:lnTo>
                  <a:pt x="229792" y="79391"/>
                </a:lnTo>
                <a:lnTo>
                  <a:pt x="228088" y="78539"/>
                </a:lnTo>
                <a:lnTo>
                  <a:pt x="227928" y="77346"/>
                </a:lnTo>
                <a:lnTo>
                  <a:pt x="228008" y="76073"/>
                </a:lnTo>
                <a:lnTo>
                  <a:pt x="228329" y="74589"/>
                </a:lnTo>
                <a:lnTo>
                  <a:pt x="228770" y="73015"/>
                </a:lnTo>
                <a:lnTo>
                  <a:pt x="236889" y="44206"/>
                </a:lnTo>
                <a:lnTo>
                  <a:pt x="237411" y="42221"/>
                </a:lnTo>
                <a:lnTo>
                  <a:pt x="237611" y="41018"/>
                </a:lnTo>
                <a:lnTo>
                  <a:pt x="237811" y="39815"/>
                </a:lnTo>
                <a:lnTo>
                  <a:pt x="237912" y="38071"/>
                </a:lnTo>
                <a:lnTo>
                  <a:pt x="237912" y="34903"/>
                </a:lnTo>
                <a:lnTo>
                  <a:pt x="237020" y="32709"/>
                </a:lnTo>
                <a:lnTo>
                  <a:pt x="235236" y="31485"/>
                </a:lnTo>
                <a:lnTo>
                  <a:pt x="233451" y="30262"/>
                </a:lnTo>
                <a:lnTo>
                  <a:pt x="231596" y="29651"/>
                </a:lnTo>
                <a:lnTo>
                  <a:pt x="224980" y="29651"/>
                </a:lnTo>
                <a:lnTo>
                  <a:pt x="219828" y="32618"/>
                </a:lnTo>
                <a:lnTo>
                  <a:pt x="214215" y="38552"/>
                </a:lnTo>
                <a:lnTo>
                  <a:pt x="211007" y="42001"/>
                </a:lnTo>
                <a:lnTo>
                  <a:pt x="206877" y="47454"/>
                </a:lnTo>
                <a:lnTo>
                  <a:pt x="201825" y="54912"/>
                </a:lnTo>
                <a:lnTo>
                  <a:pt x="215959" y="1202"/>
                </a:lnTo>
                <a:lnTo>
                  <a:pt x="215237" y="300"/>
                </a:lnTo>
                <a:lnTo>
                  <a:pt x="214034" y="501"/>
                </a:lnTo>
                <a:lnTo>
                  <a:pt x="211488" y="1002"/>
                </a:lnTo>
                <a:lnTo>
                  <a:pt x="206757" y="1924"/>
                </a:lnTo>
                <a:lnTo>
                  <a:pt x="205594" y="2125"/>
                </a:lnTo>
                <a:lnTo>
                  <a:pt x="204220" y="2335"/>
                </a:lnTo>
                <a:lnTo>
                  <a:pt x="202637" y="2556"/>
                </a:lnTo>
                <a:lnTo>
                  <a:pt x="201053" y="2776"/>
                </a:lnTo>
                <a:lnTo>
                  <a:pt x="198978" y="3067"/>
                </a:lnTo>
                <a:lnTo>
                  <a:pt x="196411" y="3428"/>
                </a:lnTo>
                <a:lnTo>
                  <a:pt x="196411" y="5412"/>
                </a:lnTo>
                <a:lnTo>
                  <a:pt x="199579" y="5252"/>
                </a:lnTo>
                <a:lnTo>
                  <a:pt x="201724" y="5342"/>
                </a:lnTo>
                <a:lnTo>
                  <a:pt x="202847" y="5683"/>
                </a:lnTo>
                <a:lnTo>
                  <a:pt x="204531" y="7056"/>
                </a:lnTo>
                <a:lnTo>
                  <a:pt x="204531" y="8780"/>
                </a:lnTo>
                <a:lnTo>
                  <a:pt x="204471" y="9803"/>
                </a:lnTo>
                <a:lnTo>
                  <a:pt x="204230" y="11126"/>
                </a:lnTo>
                <a:lnTo>
                  <a:pt x="184984" y="84082"/>
                </a:lnTo>
                <a:lnTo>
                  <a:pt x="194306" y="84082"/>
                </a:lnTo>
                <a:lnTo>
                  <a:pt x="197113" y="73977"/>
                </a:lnTo>
                <a:lnTo>
                  <a:pt x="199008" y="67522"/>
                </a:lnTo>
                <a:lnTo>
                  <a:pt x="199990" y="64715"/>
                </a:lnTo>
                <a:lnTo>
                  <a:pt x="200973" y="61908"/>
                </a:lnTo>
                <a:lnTo>
                  <a:pt x="202426" y="58922"/>
                </a:lnTo>
                <a:lnTo>
                  <a:pt x="204351" y="55754"/>
                </a:lnTo>
                <a:lnTo>
                  <a:pt x="207158" y="51263"/>
                </a:lnTo>
                <a:lnTo>
                  <a:pt x="210606" y="46862"/>
                </a:lnTo>
                <a:lnTo>
                  <a:pt x="214696" y="42552"/>
                </a:lnTo>
                <a:lnTo>
                  <a:pt x="218786" y="38242"/>
                </a:lnTo>
                <a:lnTo>
                  <a:pt x="222174" y="36086"/>
                </a:lnTo>
                <a:lnTo>
                  <a:pt x="225863" y="36086"/>
                </a:lnTo>
                <a:lnTo>
                  <a:pt x="227326" y="36929"/>
                </a:lnTo>
                <a:lnTo>
                  <a:pt x="228228" y="38272"/>
                </a:lnTo>
                <a:lnTo>
                  <a:pt x="228198" y="39986"/>
                </a:lnTo>
                <a:lnTo>
                  <a:pt x="227928" y="41319"/>
                </a:lnTo>
                <a:close/>
              </a:path>
              <a:path w="1654254" h="109764">
                <a:moveTo>
                  <a:pt x="323640" y="3729"/>
                </a:moveTo>
                <a:lnTo>
                  <a:pt x="290019" y="3729"/>
                </a:lnTo>
                <a:lnTo>
                  <a:pt x="290019" y="5713"/>
                </a:lnTo>
                <a:lnTo>
                  <a:pt x="293627" y="5793"/>
                </a:lnTo>
                <a:lnTo>
                  <a:pt x="296123" y="6224"/>
                </a:lnTo>
                <a:lnTo>
                  <a:pt x="297507" y="7006"/>
                </a:lnTo>
                <a:lnTo>
                  <a:pt x="298890" y="7789"/>
                </a:lnTo>
                <a:lnTo>
                  <a:pt x="299582" y="9181"/>
                </a:lnTo>
                <a:lnTo>
                  <a:pt x="299582" y="11187"/>
                </a:lnTo>
                <a:lnTo>
                  <a:pt x="299081" y="14765"/>
                </a:lnTo>
                <a:lnTo>
                  <a:pt x="298138" y="18524"/>
                </a:lnTo>
                <a:lnTo>
                  <a:pt x="283041" y="73015"/>
                </a:lnTo>
                <a:lnTo>
                  <a:pt x="281959" y="76824"/>
                </a:lnTo>
                <a:lnTo>
                  <a:pt x="280576" y="79330"/>
                </a:lnTo>
                <a:lnTo>
                  <a:pt x="278892" y="80533"/>
                </a:lnTo>
                <a:lnTo>
                  <a:pt x="277809" y="81336"/>
                </a:lnTo>
                <a:lnTo>
                  <a:pt x="275824" y="81857"/>
                </a:lnTo>
                <a:lnTo>
                  <a:pt x="272937" y="82097"/>
                </a:lnTo>
                <a:lnTo>
                  <a:pt x="272937" y="84082"/>
                </a:lnTo>
                <a:lnTo>
                  <a:pt x="303431" y="84082"/>
                </a:lnTo>
                <a:lnTo>
                  <a:pt x="303431" y="82097"/>
                </a:lnTo>
                <a:lnTo>
                  <a:pt x="300143" y="81897"/>
                </a:lnTo>
                <a:lnTo>
                  <a:pt x="297868" y="81466"/>
                </a:lnTo>
                <a:lnTo>
                  <a:pt x="296604" y="80804"/>
                </a:lnTo>
                <a:lnTo>
                  <a:pt x="295341" y="80143"/>
                </a:lnTo>
                <a:lnTo>
                  <a:pt x="294710" y="78689"/>
                </a:lnTo>
                <a:lnTo>
                  <a:pt x="294710" y="76443"/>
                </a:lnTo>
                <a:lnTo>
                  <a:pt x="294800" y="75241"/>
                </a:lnTo>
                <a:lnTo>
                  <a:pt x="295011" y="73978"/>
                </a:lnTo>
                <a:lnTo>
                  <a:pt x="296153" y="69286"/>
                </a:lnTo>
                <a:lnTo>
                  <a:pt x="303251" y="43905"/>
                </a:lnTo>
                <a:lnTo>
                  <a:pt x="338376" y="43905"/>
                </a:lnTo>
                <a:lnTo>
                  <a:pt x="330196" y="73015"/>
                </a:lnTo>
                <a:lnTo>
                  <a:pt x="329153" y="76664"/>
                </a:lnTo>
                <a:lnTo>
                  <a:pt x="327389" y="79170"/>
                </a:lnTo>
                <a:lnTo>
                  <a:pt x="324903" y="80533"/>
                </a:lnTo>
                <a:lnTo>
                  <a:pt x="323419" y="81336"/>
                </a:lnTo>
                <a:lnTo>
                  <a:pt x="321053" y="81857"/>
                </a:lnTo>
                <a:lnTo>
                  <a:pt x="317806" y="82097"/>
                </a:lnTo>
                <a:lnTo>
                  <a:pt x="317806" y="84082"/>
                </a:lnTo>
                <a:lnTo>
                  <a:pt x="351487" y="84082"/>
                </a:lnTo>
                <a:lnTo>
                  <a:pt x="351487" y="82097"/>
                </a:lnTo>
                <a:lnTo>
                  <a:pt x="347878" y="81977"/>
                </a:lnTo>
                <a:lnTo>
                  <a:pt x="345382" y="81586"/>
                </a:lnTo>
                <a:lnTo>
                  <a:pt x="343999" y="80924"/>
                </a:lnTo>
                <a:lnTo>
                  <a:pt x="342616" y="80263"/>
                </a:lnTo>
                <a:lnTo>
                  <a:pt x="341924" y="78769"/>
                </a:lnTo>
                <a:lnTo>
                  <a:pt x="341924" y="76444"/>
                </a:lnTo>
                <a:lnTo>
                  <a:pt x="342014" y="75241"/>
                </a:lnTo>
                <a:lnTo>
                  <a:pt x="342225" y="73978"/>
                </a:lnTo>
                <a:lnTo>
                  <a:pt x="343367" y="69286"/>
                </a:lnTo>
                <a:lnTo>
                  <a:pt x="358464" y="14795"/>
                </a:lnTo>
                <a:lnTo>
                  <a:pt x="359506" y="11026"/>
                </a:lnTo>
                <a:lnTo>
                  <a:pt x="360639" y="8670"/>
                </a:lnTo>
                <a:lnTo>
                  <a:pt x="361862" y="7728"/>
                </a:lnTo>
                <a:lnTo>
                  <a:pt x="363085" y="6786"/>
                </a:lnTo>
                <a:lnTo>
                  <a:pt x="365321" y="6114"/>
                </a:lnTo>
                <a:lnTo>
                  <a:pt x="368568" y="5713"/>
                </a:lnTo>
                <a:lnTo>
                  <a:pt x="368568" y="3729"/>
                </a:lnTo>
                <a:lnTo>
                  <a:pt x="338075" y="3729"/>
                </a:lnTo>
                <a:lnTo>
                  <a:pt x="338075" y="5713"/>
                </a:lnTo>
                <a:lnTo>
                  <a:pt x="340561" y="5793"/>
                </a:lnTo>
                <a:lnTo>
                  <a:pt x="342465" y="6094"/>
                </a:lnTo>
                <a:lnTo>
                  <a:pt x="343789" y="6616"/>
                </a:lnTo>
                <a:lnTo>
                  <a:pt x="345753" y="7457"/>
                </a:lnTo>
                <a:lnTo>
                  <a:pt x="346736" y="8861"/>
                </a:lnTo>
                <a:lnTo>
                  <a:pt x="346736" y="10826"/>
                </a:lnTo>
                <a:lnTo>
                  <a:pt x="346676" y="12310"/>
                </a:lnTo>
                <a:lnTo>
                  <a:pt x="346435" y="14154"/>
                </a:lnTo>
                <a:lnTo>
                  <a:pt x="345773" y="16960"/>
                </a:lnTo>
                <a:lnTo>
                  <a:pt x="339759" y="38793"/>
                </a:lnTo>
                <a:lnTo>
                  <a:pt x="304694" y="38793"/>
                </a:lnTo>
                <a:lnTo>
                  <a:pt x="311250" y="14795"/>
                </a:lnTo>
                <a:lnTo>
                  <a:pt x="312252" y="11187"/>
                </a:lnTo>
                <a:lnTo>
                  <a:pt x="313996" y="8700"/>
                </a:lnTo>
                <a:lnTo>
                  <a:pt x="316483" y="7337"/>
                </a:lnTo>
                <a:lnTo>
                  <a:pt x="317926" y="6535"/>
                </a:lnTo>
                <a:lnTo>
                  <a:pt x="320312" y="5994"/>
                </a:lnTo>
                <a:lnTo>
                  <a:pt x="323640" y="5713"/>
                </a:lnTo>
                <a:lnTo>
                  <a:pt x="323640" y="3729"/>
                </a:lnTo>
                <a:close/>
              </a:path>
              <a:path w="1654254" h="109764">
                <a:moveTo>
                  <a:pt x="408428" y="41559"/>
                </a:moveTo>
                <a:lnTo>
                  <a:pt x="408428" y="51664"/>
                </a:lnTo>
                <a:lnTo>
                  <a:pt x="406283" y="59443"/>
                </a:lnTo>
                <a:lnTo>
                  <a:pt x="401993" y="67903"/>
                </a:lnTo>
                <a:lnTo>
                  <a:pt x="396941" y="77767"/>
                </a:lnTo>
                <a:lnTo>
                  <a:pt x="391147" y="82699"/>
                </a:lnTo>
                <a:lnTo>
                  <a:pt x="381403" y="82699"/>
                </a:lnTo>
                <a:lnTo>
                  <a:pt x="382686" y="85405"/>
                </a:lnTo>
                <a:lnTo>
                  <a:pt x="385007" y="85305"/>
                </a:lnTo>
                <a:lnTo>
                  <a:pt x="396561" y="81628"/>
                </a:lnTo>
                <a:lnTo>
                  <a:pt x="407466" y="72654"/>
                </a:lnTo>
                <a:lnTo>
                  <a:pt x="409071" y="70834"/>
                </a:lnTo>
                <a:lnTo>
                  <a:pt x="416303" y="59337"/>
                </a:lnTo>
                <a:lnTo>
                  <a:pt x="418713" y="47634"/>
                </a:lnTo>
                <a:lnTo>
                  <a:pt x="418713" y="42742"/>
                </a:lnTo>
                <a:lnTo>
                  <a:pt x="417330" y="38502"/>
                </a:lnTo>
                <a:lnTo>
                  <a:pt x="414563" y="34914"/>
                </a:lnTo>
                <a:lnTo>
                  <a:pt x="411796" y="31325"/>
                </a:lnTo>
                <a:lnTo>
                  <a:pt x="407045" y="29531"/>
                </a:lnTo>
                <a:lnTo>
                  <a:pt x="400309" y="29531"/>
                </a:lnTo>
                <a:lnTo>
                  <a:pt x="398180" y="29611"/>
                </a:lnTo>
                <a:lnTo>
                  <a:pt x="386490" y="33129"/>
                </a:lnTo>
                <a:lnTo>
                  <a:pt x="375589" y="41860"/>
                </a:lnTo>
                <a:lnTo>
                  <a:pt x="373895" y="43763"/>
                </a:lnTo>
                <a:lnTo>
                  <a:pt x="374807" y="74479"/>
                </a:lnTo>
                <a:lnTo>
                  <a:pt x="374818" y="70179"/>
                </a:lnTo>
                <a:lnTo>
                  <a:pt x="376852" y="58102"/>
                </a:lnTo>
                <a:lnTo>
                  <a:pt x="382385" y="45830"/>
                </a:lnTo>
                <a:lnTo>
                  <a:pt x="387758" y="36648"/>
                </a:lnTo>
                <a:lnTo>
                  <a:pt x="393512" y="32056"/>
                </a:lnTo>
                <a:lnTo>
                  <a:pt x="403376" y="32056"/>
                </a:lnTo>
                <a:lnTo>
                  <a:pt x="405942" y="33801"/>
                </a:lnTo>
                <a:lnTo>
                  <a:pt x="407346" y="37289"/>
                </a:lnTo>
                <a:lnTo>
                  <a:pt x="408067" y="39134"/>
                </a:lnTo>
                <a:lnTo>
                  <a:pt x="408428" y="41559"/>
                </a:lnTo>
                <a:close/>
              </a:path>
              <a:path w="1654254" h="109764">
                <a:moveTo>
                  <a:pt x="378967" y="81606"/>
                </a:moveTo>
                <a:lnTo>
                  <a:pt x="377303" y="79421"/>
                </a:lnTo>
                <a:lnTo>
                  <a:pt x="375639" y="77236"/>
                </a:lnTo>
                <a:lnTo>
                  <a:pt x="374807" y="74479"/>
                </a:lnTo>
                <a:lnTo>
                  <a:pt x="373895" y="43763"/>
                </a:lnTo>
                <a:lnTo>
                  <a:pt x="366775" y="55169"/>
                </a:lnTo>
                <a:lnTo>
                  <a:pt x="364402" y="67061"/>
                </a:lnTo>
                <a:lnTo>
                  <a:pt x="364402" y="72875"/>
                </a:lnTo>
                <a:lnTo>
                  <a:pt x="366066" y="77386"/>
                </a:lnTo>
                <a:lnTo>
                  <a:pt x="369394" y="80594"/>
                </a:lnTo>
                <a:lnTo>
                  <a:pt x="372722" y="83801"/>
                </a:lnTo>
                <a:lnTo>
                  <a:pt x="377153" y="85405"/>
                </a:lnTo>
                <a:lnTo>
                  <a:pt x="382686" y="85405"/>
                </a:lnTo>
                <a:lnTo>
                  <a:pt x="381403" y="82699"/>
                </a:lnTo>
                <a:lnTo>
                  <a:pt x="378967" y="81606"/>
                </a:lnTo>
                <a:close/>
              </a:path>
              <a:path w="1654254" h="109764">
                <a:moveTo>
                  <a:pt x="428798" y="72594"/>
                </a:moveTo>
                <a:lnTo>
                  <a:pt x="428336" y="74760"/>
                </a:lnTo>
                <a:lnTo>
                  <a:pt x="428016" y="76444"/>
                </a:lnTo>
                <a:lnTo>
                  <a:pt x="427855" y="77787"/>
                </a:lnTo>
                <a:lnTo>
                  <a:pt x="427855" y="81395"/>
                </a:lnTo>
                <a:lnTo>
                  <a:pt x="428717" y="83240"/>
                </a:lnTo>
                <a:lnTo>
                  <a:pt x="430442" y="84323"/>
                </a:lnTo>
                <a:lnTo>
                  <a:pt x="431564" y="85044"/>
                </a:lnTo>
                <a:lnTo>
                  <a:pt x="432847" y="85405"/>
                </a:lnTo>
                <a:lnTo>
                  <a:pt x="437659" y="85405"/>
                </a:lnTo>
                <a:lnTo>
                  <a:pt x="441007" y="83742"/>
                </a:lnTo>
                <a:lnTo>
                  <a:pt x="444335" y="80413"/>
                </a:lnTo>
                <a:lnTo>
                  <a:pt x="446260" y="78449"/>
                </a:lnTo>
                <a:lnTo>
                  <a:pt x="448946" y="74920"/>
                </a:lnTo>
                <a:lnTo>
                  <a:pt x="452395" y="69828"/>
                </a:lnTo>
                <a:lnTo>
                  <a:pt x="450771" y="68685"/>
                </a:lnTo>
                <a:lnTo>
                  <a:pt x="449167" y="71091"/>
                </a:lnTo>
                <a:lnTo>
                  <a:pt x="447202" y="73577"/>
                </a:lnTo>
                <a:lnTo>
                  <a:pt x="444876" y="76143"/>
                </a:lnTo>
                <a:lnTo>
                  <a:pt x="442551" y="78709"/>
                </a:lnTo>
                <a:lnTo>
                  <a:pt x="440666" y="79992"/>
                </a:lnTo>
                <a:lnTo>
                  <a:pt x="439223" y="79992"/>
                </a:lnTo>
                <a:lnTo>
                  <a:pt x="437659" y="79180"/>
                </a:lnTo>
                <a:lnTo>
                  <a:pt x="437238" y="77988"/>
                </a:lnTo>
                <a:lnTo>
                  <a:pt x="437358" y="76143"/>
                </a:lnTo>
                <a:lnTo>
                  <a:pt x="437699" y="74739"/>
                </a:lnTo>
                <a:lnTo>
                  <a:pt x="438140" y="73015"/>
                </a:lnTo>
                <a:lnTo>
                  <a:pt x="457086" y="721"/>
                </a:lnTo>
                <a:lnTo>
                  <a:pt x="456244" y="120"/>
                </a:lnTo>
                <a:lnTo>
                  <a:pt x="453036" y="922"/>
                </a:lnTo>
                <a:lnTo>
                  <a:pt x="450310" y="1523"/>
                </a:lnTo>
                <a:lnTo>
                  <a:pt x="448064" y="1924"/>
                </a:lnTo>
                <a:lnTo>
                  <a:pt x="447342" y="2044"/>
                </a:lnTo>
                <a:lnTo>
                  <a:pt x="445808" y="2265"/>
                </a:lnTo>
                <a:lnTo>
                  <a:pt x="443463" y="2586"/>
                </a:lnTo>
                <a:lnTo>
                  <a:pt x="441117" y="2906"/>
                </a:lnTo>
                <a:lnTo>
                  <a:pt x="439042" y="3187"/>
                </a:lnTo>
                <a:lnTo>
                  <a:pt x="437238" y="3428"/>
                </a:lnTo>
                <a:lnTo>
                  <a:pt x="437238" y="5412"/>
                </a:lnTo>
                <a:lnTo>
                  <a:pt x="440526" y="5372"/>
                </a:lnTo>
                <a:lnTo>
                  <a:pt x="442721" y="5503"/>
                </a:lnTo>
                <a:lnTo>
                  <a:pt x="443824" y="5803"/>
                </a:lnTo>
                <a:lnTo>
                  <a:pt x="445478" y="6936"/>
                </a:lnTo>
                <a:lnTo>
                  <a:pt x="445478" y="8299"/>
                </a:lnTo>
                <a:lnTo>
                  <a:pt x="445418" y="9563"/>
                </a:lnTo>
                <a:lnTo>
                  <a:pt x="445117" y="11126"/>
                </a:lnTo>
                <a:lnTo>
                  <a:pt x="429118" y="71271"/>
                </a:lnTo>
                <a:lnTo>
                  <a:pt x="428798" y="72594"/>
                </a:lnTo>
                <a:close/>
              </a:path>
              <a:path w="1654254" h="109764">
                <a:moveTo>
                  <a:pt x="473944" y="79270"/>
                </a:moveTo>
                <a:lnTo>
                  <a:pt x="472040" y="78358"/>
                </a:lnTo>
                <a:lnTo>
                  <a:pt x="470917" y="76534"/>
                </a:lnTo>
                <a:lnTo>
                  <a:pt x="471579" y="85465"/>
                </a:lnTo>
                <a:lnTo>
                  <a:pt x="475869" y="85465"/>
                </a:lnTo>
                <a:lnTo>
                  <a:pt x="479829" y="83982"/>
                </a:lnTo>
                <a:lnTo>
                  <a:pt x="483458" y="81015"/>
                </a:lnTo>
                <a:lnTo>
                  <a:pt x="487878" y="74660"/>
                </a:lnTo>
                <a:lnTo>
                  <a:pt x="482365" y="79270"/>
                </a:lnTo>
                <a:lnTo>
                  <a:pt x="473944" y="79270"/>
                </a:lnTo>
                <a:close/>
              </a:path>
              <a:path w="1654254" h="109764">
                <a:moveTo>
                  <a:pt x="550790" y="9863"/>
                </a:moveTo>
                <a:lnTo>
                  <a:pt x="550790" y="8019"/>
                </a:lnTo>
                <a:lnTo>
                  <a:pt x="550199" y="6455"/>
                </a:lnTo>
                <a:lnTo>
                  <a:pt x="549016" y="5172"/>
                </a:lnTo>
                <a:lnTo>
                  <a:pt x="547833" y="3889"/>
                </a:lnTo>
                <a:lnTo>
                  <a:pt x="546420" y="3247"/>
                </a:lnTo>
                <a:lnTo>
                  <a:pt x="543132" y="3247"/>
                </a:lnTo>
                <a:lnTo>
                  <a:pt x="541728" y="3889"/>
                </a:lnTo>
                <a:lnTo>
                  <a:pt x="540566" y="5172"/>
                </a:lnTo>
                <a:lnTo>
                  <a:pt x="539403" y="6455"/>
                </a:lnTo>
                <a:lnTo>
                  <a:pt x="538821" y="8019"/>
                </a:lnTo>
                <a:lnTo>
                  <a:pt x="538821" y="11668"/>
                </a:lnTo>
                <a:lnTo>
                  <a:pt x="539403" y="13211"/>
                </a:lnTo>
                <a:lnTo>
                  <a:pt x="540566" y="14494"/>
                </a:lnTo>
                <a:lnTo>
                  <a:pt x="541728" y="15777"/>
                </a:lnTo>
                <a:lnTo>
                  <a:pt x="543132" y="16419"/>
                </a:lnTo>
                <a:lnTo>
                  <a:pt x="546420" y="16419"/>
                </a:lnTo>
                <a:lnTo>
                  <a:pt x="547833" y="15787"/>
                </a:lnTo>
                <a:lnTo>
                  <a:pt x="549016" y="14524"/>
                </a:lnTo>
                <a:lnTo>
                  <a:pt x="550199" y="13261"/>
                </a:lnTo>
                <a:lnTo>
                  <a:pt x="550790" y="11708"/>
                </a:lnTo>
                <a:lnTo>
                  <a:pt x="550790" y="9863"/>
                </a:lnTo>
                <a:close/>
              </a:path>
              <a:path w="1654254" h="109764">
                <a:moveTo>
                  <a:pt x="547242" y="71151"/>
                </a:moveTo>
                <a:lnTo>
                  <a:pt x="545678" y="69828"/>
                </a:lnTo>
                <a:lnTo>
                  <a:pt x="543753" y="72434"/>
                </a:lnTo>
                <a:lnTo>
                  <a:pt x="542130" y="74439"/>
                </a:lnTo>
                <a:lnTo>
                  <a:pt x="540806" y="75842"/>
                </a:lnTo>
                <a:lnTo>
                  <a:pt x="538561" y="78208"/>
                </a:lnTo>
                <a:lnTo>
                  <a:pt x="536757" y="79391"/>
                </a:lnTo>
                <a:lnTo>
                  <a:pt x="535393" y="79391"/>
                </a:lnTo>
                <a:lnTo>
                  <a:pt x="533649" y="78228"/>
                </a:lnTo>
                <a:lnTo>
                  <a:pt x="533529" y="76664"/>
                </a:lnTo>
                <a:lnTo>
                  <a:pt x="533809" y="75301"/>
                </a:lnTo>
                <a:lnTo>
                  <a:pt x="534371" y="73015"/>
                </a:lnTo>
                <a:lnTo>
                  <a:pt x="546520" y="30072"/>
                </a:lnTo>
                <a:lnTo>
                  <a:pt x="546249" y="29561"/>
                </a:lnTo>
                <a:lnTo>
                  <a:pt x="545057" y="29551"/>
                </a:lnTo>
                <a:lnTo>
                  <a:pt x="543332" y="29952"/>
                </a:lnTo>
                <a:lnTo>
                  <a:pt x="541608" y="30352"/>
                </a:lnTo>
                <a:lnTo>
                  <a:pt x="539784" y="30713"/>
                </a:lnTo>
                <a:lnTo>
                  <a:pt x="537859" y="31034"/>
                </a:lnTo>
                <a:lnTo>
                  <a:pt x="536375" y="31275"/>
                </a:lnTo>
                <a:lnTo>
                  <a:pt x="534902" y="31505"/>
                </a:lnTo>
                <a:lnTo>
                  <a:pt x="533438" y="31726"/>
                </a:lnTo>
                <a:lnTo>
                  <a:pt x="531975" y="31946"/>
                </a:lnTo>
                <a:lnTo>
                  <a:pt x="529579" y="32257"/>
                </a:lnTo>
                <a:lnTo>
                  <a:pt x="526251" y="32658"/>
                </a:lnTo>
                <a:lnTo>
                  <a:pt x="526251" y="34643"/>
                </a:lnTo>
                <a:lnTo>
                  <a:pt x="529379" y="34643"/>
                </a:lnTo>
                <a:lnTo>
                  <a:pt x="531474" y="34813"/>
                </a:lnTo>
                <a:lnTo>
                  <a:pt x="532536" y="35154"/>
                </a:lnTo>
                <a:lnTo>
                  <a:pt x="534130" y="36387"/>
                </a:lnTo>
                <a:lnTo>
                  <a:pt x="534130" y="37831"/>
                </a:lnTo>
                <a:lnTo>
                  <a:pt x="534010" y="39034"/>
                </a:lnTo>
                <a:lnTo>
                  <a:pt x="533709" y="40357"/>
                </a:lnTo>
                <a:lnTo>
                  <a:pt x="525289" y="71271"/>
                </a:lnTo>
                <a:lnTo>
                  <a:pt x="524848" y="72955"/>
                </a:lnTo>
                <a:lnTo>
                  <a:pt x="524547" y="74228"/>
                </a:lnTo>
                <a:lnTo>
                  <a:pt x="524226" y="75952"/>
                </a:lnTo>
                <a:lnTo>
                  <a:pt x="524146" y="78128"/>
                </a:lnTo>
                <a:lnTo>
                  <a:pt x="524146" y="80092"/>
                </a:lnTo>
                <a:lnTo>
                  <a:pt x="524717" y="81796"/>
                </a:lnTo>
                <a:lnTo>
                  <a:pt x="525860" y="83240"/>
                </a:lnTo>
                <a:lnTo>
                  <a:pt x="527003" y="84684"/>
                </a:lnTo>
                <a:lnTo>
                  <a:pt x="528436" y="85405"/>
                </a:lnTo>
                <a:lnTo>
                  <a:pt x="533087" y="85405"/>
                </a:lnTo>
                <a:lnTo>
                  <a:pt x="536095" y="83962"/>
                </a:lnTo>
                <a:lnTo>
                  <a:pt x="539182" y="81075"/>
                </a:lnTo>
                <a:lnTo>
                  <a:pt x="541147" y="79230"/>
                </a:lnTo>
                <a:lnTo>
                  <a:pt x="543633" y="76203"/>
                </a:lnTo>
                <a:lnTo>
                  <a:pt x="546640" y="71993"/>
                </a:lnTo>
                <a:lnTo>
                  <a:pt x="547242" y="71151"/>
                </a:lnTo>
                <a:close/>
              </a:path>
              <a:path w="1654254" h="109764">
                <a:moveTo>
                  <a:pt x="629037" y="82108"/>
                </a:moveTo>
                <a:lnTo>
                  <a:pt x="631062" y="80714"/>
                </a:lnTo>
                <a:lnTo>
                  <a:pt x="632706" y="80714"/>
                </a:lnTo>
                <a:lnTo>
                  <a:pt x="635112" y="69888"/>
                </a:lnTo>
                <a:lnTo>
                  <a:pt x="635653" y="67924"/>
                </a:lnTo>
                <a:lnTo>
                  <a:pt x="637779" y="65598"/>
                </a:lnTo>
                <a:lnTo>
                  <a:pt x="639202" y="65016"/>
                </a:lnTo>
                <a:lnTo>
                  <a:pt x="641127" y="65347"/>
                </a:lnTo>
                <a:lnTo>
                  <a:pt x="642811" y="65437"/>
                </a:lnTo>
                <a:lnTo>
                  <a:pt x="648625" y="65437"/>
                </a:lnTo>
                <a:lnTo>
                  <a:pt x="643292" y="62911"/>
                </a:lnTo>
                <a:lnTo>
                  <a:pt x="639964" y="62911"/>
                </a:lnTo>
                <a:lnTo>
                  <a:pt x="637658" y="61688"/>
                </a:lnTo>
                <a:lnTo>
                  <a:pt x="636375" y="59242"/>
                </a:lnTo>
                <a:lnTo>
                  <a:pt x="635613" y="57758"/>
                </a:lnTo>
                <a:lnTo>
                  <a:pt x="635232" y="55774"/>
                </a:lnTo>
                <a:lnTo>
                  <a:pt x="635232" y="48877"/>
                </a:lnTo>
                <a:lnTo>
                  <a:pt x="636606" y="44286"/>
                </a:lnTo>
                <a:lnTo>
                  <a:pt x="639352" y="39515"/>
                </a:lnTo>
                <a:lnTo>
                  <a:pt x="642099" y="34743"/>
                </a:lnTo>
                <a:lnTo>
                  <a:pt x="645718" y="32357"/>
                </a:lnTo>
                <a:lnTo>
                  <a:pt x="650209" y="29651"/>
                </a:lnTo>
                <a:lnTo>
                  <a:pt x="643232" y="29651"/>
                </a:lnTo>
                <a:lnTo>
                  <a:pt x="637378" y="31656"/>
                </a:lnTo>
                <a:lnTo>
                  <a:pt x="632646" y="35665"/>
                </a:lnTo>
                <a:lnTo>
                  <a:pt x="627915" y="39675"/>
                </a:lnTo>
                <a:lnTo>
                  <a:pt x="625549" y="44707"/>
                </a:lnTo>
                <a:lnTo>
                  <a:pt x="625549" y="54531"/>
                </a:lnTo>
                <a:lnTo>
                  <a:pt x="626671" y="57598"/>
                </a:lnTo>
                <a:lnTo>
                  <a:pt x="628917" y="59964"/>
                </a:lnTo>
                <a:lnTo>
                  <a:pt x="630762" y="61729"/>
                </a:lnTo>
                <a:lnTo>
                  <a:pt x="632967" y="63091"/>
                </a:lnTo>
                <a:lnTo>
                  <a:pt x="635533" y="64054"/>
                </a:lnTo>
                <a:lnTo>
                  <a:pt x="632646" y="66018"/>
                </a:lnTo>
                <a:lnTo>
                  <a:pt x="630561" y="67602"/>
                </a:lnTo>
                <a:lnTo>
                  <a:pt x="629278" y="68805"/>
                </a:lnTo>
                <a:lnTo>
                  <a:pt x="626993" y="70930"/>
                </a:lnTo>
                <a:lnTo>
                  <a:pt x="625850" y="72815"/>
                </a:lnTo>
                <a:lnTo>
                  <a:pt x="625850" y="74459"/>
                </a:lnTo>
                <a:lnTo>
                  <a:pt x="626170" y="76554"/>
                </a:lnTo>
                <a:lnTo>
                  <a:pt x="627454" y="77958"/>
                </a:lnTo>
                <a:lnTo>
                  <a:pt x="629278" y="79270"/>
                </a:lnTo>
                <a:lnTo>
                  <a:pt x="624266" y="81957"/>
                </a:lnTo>
                <a:lnTo>
                  <a:pt x="620607" y="84653"/>
                </a:lnTo>
                <a:lnTo>
                  <a:pt x="618301" y="87360"/>
                </a:lnTo>
                <a:lnTo>
                  <a:pt x="615996" y="90067"/>
                </a:lnTo>
                <a:lnTo>
                  <a:pt x="614843" y="92923"/>
                </a:lnTo>
                <a:lnTo>
                  <a:pt x="614843" y="99740"/>
                </a:lnTo>
                <a:lnTo>
                  <a:pt x="616648" y="102967"/>
                </a:lnTo>
                <a:lnTo>
                  <a:pt x="620256" y="105614"/>
                </a:lnTo>
                <a:lnTo>
                  <a:pt x="623865" y="108260"/>
                </a:lnTo>
                <a:lnTo>
                  <a:pt x="628757" y="109583"/>
                </a:lnTo>
                <a:lnTo>
                  <a:pt x="643833" y="109583"/>
                </a:lnTo>
                <a:lnTo>
                  <a:pt x="650489" y="107769"/>
                </a:lnTo>
                <a:lnTo>
                  <a:pt x="654900" y="104140"/>
                </a:lnTo>
                <a:lnTo>
                  <a:pt x="659311" y="100512"/>
                </a:lnTo>
                <a:lnTo>
                  <a:pt x="661516" y="96292"/>
                </a:lnTo>
                <a:lnTo>
                  <a:pt x="661516" y="85064"/>
                </a:lnTo>
                <a:lnTo>
                  <a:pt x="657125" y="80193"/>
                </a:lnTo>
                <a:lnTo>
                  <a:pt x="648344" y="76865"/>
                </a:lnTo>
                <a:lnTo>
                  <a:pt x="649166" y="87430"/>
                </a:lnTo>
                <a:lnTo>
                  <a:pt x="650590" y="88372"/>
                </a:lnTo>
                <a:lnTo>
                  <a:pt x="651472" y="89255"/>
                </a:lnTo>
                <a:lnTo>
                  <a:pt x="653116" y="90898"/>
                </a:lnTo>
                <a:lnTo>
                  <a:pt x="653938" y="92923"/>
                </a:lnTo>
                <a:lnTo>
                  <a:pt x="653938" y="98497"/>
                </a:lnTo>
                <a:lnTo>
                  <a:pt x="652364" y="101223"/>
                </a:lnTo>
                <a:lnTo>
                  <a:pt x="649216" y="103509"/>
                </a:lnTo>
                <a:lnTo>
                  <a:pt x="646068" y="105794"/>
                </a:lnTo>
                <a:lnTo>
                  <a:pt x="642109" y="106937"/>
                </a:lnTo>
                <a:lnTo>
                  <a:pt x="633809" y="106937"/>
                </a:lnTo>
                <a:lnTo>
                  <a:pt x="630842" y="106416"/>
                </a:lnTo>
                <a:lnTo>
                  <a:pt x="628436" y="105373"/>
                </a:lnTo>
                <a:lnTo>
                  <a:pt x="623825" y="103368"/>
                </a:lnTo>
                <a:lnTo>
                  <a:pt x="621519" y="99700"/>
                </a:lnTo>
                <a:lnTo>
                  <a:pt x="621519" y="90838"/>
                </a:lnTo>
                <a:lnTo>
                  <a:pt x="623023" y="87681"/>
                </a:lnTo>
                <a:lnTo>
                  <a:pt x="626030" y="84894"/>
                </a:lnTo>
                <a:lnTo>
                  <a:pt x="629037" y="82108"/>
                </a:lnTo>
                <a:close/>
              </a:path>
              <a:path w="1654254" h="109764">
                <a:moveTo>
                  <a:pt x="645718" y="32357"/>
                </a:moveTo>
                <a:lnTo>
                  <a:pt x="652534" y="32357"/>
                </a:lnTo>
                <a:lnTo>
                  <a:pt x="654279" y="33109"/>
                </a:lnTo>
                <a:lnTo>
                  <a:pt x="655441" y="34613"/>
                </a:lnTo>
                <a:lnTo>
                  <a:pt x="656604" y="36117"/>
                </a:lnTo>
                <a:lnTo>
                  <a:pt x="657185" y="38191"/>
                </a:lnTo>
                <a:lnTo>
                  <a:pt x="657185" y="46371"/>
                </a:lnTo>
                <a:lnTo>
                  <a:pt x="655772" y="51433"/>
                </a:lnTo>
                <a:lnTo>
                  <a:pt x="652945" y="56025"/>
                </a:lnTo>
                <a:lnTo>
                  <a:pt x="650119" y="60615"/>
                </a:lnTo>
                <a:lnTo>
                  <a:pt x="646901" y="62911"/>
                </a:lnTo>
                <a:lnTo>
                  <a:pt x="643292" y="62911"/>
                </a:lnTo>
                <a:lnTo>
                  <a:pt x="648625" y="65437"/>
                </a:lnTo>
                <a:lnTo>
                  <a:pt x="654048" y="63573"/>
                </a:lnTo>
                <a:lnTo>
                  <a:pt x="659080" y="59844"/>
                </a:lnTo>
                <a:lnTo>
                  <a:pt x="664112" y="56115"/>
                </a:lnTo>
                <a:lnTo>
                  <a:pt x="666628" y="51003"/>
                </a:lnTo>
                <a:lnTo>
                  <a:pt x="666628" y="43183"/>
                </a:lnTo>
                <a:lnTo>
                  <a:pt x="666568" y="42161"/>
                </a:lnTo>
                <a:lnTo>
                  <a:pt x="666328" y="40717"/>
                </a:lnTo>
                <a:lnTo>
                  <a:pt x="665907" y="39034"/>
                </a:lnTo>
                <a:lnTo>
                  <a:pt x="672041" y="39034"/>
                </a:lnTo>
                <a:lnTo>
                  <a:pt x="672041" y="34222"/>
                </a:lnTo>
                <a:lnTo>
                  <a:pt x="663922" y="34222"/>
                </a:lnTo>
                <a:lnTo>
                  <a:pt x="663481" y="33460"/>
                </a:lnTo>
                <a:lnTo>
                  <a:pt x="661997" y="32508"/>
                </a:lnTo>
                <a:lnTo>
                  <a:pt x="659471" y="31365"/>
                </a:lnTo>
                <a:lnTo>
                  <a:pt x="656945" y="30222"/>
                </a:lnTo>
                <a:lnTo>
                  <a:pt x="653858" y="29651"/>
                </a:lnTo>
                <a:lnTo>
                  <a:pt x="650209" y="29651"/>
                </a:lnTo>
                <a:lnTo>
                  <a:pt x="645718" y="32357"/>
                </a:lnTo>
                <a:close/>
              </a:path>
              <a:path w="1654254" h="109764">
                <a:moveTo>
                  <a:pt x="635112" y="69888"/>
                </a:moveTo>
                <a:lnTo>
                  <a:pt x="632706" y="80714"/>
                </a:lnTo>
                <a:lnTo>
                  <a:pt x="634962" y="81466"/>
                </a:lnTo>
                <a:lnTo>
                  <a:pt x="638871" y="82969"/>
                </a:lnTo>
                <a:lnTo>
                  <a:pt x="642781" y="84473"/>
                </a:lnTo>
                <a:lnTo>
                  <a:pt x="645557" y="85626"/>
                </a:lnTo>
                <a:lnTo>
                  <a:pt x="647201" y="86428"/>
                </a:lnTo>
                <a:lnTo>
                  <a:pt x="649166" y="87430"/>
                </a:lnTo>
                <a:lnTo>
                  <a:pt x="648344" y="76865"/>
                </a:lnTo>
                <a:lnTo>
                  <a:pt x="639523" y="73577"/>
                </a:lnTo>
                <a:lnTo>
                  <a:pt x="635112" y="71251"/>
                </a:lnTo>
                <a:lnTo>
                  <a:pt x="635112" y="69888"/>
                </a:lnTo>
                <a:close/>
              </a:path>
              <a:path w="1654254" h="109764">
                <a:moveTo>
                  <a:pt x="759614" y="77025"/>
                </a:moveTo>
                <a:lnTo>
                  <a:pt x="763784" y="71692"/>
                </a:lnTo>
                <a:lnTo>
                  <a:pt x="762341" y="70430"/>
                </a:lnTo>
                <a:lnTo>
                  <a:pt x="758612" y="74279"/>
                </a:lnTo>
                <a:lnTo>
                  <a:pt x="757569" y="75311"/>
                </a:lnTo>
                <a:lnTo>
                  <a:pt x="756085" y="76684"/>
                </a:lnTo>
                <a:lnTo>
                  <a:pt x="753950" y="78368"/>
                </a:lnTo>
                <a:lnTo>
                  <a:pt x="752356" y="78970"/>
                </a:lnTo>
                <a:lnTo>
                  <a:pt x="750792" y="77907"/>
                </a:lnTo>
                <a:lnTo>
                  <a:pt x="750792" y="76463"/>
                </a:lnTo>
                <a:lnTo>
                  <a:pt x="751534" y="72935"/>
                </a:lnTo>
                <a:lnTo>
                  <a:pt x="753018" y="66760"/>
                </a:lnTo>
                <a:lnTo>
                  <a:pt x="753860" y="63352"/>
                </a:lnTo>
                <a:lnTo>
                  <a:pt x="754882" y="59302"/>
                </a:lnTo>
                <a:lnTo>
                  <a:pt x="756085" y="54611"/>
                </a:lnTo>
                <a:lnTo>
                  <a:pt x="761619" y="33079"/>
                </a:lnTo>
                <a:lnTo>
                  <a:pt x="761779" y="32518"/>
                </a:lnTo>
                <a:lnTo>
                  <a:pt x="762180" y="31075"/>
                </a:lnTo>
                <a:lnTo>
                  <a:pt x="761739" y="29591"/>
                </a:lnTo>
                <a:lnTo>
                  <a:pt x="754943" y="30373"/>
                </a:lnTo>
                <a:lnTo>
                  <a:pt x="754221" y="30523"/>
                </a:lnTo>
                <a:lnTo>
                  <a:pt x="753679" y="31756"/>
                </a:lnTo>
                <a:lnTo>
                  <a:pt x="752356" y="36327"/>
                </a:lnTo>
                <a:lnTo>
                  <a:pt x="752055" y="35485"/>
                </a:lnTo>
                <a:lnTo>
                  <a:pt x="751534" y="34041"/>
                </a:lnTo>
                <a:lnTo>
                  <a:pt x="749890" y="31997"/>
                </a:lnTo>
                <a:lnTo>
                  <a:pt x="748166" y="30352"/>
                </a:lnTo>
                <a:lnTo>
                  <a:pt x="745720" y="29531"/>
                </a:lnTo>
                <a:lnTo>
                  <a:pt x="742553" y="29531"/>
                </a:lnTo>
                <a:lnTo>
                  <a:pt x="740182" y="29659"/>
                </a:lnTo>
                <a:lnTo>
                  <a:pt x="729106" y="33804"/>
                </a:lnTo>
                <a:lnTo>
                  <a:pt x="718374" y="43785"/>
                </a:lnTo>
                <a:lnTo>
                  <a:pt x="715943" y="46897"/>
                </a:lnTo>
                <a:lnTo>
                  <a:pt x="709286" y="58725"/>
                </a:lnTo>
                <a:lnTo>
                  <a:pt x="707067" y="70128"/>
                </a:lnTo>
                <a:lnTo>
                  <a:pt x="707067" y="75020"/>
                </a:lnTo>
                <a:lnTo>
                  <a:pt x="708390" y="78799"/>
                </a:lnTo>
                <a:lnTo>
                  <a:pt x="711036" y="81466"/>
                </a:lnTo>
                <a:lnTo>
                  <a:pt x="713683" y="84132"/>
                </a:lnTo>
                <a:lnTo>
                  <a:pt x="716630" y="85465"/>
                </a:lnTo>
                <a:lnTo>
                  <a:pt x="721803" y="85465"/>
                </a:lnTo>
                <a:lnTo>
                  <a:pt x="723807" y="85104"/>
                </a:lnTo>
                <a:lnTo>
                  <a:pt x="725892" y="84383"/>
                </a:lnTo>
                <a:lnTo>
                  <a:pt x="730925" y="79270"/>
                </a:lnTo>
                <a:lnTo>
                  <a:pt x="722825" y="79270"/>
                </a:lnTo>
                <a:lnTo>
                  <a:pt x="721111" y="78539"/>
                </a:lnTo>
                <a:lnTo>
                  <a:pt x="719727" y="77075"/>
                </a:lnTo>
                <a:lnTo>
                  <a:pt x="718344" y="75612"/>
                </a:lnTo>
                <a:lnTo>
                  <a:pt x="717652" y="73276"/>
                </a:lnTo>
                <a:lnTo>
                  <a:pt x="717652" y="63693"/>
                </a:lnTo>
                <a:lnTo>
                  <a:pt x="720119" y="56094"/>
                </a:lnTo>
                <a:lnTo>
                  <a:pt x="725050" y="47273"/>
                </a:lnTo>
                <a:lnTo>
                  <a:pt x="730664" y="37249"/>
                </a:lnTo>
                <a:lnTo>
                  <a:pt x="736738" y="32237"/>
                </a:lnTo>
                <a:lnTo>
                  <a:pt x="745159" y="32237"/>
                </a:lnTo>
                <a:lnTo>
                  <a:pt x="746763" y="32919"/>
                </a:lnTo>
                <a:lnTo>
                  <a:pt x="748086" y="34282"/>
                </a:lnTo>
                <a:lnTo>
                  <a:pt x="749409" y="35645"/>
                </a:lnTo>
                <a:lnTo>
                  <a:pt x="750071" y="37771"/>
                </a:lnTo>
                <a:lnTo>
                  <a:pt x="750071" y="47795"/>
                </a:lnTo>
                <a:lnTo>
                  <a:pt x="747505" y="55794"/>
                </a:lnTo>
                <a:lnTo>
                  <a:pt x="742372" y="64656"/>
                </a:lnTo>
                <a:lnTo>
                  <a:pt x="736759" y="74399"/>
                </a:lnTo>
                <a:lnTo>
                  <a:pt x="736799" y="76684"/>
                </a:lnTo>
                <a:lnTo>
                  <a:pt x="738894" y="74449"/>
                </a:lnTo>
                <a:lnTo>
                  <a:pt x="740598" y="72143"/>
                </a:lnTo>
                <a:lnTo>
                  <a:pt x="742302" y="69838"/>
                </a:lnTo>
                <a:lnTo>
                  <a:pt x="743515" y="68084"/>
                </a:lnTo>
                <a:lnTo>
                  <a:pt x="744237" y="66881"/>
                </a:lnTo>
                <a:lnTo>
                  <a:pt x="743715" y="68725"/>
                </a:lnTo>
                <a:lnTo>
                  <a:pt x="743184" y="71001"/>
                </a:lnTo>
                <a:lnTo>
                  <a:pt x="742643" y="73707"/>
                </a:lnTo>
                <a:lnTo>
                  <a:pt x="742101" y="76413"/>
                </a:lnTo>
                <a:lnTo>
                  <a:pt x="741831" y="78489"/>
                </a:lnTo>
                <a:lnTo>
                  <a:pt x="741831" y="81496"/>
                </a:lnTo>
                <a:lnTo>
                  <a:pt x="742242" y="82799"/>
                </a:lnTo>
                <a:lnTo>
                  <a:pt x="743064" y="83842"/>
                </a:lnTo>
                <a:lnTo>
                  <a:pt x="745039" y="85405"/>
                </a:lnTo>
                <a:lnTo>
                  <a:pt x="748808" y="85405"/>
                </a:lnTo>
                <a:lnTo>
                  <a:pt x="751213" y="84453"/>
                </a:lnTo>
                <a:lnTo>
                  <a:pt x="753739" y="82548"/>
                </a:lnTo>
                <a:lnTo>
                  <a:pt x="756266" y="80644"/>
                </a:lnTo>
                <a:lnTo>
                  <a:pt x="759614" y="77025"/>
                </a:lnTo>
                <a:close/>
              </a:path>
              <a:path w="1654254" h="109764">
                <a:moveTo>
                  <a:pt x="725892" y="84383"/>
                </a:moveTo>
                <a:lnTo>
                  <a:pt x="728579" y="83300"/>
                </a:lnTo>
                <a:lnTo>
                  <a:pt x="731386" y="81456"/>
                </a:lnTo>
                <a:lnTo>
                  <a:pt x="734313" y="78850"/>
                </a:lnTo>
                <a:lnTo>
                  <a:pt x="736799" y="76684"/>
                </a:lnTo>
                <a:lnTo>
                  <a:pt x="736759" y="74399"/>
                </a:lnTo>
                <a:lnTo>
                  <a:pt x="730925" y="79270"/>
                </a:lnTo>
                <a:lnTo>
                  <a:pt x="725892" y="84383"/>
                </a:lnTo>
                <a:close/>
              </a:path>
              <a:path w="1654254" h="109764">
                <a:moveTo>
                  <a:pt x="792563" y="33029"/>
                </a:moveTo>
                <a:lnTo>
                  <a:pt x="794137" y="32478"/>
                </a:lnTo>
                <a:lnTo>
                  <a:pt x="800072" y="32478"/>
                </a:lnTo>
                <a:lnTo>
                  <a:pt x="803119" y="34302"/>
                </a:lnTo>
                <a:lnTo>
                  <a:pt x="805044" y="37951"/>
                </a:lnTo>
                <a:lnTo>
                  <a:pt x="806086" y="39916"/>
                </a:lnTo>
                <a:lnTo>
                  <a:pt x="806868" y="42843"/>
                </a:lnTo>
                <a:lnTo>
                  <a:pt x="807390" y="46732"/>
                </a:lnTo>
                <a:lnTo>
                  <a:pt x="809374" y="46732"/>
                </a:lnTo>
                <a:lnTo>
                  <a:pt x="811840" y="29651"/>
                </a:lnTo>
                <a:lnTo>
                  <a:pt x="810096" y="29651"/>
                </a:lnTo>
                <a:lnTo>
                  <a:pt x="808773" y="31275"/>
                </a:lnTo>
                <a:lnTo>
                  <a:pt x="807550" y="31876"/>
                </a:lnTo>
                <a:lnTo>
                  <a:pt x="805625" y="31876"/>
                </a:lnTo>
                <a:lnTo>
                  <a:pt x="803901" y="31505"/>
                </a:lnTo>
                <a:lnTo>
                  <a:pt x="801375" y="30763"/>
                </a:lnTo>
                <a:lnTo>
                  <a:pt x="798849" y="30022"/>
                </a:lnTo>
                <a:lnTo>
                  <a:pt x="796603" y="29651"/>
                </a:lnTo>
                <a:lnTo>
                  <a:pt x="790027" y="29651"/>
                </a:lnTo>
                <a:lnTo>
                  <a:pt x="786469" y="30984"/>
                </a:lnTo>
                <a:lnTo>
                  <a:pt x="783963" y="33651"/>
                </a:lnTo>
                <a:lnTo>
                  <a:pt x="781456" y="36317"/>
                </a:lnTo>
                <a:lnTo>
                  <a:pt x="780203" y="39394"/>
                </a:lnTo>
                <a:lnTo>
                  <a:pt x="780203" y="45168"/>
                </a:lnTo>
                <a:lnTo>
                  <a:pt x="780785" y="47454"/>
                </a:lnTo>
                <a:lnTo>
                  <a:pt x="781948" y="49740"/>
                </a:lnTo>
                <a:lnTo>
                  <a:pt x="782710" y="51263"/>
                </a:lnTo>
                <a:lnTo>
                  <a:pt x="784594" y="54270"/>
                </a:lnTo>
                <a:lnTo>
                  <a:pt x="787602" y="58761"/>
                </a:lnTo>
                <a:lnTo>
                  <a:pt x="792593" y="66159"/>
                </a:lnTo>
                <a:lnTo>
                  <a:pt x="793766" y="68104"/>
                </a:lnTo>
                <a:lnTo>
                  <a:pt x="794608" y="70349"/>
                </a:lnTo>
                <a:lnTo>
                  <a:pt x="794819" y="71792"/>
                </a:lnTo>
                <a:lnTo>
                  <a:pt x="794819" y="76404"/>
                </a:lnTo>
                <a:lnTo>
                  <a:pt x="793987" y="78689"/>
                </a:lnTo>
                <a:lnTo>
                  <a:pt x="792323" y="80413"/>
                </a:lnTo>
                <a:lnTo>
                  <a:pt x="790659" y="82137"/>
                </a:lnTo>
                <a:lnTo>
                  <a:pt x="788604" y="82999"/>
                </a:lnTo>
                <a:lnTo>
                  <a:pt x="781787" y="82999"/>
                </a:lnTo>
                <a:lnTo>
                  <a:pt x="778500" y="80934"/>
                </a:lnTo>
                <a:lnTo>
                  <a:pt x="776294" y="76804"/>
                </a:lnTo>
                <a:lnTo>
                  <a:pt x="775091" y="74559"/>
                </a:lnTo>
                <a:lnTo>
                  <a:pt x="774049" y="71011"/>
                </a:lnTo>
                <a:lnTo>
                  <a:pt x="773166" y="66159"/>
                </a:lnTo>
                <a:lnTo>
                  <a:pt x="771182" y="66159"/>
                </a:lnTo>
                <a:lnTo>
                  <a:pt x="768776" y="85826"/>
                </a:lnTo>
                <a:lnTo>
                  <a:pt x="770761" y="85826"/>
                </a:lnTo>
                <a:lnTo>
                  <a:pt x="771432" y="84564"/>
                </a:lnTo>
                <a:lnTo>
                  <a:pt x="772786" y="83662"/>
                </a:lnTo>
                <a:lnTo>
                  <a:pt x="774069" y="83662"/>
                </a:lnTo>
                <a:lnTo>
                  <a:pt x="775833" y="84002"/>
                </a:lnTo>
                <a:lnTo>
                  <a:pt x="778880" y="84684"/>
                </a:lnTo>
                <a:lnTo>
                  <a:pt x="781928" y="85365"/>
                </a:lnTo>
                <a:lnTo>
                  <a:pt x="784273" y="85706"/>
                </a:lnTo>
                <a:lnTo>
                  <a:pt x="791010" y="85706"/>
                </a:lnTo>
                <a:lnTo>
                  <a:pt x="795400" y="84222"/>
                </a:lnTo>
                <a:lnTo>
                  <a:pt x="799089" y="81255"/>
                </a:lnTo>
                <a:lnTo>
                  <a:pt x="802778" y="78288"/>
                </a:lnTo>
                <a:lnTo>
                  <a:pt x="804623" y="74639"/>
                </a:lnTo>
                <a:lnTo>
                  <a:pt x="804623" y="67983"/>
                </a:lnTo>
                <a:lnTo>
                  <a:pt x="804162" y="65818"/>
                </a:lnTo>
                <a:lnTo>
                  <a:pt x="803239" y="63814"/>
                </a:lnTo>
                <a:lnTo>
                  <a:pt x="802317" y="61809"/>
                </a:lnTo>
                <a:lnTo>
                  <a:pt x="800753" y="59223"/>
                </a:lnTo>
                <a:lnTo>
                  <a:pt x="798548" y="56054"/>
                </a:lnTo>
                <a:lnTo>
                  <a:pt x="794278" y="49920"/>
                </a:lnTo>
                <a:lnTo>
                  <a:pt x="792072" y="46752"/>
                </a:lnTo>
                <a:lnTo>
                  <a:pt x="790659" y="44547"/>
                </a:lnTo>
                <a:lnTo>
                  <a:pt x="790037" y="43304"/>
                </a:lnTo>
                <a:lnTo>
                  <a:pt x="789416" y="42061"/>
                </a:lnTo>
                <a:lnTo>
                  <a:pt x="789105" y="40618"/>
                </a:lnTo>
                <a:lnTo>
                  <a:pt x="789105" y="36848"/>
                </a:lnTo>
                <a:lnTo>
                  <a:pt x="789797" y="35234"/>
                </a:lnTo>
                <a:lnTo>
                  <a:pt x="791180" y="34132"/>
                </a:lnTo>
                <a:lnTo>
                  <a:pt x="792563" y="33029"/>
                </a:lnTo>
                <a:close/>
              </a:path>
              <a:path w="1654254" h="109764">
                <a:moveTo>
                  <a:pt x="922658" y="84262"/>
                </a:moveTo>
                <a:lnTo>
                  <a:pt x="928563" y="80834"/>
                </a:lnTo>
                <a:lnTo>
                  <a:pt x="923220" y="80413"/>
                </a:lnTo>
                <a:lnTo>
                  <a:pt x="915922" y="80413"/>
                </a:lnTo>
                <a:lnTo>
                  <a:pt x="915722" y="84262"/>
                </a:lnTo>
                <a:lnTo>
                  <a:pt x="922658" y="84262"/>
                </a:lnTo>
                <a:close/>
              </a:path>
              <a:path w="1654254" h="109764">
                <a:moveTo>
                  <a:pt x="918789" y="841"/>
                </a:moveTo>
                <a:lnTo>
                  <a:pt x="916504" y="3087"/>
                </a:lnTo>
                <a:lnTo>
                  <a:pt x="914318" y="4791"/>
                </a:lnTo>
                <a:lnTo>
                  <a:pt x="912233" y="5954"/>
                </a:lnTo>
                <a:lnTo>
                  <a:pt x="908344" y="8199"/>
                </a:lnTo>
                <a:lnTo>
                  <a:pt x="904094" y="9322"/>
                </a:lnTo>
                <a:lnTo>
                  <a:pt x="897237" y="9322"/>
                </a:lnTo>
                <a:lnTo>
                  <a:pt x="895382" y="9131"/>
                </a:lnTo>
                <a:lnTo>
                  <a:pt x="893919" y="8751"/>
                </a:lnTo>
                <a:lnTo>
                  <a:pt x="892455" y="8370"/>
                </a:lnTo>
                <a:lnTo>
                  <a:pt x="890401" y="7097"/>
                </a:lnTo>
                <a:lnTo>
                  <a:pt x="888115" y="5112"/>
                </a:lnTo>
                <a:lnTo>
                  <a:pt x="887313" y="4390"/>
                </a:lnTo>
                <a:lnTo>
                  <a:pt x="885589" y="3488"/>
                </a:lnTo>
                <a:lnTo>
                  <a:pt x="884025" y="2887"/>
                </a:lnTo>
                <a:lnTo>
                  <a:pt x="882020" y="2586"/>
                </a:lnTo>
                <a:lnTo>
                  <a:pt x="872998" y="2586"/>
                </a:lnTo>
                <a:lnTo>
                  <a:pt x="866934" y="5613"/>
                </a:lnTo>
                <a:lnTo>
                  <a:pt x="861380" y="11668"/>
                </a:lnTo>
                <a:lnTo>
                  <a:pt x="855827" y="17722"/>
                </a:lnTo>
                <a:lnTo>
                  <a:pt x="853050" y="24478"/>
                </a:lnTo>
                <a:lnTo>
                  <a:pt x="853050" y="37550"/>
                </a:lnTo>
                <a:lnTo>
                  <a:pt x="854604" y="41720"/>
                </a:lnTo>
                <a:lnTo>
                  <a:pt x="857711" y="44447"/>
                </a:lnTo>
                <a:lnTo>
                  <a:pt x="860819" y="47173"/>
                </a:lnTo>
                <a:lnTo>
                  <a:pt x="864177" y="48537"/>
                </a:lnTo>
                <a:lnTo>
                  <a:pt x="863997" y="41860"/>
                </a:lnTo>
                <a:lnTo>
                  <a:pt x="862874" y="40216"/>
                </a:lnTo>
                <a:lnTo>
                  <a:pt x="862313" y="38211"/>
                </a:lnTo>
                <a:lnTo>
                  <a:pt x="862313" y="30112"/>
                </a:lnTo>
                <a:lnTo>
                  <a:pt x="864297" y="23737"/>
                </a:lnTo>
                <a:lnTo>
                  <a:pt x="868267" y="16720"/>
                </a:lnTo>
                <a:lnTo>
                  <a:pt x="872236" y="9703"/>
                </a:lnTo>
                <a:lnTo>
                  <a:pt x="876226" y="6195"/>
                </a:lnTo>
                <a:lnTo>
                  <a:pt x="880236" y="6195"/>
                </a:lnTo>
                <a:lnTo>
                  <a:pt x="881309" y="6666"/>
                </a:lnTo>
                <a:lnTo>
                  <a:pt x="882612" y="7608"/>
                </a:lnTo>
                <a:lnTo>
                  <a:pt x="883915" y="8550"/>
                </a:lnTo>
                <a:lnTo>
                  <a:pt x="886010" y="9382"/>
                </a:lnTo>
                <a:lnTo>
                  <a:pt x="887373" y="9703"/>
                </a:lnTo>
                <a:lnTo>
                  <a:pt x="888325" y="10224"/>
                </a:lnTo>
                <a:lnTo>
                  <a:pt x="889408" y="11668"/>
                </a:lnTo>
                <a:lnTo>
                  <a:pt x="889679" y="13292"/>
                </a:lnTo>
                <a:lnTo>
                  <a:pt x="889679" y="22875"/>
                </a:lnTo>
                <a:lnTo>
                  <a:pt x="887643" y="29390"/>
                </a:lnTo>
                <a:lnTo>
                  <a:pt x="883574" y="35365"/>
                </a:lnTo>
                <a:lnTo>
                  <a:pt x="879504" y="41339"/>
                </a:lnTo>
                <a:lnTo>
                  <a:pt x="874983" y="44326"/>
                </a:lnTo>
                <a:lnTo>
                  <a:pt x="867124" y="44326"/>
                </a:lnTo>
                <a:lnTo>
                  <a:pt x="867786" y="48537"/>
                </a:lnTo>
                <a:lnTo>
                  <a:pt x="874843" y="48537"/>
                </a:lnTo>
                <a:lnTo>
                  <a:pt x="880777" y="45018"/>
                </a:lnTo>
                <a:lnTo>
                  <a:pt x="885589" y="37981"/>
                </a:lnTo>
                <a:lnTo>
                  <a:pt x="890401" y="30944"/>
                </a:lnTo>
                <a:lnTo>
                  <a:pt x="892806" y="23977"/>
                </a:lnTo>
                <a:lnTo>
                  <a:pt x="892806" y="15597"/>
                </a:lnTo>
                <a:lnTo>
                  <a:pt x="892746" y="14504"/>
                </a:lnTo>
                <a:lnTo>
                  <a:pt x="892506" y="13101"/>
                </a:lnTo>
                <a:lnTo>
                  <a:pt x="892967" y="11447"/>
                </a:lnTo>
                <a:lnTo>
                  <a:pt x="894972" y="11848"/>
                </a:lnTo>
                <a:lnTo>
                  <a:pt x="896535" y="12129"/>
                </a:lnTo>
                <a:lnTo>
                  <a:pt x="898400" y="12269"/>
                </a:lnTo>
                <a:lnTo>
                  <a:pt x="903011" y="12269"/>
                </a:lnTo>
                <a:lnTo>
                  <a:pt x="904976" y="12048"/>
                </a:lnTo>
                <a:lnTo>
                  <a:pt x="906459" y="11608"/>
                </a:lnTo>
                <a:lnTo>
                  <a:pt x="907943" y="11167"/>
                </a:lnTo>
                <a:lnTo>
                  <a:pt x="910188" y="10245"/>
                </a:lnTo>
                <a:lnTo>
                  <a:pt x="913195" y="8841"/>
                </a:lnTo>
                <a:lnTo>
                  <a:pt x="870312" y="85826"/>
                </a:lnTo>
                <a:lnTo>
                  <a:pt x="876146" y="85826"/>
                </a:lnTo>
                <a:lnTo>
                  <a:pt x="923601" y="841"/>
                </a:lnTo>
                <a:lnTo>
                  <a:pt x="918789" y="841"/>
                </a:lnTo>
                <a:close/>
              </a:path>
              <a:path w="1654254" h="109764">
                <a:moveTo>
                  <a:pt x="865119" y="43504"/>
                </a:moveTo>
                <a:lnTo>
                  <a:pt x="863997" y="41860"/>
                </a:lnTo>
                <a:lnTo>
                  <a:pt x="864177" y="48537"/>
                </a:lnTo>
                <a:lnTo>
                  <a:pt x="867786" y="48537"/>
                </a:lnTo>
                <a:lnTo>
                  <a:pt x="867124" y="44326"/>
                </a:lnTo>
                <a:lnTo>
                  <a:pt x="865119" y="43504"/>
                </a:lnTo>
                <a:close/>
              </a:path>
              <a:path w="1654254" h="109764">
                <a:moveTo>
                  <a:pt x="1022194" y="41560"/>
                </a:moveTo>
                <a:lnTo>
                  <a:pt x="1022194" y="51664"/>
                </a:lnTo>
                <a:lnTo>
                  <a:pt x="1020049" y="59443"/>
                </a:lnTo>
                <a:lnTo>
                  <a:pt x="1015758" y="67903"/>
                </a:lnTo>
                <a:lnTo>
                  <a:pt x="1010706" y="77767"/>
                </a:lnTo>
                <a:lnTo>
                  <a:pt x="1004912" y="82699"/>
                </a:lnTo>
                <a:lnTo>
                  <a:pt x="995168" y="82699"/>
                </a:lnTo>
                <a:lnTo>
                  <a:pt x="996452" y="85405"/>
                </a:lnTo>
                <a:lnTo>
                  <a:pt x="998772" y="85305"/>
                </a:lnTo>
                <a:lnTo>
                  <a:pt x="1010327" y="81628"/>
                </a:lnTo>
                <a:lnTo>
                  <a:pt x="1021231" y="72654"/>
                </a:lnTo>
                <a:lnTo>
                  <a:pt x="1022836" y="70834"/>
                </a:lnTo>
                <a:lnTo>
                  <a:pt x="1030068" y="59337"/>
                </a:lnTo>
                <a:lnTo>
                  <a:pt x="1032478" y="47634"/>
                </a:lnTo>
                <a:lnTo>
                  <a:pt x="1032478" y="42742"/>
                </a:lnTo>
                <a:lnTo>
                  <a:pt x="1031095" y="38502"/>
                </a:lnTo>
                <a:lnTo>
                  <a:pt x="1028328" y="34914"/>
                </a:lnTo>
                <a:lnTo>
                  <a:pt x="1025562" y="31326"/>
                </a:lnTo>
                <a:lnTo>
                  <a:pt x="1020810" y="29531"/>
                </a:lnTo>
                <a:lnTo>
                  <a:pt x="1014074" y="29531"/>
                </a:lnTo>
                <a:lnTo>
                  <a:pt x="1011946" y="29611"/>
                </a:lnTo>
                <a:lnTo>
                  <a:pt x="1000256" y="33129"/>
                </a:lnTo>
                <a:lnTo>
                  <a:pt x="989354" y="41860"/>
                </a:lnTo>
                <a:lnTo>
                  <a:pt x="987661" y="43763"/>
                </a:lnTo>
                <a:lnTo>
                  <a:pt x="988572" y="74479"/>
                </a:lnTo>
                <a:lnTo>
                  <a:pt x="988584" y="70179"/>
                </a:lnTo>
                <a:lnTo>
                  <a:pt x="990617" y="58102"/>
                </a:lnTo>
                <a:lnTo>
                  <a:pt x="996151" y="45830"/>
                </a:lnTo>
                <a:lnTo>
                  <a:pt x="1001524" y="36648"/>
                </a:lnTo>
                <a:lnTo>
                  <a:pt x="1007277" y="32057"/>
                </a:lnTo>
                <a:lnTo>
                  <a:pt x="1017141" y="32057"/>
                </a:lnTo>
                <a:lnTo>
                  <a:pt x="1019708" y="33801"/>
                </a:lnTo>
                <a:lnTo>
                  <a:pt x="1021111" y="37289"/>
                </a:lnTo>
                <a:lnTo>
                  <a:pt x="1021833" y="39134"/>
                </a:lnTo>
                <a:lnTo>
                  <a:pt x="1022194" y="41560"/>
                </a:lnTo>
                <a:close/>
              </a:path>
              <a:path w="1654254" h="109764">
                <a:moveTo>
                  <a:pt x="992732" y="81606"/>
                </a:moveTo>
                <a:lnTo>
                  <a:pt x="991068" y="79421"/>
                </a:lnTo>
                <a:lnTo>
                  <a:pt x="989404" y="77236"/>
                </a:lnTo>
                <a:lnTo>
                  <a:pt x="988572" y="74479"/>
                </a:lnTo>
                <a:lnTo>
                  <a:pt x="987661" y="43763"/>
                </a:lnTo>
                <a:lnTo>
                  <a:pt x="980540" y="55169"/>
                </a:lnTo>
                <a:lnTo>
                  <a:pt x="978167" y="67061"/>
                </a:lnTo>
                <a:lnTo>
                  <a:pt x="978167" y="72875"/>
                </a:lnTo>
                <a:lnTo>
                  <a:pt x="979831" y="77386"/>
                </a:lnTo>
                <a:lnTo>
                  <a:pt x="983159" y="80594"/>
                </a:lnTo>
                <a:lnTo>
                  <a:pt x="986487" y="83801"/>
                </a:lnTo>
                <a:lnTo>
                  <a:pt x="990918" y="85405"/>
                </a:lnTo>
                <a:lnTo>
                  <a:pt x="996452" y="85405"/>
                </a:lnTo>
                <a:lnTo>
                  <a:pt x="995168" y="82699"/>
                </a:lnTo>
                <a:lnTo>
                  <a:pt x="992732" y="81606"/>
                </a:lnTo>
                <a:close/>
              </a:path>
              <a:path w="1654254" h="109764">
                <a:moveTo>
                  <a:pt x="1026314" y="98607"/>
                </a:moveTo>
                <a:lnTo>
                  <a:pt x="1024219" y="97254"/>
                </a:lnTo>
                <a:lnTo>
                  <a:pt x="1021291" y="97254"/>
                </a:lnTo>
                <a:lnTo>
                  <a:pt x="1019337" y="98818"/>
                </a:lnTo>
                <a:lnTo>
                  <a:pt x="1018164" y="100983"/>
                </a:lnTo>
                <a:lnTo>
                  <a:pt x="1018164" y="104110"/>
                </a:lnTo>
                <a:lnTo>
                  <a:pt x="1019076" y="105855"/>
                </a:lnTo>
                <a:lnTo>
                  <a:pt x="1020900" y="107418"/>
                </a:lnTo>
                <a:lnTo>
                  <a:pt x="1022724" y="108982"/>
                </a:lnTo>
                <a:lnTo>
                  <a:pt x="1025060" y="109764"/>
                </a:lnTo>
                <a:lnTo>
                  <a:pt x="1034123" y="109764"/>
                </a:lnTo>
                <a:lnTo>
                  <a:pt x="1039225" y="106536"/>
                </a:lnTo>
                <a:lnTo>
                  <a:pt x="1043214" y="100081"/>
                </a:lnTo>
                <a:lnTo>
                  <a:pt x="1048889" y="88086"/>
                </a:lnTo>
                <a:lnTo>
                  <a:pt x="1052748" y="74699"/>
                </a:lnTo>
                <a:lnTo>
                  <a:pt x="1061589" y="35666"/>
                </a:lnTo>
                <a:lnTo>
                  <a:pt x="1075001" y="35666"/>
                </a:lnTo>
                <a:lnTo>
                  <a:pt x="1075843" y="31636"/>
                </a:lnTo>
                <a:lnTo>
                  <a:pt x="1062431" y="31636"/>
                </a:lnTo>
                <a:lnTo>
                  <a:pt x="1064275" y="22814"/>
                </a:lnTo>
                <a:lnTo>
                  <a:pt x="1065939" y="16539"/>
                </a:lnTo>
                <a:lnTo>
                  <a:pt x="1067423" y="12810"/>
                </a:lnTo>
                <a:lnTo>
                  <a:pt x="1070069" y="6355"/>
                </a:lnTo>
                <a:lnTo>
                  <a:pt x="1073357" y="3127"/>
                </a:lnTo>
                <a:lnTo>
                  <a:pt x="1078129" y="3127"/>
                </a:lnTo>
                <a:lnTo>
                  <a:pt x="1079332" y="3669"/>
                </a:lnTo>
                <a:lnTo>
                  <a:pt x="1080113" y="5052"/>
                </a:lnTo>
                <a:lnTo>
                  <a:pt x="1079352" y="7017"/>
                </a:lnTo>
                <a:lnTo>
                  <a:pt x="1078971" y="8400"/>
                </a:lnTo>
                <a:lnTo>
                  <a:pt x="1078971" y="10365"/>
                </a:lnTo>
                <a:lnTo>
                  <a:pt x="1080294" y="12239"/>
                </a:lnTo>
                <a:lnTo>
                  <a:pt x="1082299" y="13532"/>
                </a:lnTo>
                <a:lnTo>
                  <a:pt x="1085226" y="13532"/>
                </a:lnTo>
                <a:lnTo>
                  <a:pt x="1086449" y="12971"/>
                </a:lnTo>
                <a:lnTo>
                  <a:pt x="1088213" y="10726"/>
                </a:lnTo>
                <a:lnTo>
                  <a:pt x="1088654" y="9523"/>
                </a:lnTo>
                <a:lnTo>
                  <a:pt x="1088654" y="6234"/>
                </a:lnTo>
                <a:lnTo>
                  <a:pt x="1087642" y="4450"/>
                </a:lnTo>
                <a:lnTo>
                  <a:pt x="1085617" y="2887"/>
                </a:lnTo>
                <a:lnTo>
                  <a:pt x="1083592" y="1323"/>
                </a:lnTo>
                <a:lnTo>
                  <a:pt x="1081056" y="541"/>
                </a:lnTo>
                <a:lnTo>
                  <a:pt x="1071352" y="541"/>
                </a:lnTo>
                <a:lnTo>
                  <a:pt x="1065759" y="3989"/>
                </a:lnTo>
                <a:lnTo>
                  <a:pt x="1061228" y="10886"/>
                </a:lnTo>
                <a:lnTo>
                  <a:pt x="1058180" y="15376"/>
                </a:lnTo>
                <a:lnTo>
                  <a:pt x="1055434" y="22293"/>
                </a:lnTo>
                <a:lnTo>
                  <a:pt x="1052988" y="31636"/>
                </a:lnTo>
                <a:lnTo>
                  <a:pt x="1041621" y="31636"/>
                </a:lnTo>
                <a:lnTo>
                  <a:pt x="1040779" y="35666"/>
                </a:lnTo>
                <a:lnTo>
                  <a:pt x="1051905" y="35666"/>
                </a:lnTo>
                <a:lnTo>
                  <a:pt x="1041019" y="87270"/>
                </a:lnTo>
                <a:lnTo>
                  <a:pt x="1039977" y="92202"/>
                </a:lnTo>
                <a:lnTo>
                  <a:pt x="1038834" y="96071"/>
                </a:lnTo>
                <a:lnTo>
                  <a:pt x="1037591" y="98878"/>
                </a:lnTo>
                <a:lnTo>
                  <a:pt x="1035225" y="104251"/>
                </a:lnTo>
                <a:lnTo>
                  <a:pt x="1032338" y="106937"/>
                </a:lnTo>
                <a:lnTo>
                  <a:pt x="1028208" y="106937"/>
                </a:lnTo>
                <a:lnTo>
                  <a:pt x="1026694" y="106336"/>
                </a:lnTo>
                <a:lnTo>
                  <a:pt x="1026674" y="104882"/>
                </a:lnTo>
                <a:lnTo>
                  <a:pt x="1027517" y="103399"/>
                </a:lnTo>
                <a:lnTo>
                  <a:pt x="1027727" y="101945"/>
                </a:lnTo>
                <a:lnTo>
                  <a:pt x="1027727" y="100622"/>
                </a:lnTo>
                <a:lnTo>
                  <a:pt x="1026314" y="98607"/>
                </a:lnTo>
                <a:close/>
              </a:path>
              <a:path w="1654254" h="109764">
                <a:moveTo>
                  <a:pt x="1122715" y="80313"/>
                </a:moveTo>
                <a:lnTo>
                  <a:pt x="1121813" y="78850"/>
                </a:lnTo>
                <a:lnTo>
                  <a:pt x="1121813" y="76043"/>
                </a:lnTo>
                <a:lnTo>
                  <a:pt x="1122064" y="74569"/>
                </a:lnTo>
                <a:lnTo>
                  <a:pt x="1122414" y="73276"/>
                </a:lnTo>
                <a:lnTo>
                  <a:pt x="1123016" y="71151"/>
                </a:lnTo>
                <a:lnTo>
                  <a:pt x="1130534" y="43785"/>
                </a:lnTo>
                <a:lnTo>
                  <a:pt x="1142102" y="43785"/>
                </a:lnTo>
                <a:lnTo>
                  <a:pt x="1145110" y="44046"/>
                </a:lnTo>
                <a:lnTo>
                  <a:pt x="1146593" y="44567"/>
                </a:lnTo>
                <a:lnTo>
                  <a:pt x="1148959" y="45369"/>
                </a:lnTo>
                <a:lnTo>
                  <a:pt x="1150141" y="47173"/>
                </a:lnTo>
                <a:lnTo>
                  <a:pt x="1150141" y="49980"/>
                </a:lnTo>
                <a:lnTo>
                  <a:pt x="1150081" y="51464"/>
                </a:lnTo>
                <a:lnTo>
                  <a:pt x="1149841" y="53068"/>
                </a:lnTo>
                <a:lnTo>
                  <a:pt x="1149560" y="54651"/>
                </a:lnTo>
                <a:lnTo>
                  <a:pt x="1149119" y="57017"/>
                </a:lnTo>
                <a:lnTo>
                  <a:pt x="1151224" y="57618"/>
                </a:lnTo>
                <a:lnTo>
                  <a:pt x="1160487" y="28809"/>
                </a:lnTo>
                <a:lnTo>
                  <a:pt x="1158381" y="28207"/>
                </a:lnTo>
                <a:lnTo>
                  <a:pt x="1155575" y="33581"/>
                </a:lnTo>
                <a:lnTo>
                  <a:pt x="1153058" y="36748"/>
                </a:lnTo>
                <a:lnTo>
                  <a:pt x="1150833" y="37710"/>
                </a:lnTo>
                <a:lnTo>
                  <a:pt x="1148608" y="38673"/>
                </a:lnTo>
                <a:lnTo>
                  <a:pt x="1142222" y="39315"/>
                </a:lnTo>
                <a:lnTo>
                  <a:pt x="1131677" y="39635"/>
                </a:lnTo>
                <a:lnTo>
                  <a:pt x="1139796" y="10946"/>
                </a:lnTo>
                <a:lnTo>
                  <a:pt x="1140197" y="9503"/>
                </a:lnTo>
                <a:lnTo>
                  <a:pt x="1141039" y="8600"/>
                </a:lnTo>
                <a:lnTo>
                  <a:pt x="1142322" y="8239"/>
                </a:lnTo>
                <a:lnTo>
                  <a:pt x="1143606" y="7878"/>
                </a:lnTo>
                <a:lnTo>
                  <a:pt x="1146192" y="7698"/>
                </a:lnTo>
                <a:lnTo>
                  <a:pt x="1159224" y="7698"/>
                </a:lnTo>
                <a:lnTo>
                  <a:pt x="1165238" y="8320"/>
                </a:lnTo>
                <a:lnTo>
                  <a:pt x="1168125" y="9563"/>
                </a:lnTo>
                <a:lnTo>
                  <a:pt x="1171012" y="10805"/>
                </a:lnTo>
                <a:lnTo>
                  <a:pt x="1172455" y="13292"/>
                </a:lnTo>
                <a:lnTo>
                  <a:pt x="1172455" y="17542"/>
                </a:lnTo>
                <a:lnTo>
                  <a:pt x="1172395" y="19246"/>
                </a:lnTo>
                <a:lnTo>
                  <a:pt x="1172335" y="20930"/>
                </a:lnTo>
                <a:lnTo>
                  <a:pt x="1172215" y="22253"/>
                </a:lnTo>
                <a:lnTo>
                  <a:pt x="1174741" y="22494"/>
                </a:lnTo>
                <a:lnTo>
                  <a:pt x="1178590" y="3729"/>
                </a:lnTo>
                <a:lnTo>
                  <a:pt x="1117302" y="3729"/>
                </a:lnTo>
                <a:lnTo>
                  <a:pt x="1117302" y="5713"/>
                </a:lnTo>
                <a:lnTo>
                  <a:pt x="1120790" y="5794"/>
                </a:lnTo>
                <a:lnTo>
                  <a:pt x="1123256" y="6195"/>
                </a:lnTo>
                <a:lnTo>
                  <a:pt x="1124700" y="6916"/>
                </a:lnTo>
                <a:lnTo>
                  <a:pt x="1126144" y="7638"/>
                </a:lnTo>
                <a:lnTo>
                  <a:pt x="1126865" y="9061"/>
                </a:lnTo>
                <a:lnTo>
                  <a:pt x="1126865" y="12069"/>
                </a:lnTo>
                <a:lnTo>
                  <a:pt x="1126665" y="13372"/>
                </a:lnTo>
                <a:lnTo>
                  <a:pt x="1126264" y="15096"/>
                </a:lnTo>
                <a:lnTo>
                  <a:pt x="1125783" y="17201"/>
                </a:lnTo>
                <a:lnTo>
                  <a:pt x="1110325" y="73015"/>
                </a:lnTo>
                <a:lnTo>
                  <a:pt x="1109243" y="76824"/>
                </a:lnTo>
                <a:lnTo>
                  <a:pt x="1107859" y="79330"/>
                </a:lnTo>
                <a:lnTo>
                  <a:pt x="1106175" y="80533"/>
                </a:lnTo>
                <a:lnTo>
                  <a:pt x="1105093" y="81336"/>
                </a:lnTo>
                <a:lnTo>
                  <a:pt x="1103108" y="81857"/>
                </a:lnTo>
                <a:lnTo>
                  <a:pt x="1100221" y="82097"/>
                </a:lnTo>
                <a:lnTo>
                  <a:pt x="1100221" y="84082"/>
                </a:lnTo>
                <a:lnTo>
                  <a:pt x="1131256" y="84082"/>
                </a:lnTo>
                <a:lnTo>
                  <a:pt x="1131256" y="82097"/>
                </a:lnTo>
                <a:lnTo>
                  <a:pt x="1127928" y="81897"/>
                </a:lnTo>
                <a:lnTo>
                  <a:pt x="1125682" y="81556"/>
                </a:lnTo>
                <a:lnTo>
                  <a:pt x="1124520" y="81075"/>
                </a:lnTo>
                <a:lnTo>
                  <a:pt x="1122715" y="80313"/>
                </a:lnTo>
                <a:close/>
              </a:path>
              <a:path w="1654254" h="109764">
                <a:moveTo>
                  <a:pt x="1207031" y="9863"/>
                </a:moveTo>
                <a:lnTo>
                  <a:pt x="1207031" y="8019"/>
                </a:lnTo>
                <a:lnTo>
                  <a:pt x="1206439" y="6455"/>
                </a:lnTo>
                <a:lnTo>
                  <a:pt x="1205257" y="5172"/>
                </a:lnTo>
                <a:lnTo>
                  <a:pt x="1204074" y="3889"/>
                </a:lnTo>
                <a:lnTo>
                  <a:pt x="1202661" y="3247"/>
                </a:lnTo>
                <a:lnTo>
                  <a:pt x="1199372" y="3247"/>
                </a:lnTo>
                <a:lnTo>
                  <a:pt x="1197969" y="3889"/>
                </a:lnTo>
                <a:lnTo>
                  <a:pt x="1196806" y="5172"/>
                </a:lnTo>
                <a:lnTo>
                  <a:pt x="1195643" y="6455"/>
                </a:lnTo>
                <a:lnTo>
                  <a:pt x="1195062" y="8019"/>
                </a:lnTo>
                <a:lnTo>
                  <a:pt x="1195062" y="11668"/>
                </a:lnTo>
                <a:lnTo>
                  <a:pt x="1195643" y="13211"/>
                </a:lnTo>
                <a:lnTo>
                  <a:pt x="1196806" y="14495"/>
                </a:lnTo>
                <a:lnTo>
                  <a:pt x="1197969" y="15777"/>
                </a:lnTo>
                <a:lnTo>
                  <a:pt x="1199372" y="16419"/>
                </a:lnTo>
                <a:lnTo>
                  <a:pt x="1202661" y="16419"/>
                </a:lnTo>
                <a:lnTo>
                  <a:pt x="1204074" y="15787"/>
                </a:lnTo>
                <a:lnTo>
                  <a:pt x="1205257" y="14524"/>
                </a:lnTo>
                <a:lnTo>
                  <a:pt x="1206439" y="13261"/>
                </a:lnTo>
                <a:lnTo>
                  <a:pt x="1207031" y="11708"/>
                </a:lnTo>
                <a:lnTo>
                  <a:pt x="1207031" y="9863"/>
                </a:lnTo>
                <a:close/>
              </a:path>
              <a:path w="1654254" h="109764">
                <a:moveTo>
                  <a:pt x="1203482" y="71151"/>
                </a:moveTo>
                <a:lnTo>
                  <a:pt x="1201918" y="69828"/>
                </a:lnTo>
                <a:lnTo>
                  <a:pt x="1199994" y="72434"/>
                </a:lnTo>
                <a:lnTo>
                  <a:pt x="1198370" y="74439"/>
                </a:lnTo>
                <a:lnTo>
                  <a:pt x="1197047" y="75842"/>
                </a:lnTo>
                <a:lnTo>
                  <a:pt x="1194801" y="78208"/>
                </a:lnTo>
                <a:lnTo>
                  <a:pt x="1192997" y="79391"/>
                </a:lnTo>
                <a:lnTo>
                  <a:pt x="1191634" y="79391"/>
                </a:lnTo>
                <a:lnTo>
                  <a:pt x="1189889" y="78228"/>
                </a:lnTo>
                <a:lnTo>
                  <a:pt x="1189769" y="76664"/>
                </a:lnTo>
                <a:lnTo>
                  <a:pt x="1190050" y="75301"/>
                </a:lnTo>
                <a:lnTo>
                  <a:pt x="1190611" y="73015"/>
                </a:lnTo>
                <a:lnTo>
                  <a:pt x="1202760" y="30073"/>
                </a:lnTo>
                <a:lnTo>
                  <a:pt x="1202490" y="29561"/>
                </a:lnTo>
                <a:lnTo>
                  <a:pt x="1201297" y="29551"/>
                </a:lnTo>
                <a:lnTo>
                  <a:pt x="1199573" y="29952"/>
                </a:lnTo>
                <a:lnTo>
                  <a:pt x="1197849" y="30353"/>
                </a:lnTo>
                <a:lnTo>
                  <a:pt x="1196024" y="30713"/>
                </a:lnTo>
                <a:lnTo>
                  <a:pt x="1194100" y="31034"/>
                </a:lnTo>
                <a:lnTo>
                  <a:pt x="1192616" y="31275"/>
                </a:lnTo>
                <a:lnTo>
                  <a:pt x="1191143" y="31505"/>
                </a:lnTo>
                <a:lnTo>
                  <a:pt x="1189679" y="31726"/>
                </a:lnTo>
                <a:lnTo>
                  <a:pt x="1188215" y="31947"/>
                </a:lnTo>
                <a:lnTo>
                  <a:pt x="1185819" y="32257"/>
                </a:lnTo>
                <a:lnTo>
                  <a:pt x="1182491" y="32658"/>
                </a:lnTo>
                <a:lnTo>
                  <a:pt x="1182491" y="34643"/>
                </a:lnTo>
                <a:lnTo>
                  <a:pt x="1185619" y="34643"/>
                </a:lnTo>
                <a:lnTo>
                  <a:pt x="1187714" y="34814"/>
                </a:lnTo>
                <a:lnTo>
                  <a:pt x="1188777" y="35154"/>
                </a:lnTo>
                <a:lnTo>
                  <a:pt x="1190371" y="36387"/>
                </a:lnTo>
                <a:lnTo>
                  <a:pt x="1190371" y="37831"/>
                </a:lnTo>
                <a:lnTo>
                  <a:pt x="1190250" y="39034"/>
                </a:lnTo>
                <a:lnTo>
                  <a:pt x="1189949" y="40357"/>
                </a:lnTo>
                <a:lnTo>
                  <a:pt x="1181529" y="71271"/>
                </a:lnTo>
                <a:lnTo>
                  <a:pt x="1181088" y="72955"/>
                </a:lnTo>
                <a:lnTo>
                  <a:pt x="1180787" y="74228"/>
                </a:lnTo>
                <a:lnTo>
                  <a:pt x="1180467" y="75953"/>
                </a:lnTo>
                <a:lnTo>
                  <a:pt x="1180387" y="78128"/>
                </a:lnTo>
                <a:lnTo>
                  <a:pt x="1180387" y="80092"/>
                </a:lnTo>
                <a:lnTo>
                  <a:pt x="1180958" y="81796"/>
                </a:lnTo>
                <a:lnTo>
                  <a:pt x="1182101" y="83240"/>
                </a:lnTo>
                <a:lnTo>
                  <a:pt x="1183243" y="84684"/>
                </a:lnTo>
                <a:lnTo>
                  <a:pt x="1184677" y="85405"/>
                </a:lnTo>
                <a:lnTo>
                  <a:pt x="1189328" y="85405"/>
                </a:lnTo>
                <a:lnTo>
                  <a:pt x="1192335" y="83962"/>
                </a:lnTo>
                <a:lnTo>
                  <a:pt x="1195423" y="81075"/>
                </a:lnTo>
                <a:lnTo>
                  <a:pt x="1197387" y="79230"/>
                </a:lnTo>
                <a:lnTo>
                  <a:pt x="1199874" y="76203"/>
                </a:lnTo>
                <a:lnTo>
                  <a:pt x="1202881" y="71993"/>
                </a:lnTo>
                <a:lnTo>
                  <a:pt x="1203482" y="71151"/>
                </a:lnTo>
                <a:close/>
              </a:path>
              <a:path w="1654254" h="109764">
                <a:moveTo>
                  <a:pt x="1269730" y="72113"/>
                </a:moveTo>
                <a:lnTo>
                  <a:pt x="1271013" y="68505"/>
                </a:lnTo>
                <a:lnTo>
                  <a:pt x="1273138" y="62570"/>
                </a:lnTo>
                <a:lnTo>
                  <a:pt x="1275364" y="57819"/>
                </a:lnTo>
                <a:lnTo>
                  <a:pt x="1277689" y="54250"/>
                </a:lnTo>
                <a:lnTo>
                  <a:pt x="1280055" y="50602"/>
                </a:lnTo>
                <a:lnTo>
                  <a:pt x="1283092" y="46672"/>
                </a:lnTo>
                <a:lnTo>
                  <a:pt x="1286801" y="42462"/>
                </a:lnTo>
                <a:lnTo>
                  <a:pt x="1290510" y="38252"/>
                </a:lnTo>
                <a:lnTo>
                  <a:pt x="1293628" y="36146"/>
                </a:lnTo>
                <a:lnTo>
                  <a:pt x="1296154" y="36146"/>
                </a:lnTo>
                <a:lnTo>
                  <a:pt x="1298229" y="36959"/>
                </a:lnTo>
                <a:lnTo>
                  <a:pt x="1298860" y="38252"/>
                </a:lnTo>
                <a:lnTo>
                  <a:pt x="1298831" y="39926"/>
                </a:lnTo>
                <a:lnTo>
                  <a:pt x="1298560" y="41319"/>
                </a:lnTo>
                <a:lnTo>
                  <a:pt x="1287132" y="84082"/>
                </a:lnTo>
                <a:lnTo>
                  <a:pt x="1296455" y="84082"/>
                </a:lnTo>
                <a:lnTo>
                  <a:pt x="1299061" y="74379"/>
                </a:lnTo>
                <a:lnTo>
                  <a:pt x="1300855" y="68094"/>
                </a:lnTo>
                <a:lnTo>
                  <a:pt x="1301838" y="65227"/>
                </a:lnTo>
                <a:lnTo>
                  <a:pt x="1302820" y="62360"/>
                </a:lnTo>
                <a:lnTo>
                  <a:pt x="1304514" y="58801"/>
                </a:lnTo>
                <a:lnTo>
                  <a:pt x="1306920" y="54551"/>
                </a:lnTo>
                <a:lnTo>
                  <a:pt x="1309566" y="50381"/>
                </a:lnTo>
                <a:lnTo>
                  <a:pt x="1312674" y="46271"/>
                </a:lnTo>
                <a:lnTo>
                  <a:pt x="1316242" y="42221"/>
                </a:lnTo>
                <a:lnTo>
                  <a:pt x="1319811" y="38172"/>
                </a:lnTo>
                <a:lnTo>
                  <a:pt x="1322939" y="36146"/>
                </a:lnTo>
                <a:lnTo>
                  <a:pt x="1325625" y="36146"/>
                </a:lnTo>
                <a:lnTo>
                  <a:pt x="1327520" y="36929"/>
                </a:lnTo>
                <a:lnTo>
                  <a:pt x="1328272" y="38192"/>
                </a:lnTo>
                <a:lnTo>
                  <a:pt x="1328181" y="40116"/>
                </a:lnTo>
                <a:lnTo>
                  <a:pt x="1327911" y="41319"/>
                </a:lnTo>
                <a:lnTo>
                  <a:pt x="1319250" y="75000"/>
                </a:lnTo>
                <a:lnTo>
                  <a:pt x="1318899" y="76604"/>
                </a:lnTo>
                <a:lnTo>
                  <a:pt x="1318699" y="77967"/>
                </a:lnTo>
                <a:lnTo>
                  <a:pt x="1318648" y="81656"/>
                </a:lnTo>
                <a:lnTo>
                  <a:pt x="1319330" y="83400"/>
                </a:lnTo>
                <a:lnTo>
                  <a:pt x="1320693" y="84443"/>
                </a:lnTo>
                <a:lnTo>
                  <a:pt x="1322658" y="85405"/>
                </a:lnTo>
                <a:lnTo>
                  <a:pt x="1326788" y="85405"/>
                </a:lnTo>
                <a:lnTo>
                  <a:pt x="1329675" y="84193"/>
                </a:lnTo>
                <a:lnTo>
                  <a:pt x="1332602" y="81767"/>
                </a:lnTo>
                <a:lnTo>
                  <a:pt x="1335529" y="79341"/>
                </a:lnTo>
                <a:lnTo>
                  <a:pt x="1338436" y="76083"/>
                </a:lnTo>
                <a:lnTo>
                  <a:pt x="1341323" y="71993"/>
                </a:lnTo>
                <a:lnTo>
                  <a:pt x="1341924" y="71151"/>
                </a:lnTo>
                <a:lnTo>
                  <a:pt x="1340060" y="69708"/>
                </a:lnTo>
                <a:lnTo>
                  <a:pt x="1337694" y="72594"/>
                </a:lnTo>
                <a:lnTo>
                  <a:pt x="1336261" y="74339"/>
                </a:lnTo>
                <a:lnTo>
                  <a:pt x="1334607" y="76243"/>
                </a:lnTo>
                <a:lnTo>
                  <a:pt x="1332963" y="77888"/>
                </a:lnTo>
                <a:lnTo>
                  <a:pt x="1331189" y="79211"/>
                </a:lnTo>
                <a:lnTo>
                  <a:pt x="1329835" y="79391"/>
                </a:lnTo>
                <a:lnTo>
                  <a:pt x="1328272" y="78579"/>
                </a:lnTo>
                <a:lnTo>
                  <a:pt x="1328091" y="76985"/>
                </a:lnTo>
                <a:lnTo>
                  <a:pt x="1336933" y="44206"/>
                </a:lnTo>
                <a:lnTo>
                  <a:pt x="1337694" y="40798"/>
                </a:lnTo>
                <a:lnTo>
                  <a:pt x="1338075" y="38653"/>
                </a:lnTo>
                <a:lnTo>
                  <a:pt x="1338075" y="34924"/>
                </a:lnTo>
                <a:lnTo>
                  <a:pt x="1337293" y="32859"/>
                </a:lnTo>
                <a:lnTo>
                  <a:pt x="1335730" y="31576"/>
                </a:lnTo>
                <a:lnTo>
                  <a:pt x="1334166" y="30293"/>
                </a:lnTo>
                <a:lnTo>
                  <a:pt x="1332442" y="29651"/>
                </a:lnTo>
                <a:lnTo>
                  <a:pt x="1326106" y="29651"/>
                </a:lnTo>
                <a:lnTo>
                  <a:pt x="1320974" y="32879"/>
                </a:lnTo>
                <a:lnTo>
                  <a:pt x="1315160" y="39334"/>
                </a:lnTo>
                <a:lnTo>
                  <a:pt x="1311952" y="42903"/>
                </a:lnTo>
                <a:lnTo>
                  <a:pt x="1308122" y="48095"/>
                </a:lnTo>
                <a:lnTo>
                  <a:pt x="1303672" y="54912"/>
                </a:lnTo>
                <a:lnTo>
                  <a:pt x="1305396" y="49539"/>
                </a:lnTo>
                <a:lnTo>
                  <a:pt x="1306589" y="45640"/>
                </a:lnTo>
                <a:lnTo>
                  <a:pt x="1307250" y="43214"/>
                </a:lnTo>
                <a:lnTo>
                  <a:pt x="1307912" y="40788"/>
                </a:lnTo>
                <a:lnTo>
                  <a:pt x="1308243" y="38893"/>
                </a:lnTo>
                <a:lnTo>
                  <a:pt x="1308243" y="34482"/>
                </a:lnTo>
                <a:lnTo>
                  <a:pt x="1307281" y="32297"/>
                </a:lnTo>
                <a:lnTo>
                  <a:pt x="1305356" y="30975"/>
                </a:lnTo>
                <a:lnTo>
                  <a:pt x="1304113" y="30092"/>
                </a:lnTo>
                <a:lnTo>
                  <a:pt x="1302690" y="29651"/>
                </a:lnTo>
                <a:lnTo>
                  <a:pt x="1296915" y="29651"/>
                </a:lnTo>
                <a:lnTo>
                  <a:pt x="1292104" y="32578"/>
                </a:lnTo>
                <a:lnTo>
                  <a:pt x="1286651" y="38432"/>
                </a:lnTo>
                <a:lnTo>
                  <a:pt x="1282681" y="42843"/>
                </a:lnTo>
                <a:lnTo>
                  <a:pt x="1278471" y="48336"/>
                </a:lnTo>
                <a:lnTo>
                  <a:pt x="1274020" y="54912"/>
                </a:lnTo>
                <a:lnTo>
                  <a:pt x="1281057" y="30073"/>
                </a:lnTo>
                <a:lnTo>
                  <a:pt x="1280576" y="29651"/>
                </a:lnTo>
                <a:lnTo>
                  <a:pt x="1271514" y="31656"/>
                </a:lnTo>
                <a:lnTo>
                  <a:pt x="1264958" y="32979"/>
                </a:lnTo>
                <a:lnTo>
                  <a:pt x="1260908" y="33621"/>
                </a:lnTo>
                <a:lnTo>
                  <a:pt x="1260908" y="35666"/>
                </a:lnTo>
                <a:lnTo>
                  <a:pt x="1263996" y="35545"/>
                </a:lnTo>
                <a:lnTo>
                  <a:pt x="1266081" y="35645"/>
                </a:lnTo>
                <a:lnTo>
                  <a:pt x="1267164" y="35966"/>
                </a:lnTo>
                <a:lnTo>
                  <a:pt x="1268788" y="37229"/>
                </a:lnTo>
                <a:lnTo>
                  <a:pt x="1268788" y="38793"/>
                </a:lnTo>
                <a:lnTo>
                  <a:pt x="1268668" y="40056"/>
                </a:lnTo>
                <a:lnTo>
                  <a:pt x="1268367" y="41319"/>
                </a:lnTo>
                <a:lnTo>
                  <a:pt x="1256638" y="84082"/>
                </a:lnTo>
                <a:lnTo>
                  <a:pt x="1265900" y="84082"/>
                </a:lnTo>
                <a:lnTo>
                  <a:pt x="1268026" y="77306"/>
                </a:lnTo>
                <a:lnTo>
                  <a:pt x="1269730" y="72113"/>
                </a:lnTo>
                <a:close/>
              </a:path>
              <a:path w="1654254" h="109764">
                <a:moveTo>
                  <a:pt x="1411096" y="3729"/>
                </a:moveTo>
                <a:lnTo>
                  <a:pt x="1381444" y="3729"/>
                </a:lnTo>
                <a:lnTo>
                  <a:pt x="1381444" y="5713"/>
                </a:lnTo>
                <a:lnTo>
                  <a:pt x="1384852" y="6114"/>
                </a:lnTo>
                <a:lnTo>
                  <a:pt x="1387007" y="7077"/>
                </a:lnTo>
                <a:lnTo>
                  <a:pt x="1388812" y="10124"/>
                </a:lnTo>
                <a:lnTo>
                  <a:pt x="1389885" y="14675"/>
                </a:lnTo>
                <a:lnTo>
                  <a:pt x="1391127" y="22253"/>
                </a:lnTo>
                <a:lnTo>
                  <a:pt x="1401533" y="86368"/>
                </a:lnTo>
                <a:lnTo>
                  <a:pt x="1403939" y="86368"/>
                </a:lnTo>
                <a:lnTo>
                  <a:pt x="1449890" y="10525"/>
                </a:lnTo>
                <a:lnTo>
                  <a:pt x="1450972" y="8721"/>
                </a:lnTo>
                <a:lnTo>
                  <a:pt x="1451944" y="7558"/>
                </a:lnTo>
                <a:lnTo>
                  <a:pt x="1453669" y="6516"/>
                </a:lnTo>
                <a:lnTo>
                  <a:pt x="1454982" y="6075"/>
                </a:lnTo>
                <a:lnTo>
                  <a:pt x="1456746" y="5713"/>
                </a:lnTo>
                <a:lnTo>
                  <a:pt x="1456746" y="3729"/>
                </a:lnTo>
                <a:lnTo>
                  <a:pt x="1433891" y="3729"/>
                </a:lnTo>
                <a:lnTo>
                  <a:pt x="1433891" y="5713"/>
                </a:lnTo>
                <a:lnTo>
                  <a:pt x="1436697" y="6075"/>
                </a:lnTo>
                <a:lnTo>
                  <a:pt x="1438682" y="6516"/>
                </a:lnTo>
                <a:lnTo>
                  <a:pt x="1439845" y="7037"/>
                </a:lnTo>
                <a:lnTo>
                  <a:pt x="1441589" y="8561"/>
                </a:lnTo>
                <a:lnTo>
                  <a:pt x="1441589" y="11527"/>
                </a:lnTo>
                <a:lnTo>
                  <a:pt x="1440648" y="14174"/>
                </a:lnTo>
                <a:lnTo>
                  <a:pt x="1438763" y="17983"/>
                </a:lnTo>
                <a:lnTo>
                  <a:pt x="1437640" y="20229"/>
                </a:lnTo>
                <a:lnTo>
                  <a:pt x="1436457" y="22413"/>
                </a:lnTo>
                <a:lnTo>
                  <a:pt x="1435214" y="24539"/>
                </a:lnTo>
                <a:lnTo>
                  <a:pt x="1410374" y="67422"/>
                </a:lnTo>
                <a:lnTo>
                  <a:pt x="1409652" y="67422"/>
                </a:lnTo>
                <a:lnTo>
                  <a:pt x="1401713" y="13833"/>
                </a:lnTo>
                <a:lnTo>
                  <a:pt x="1401633" y="13181"/>
                </a:lnTo>
                <a:lnTo>
                  <a:pt x="1401533" y="11848"/>
                </a:lnTo>
                <a:lnTo>
                  <a:pt x="1401533" y="9482"/>
                </a:lnTo>
                <a:lnTo>
                  <a:pt x="1404600" y="6856"/>
                </a:lnTo>
                <a:lnTo>
                  <a:pt x="1408129" y="5874"/>
                </a:lnTo>
                <a:lnTo>
                  <a:pt x="1411096" y="5713"/>
                </a:lnTo>
                <a:lnTo>
                  <a:pt x="1411096" y="3729"/>
                </a:lnTo>
                <a:close/>
              </a:path>
              <a:path w="1654254" h="109764">
                <a:moveTo>
                  <a:pt x="1500804" y="77025"/>
                </a:moveTo>
                <a:lnTo>
                  <a:pt x="1504975" y="71692"/>
                </a:lnTo>
                <a:lnTo>
                  <a:pt x="1503532" y="70430"/>
                </a:lnTo>
                <a:lnTo>
                  <a:pt x="1499802" y="74279"/>
                </a:lnTo>
                <a:lnTo>
                  <a:pt x="1498759" y="75311"/>
                </a:lnTo>
                <a:lnTo>
                  <a:pt x="1497276" y="76684"/>
                </a:lnTo>
                <a:lnTo>
                  <a:pt x="1495141" y="78368"/>
                </a:lnTo>
                <a:lnTo>
                  <a:pt x="1493547" y="78970"/>
                </a:lnTo>
                <a:lnTo>
                  <a:pt x="1491983" y="77907"/>
                </a:lnTo>
                <a:lnTo>
                  <a:pt x="1491983" y="76464"/>
                </a:lnTo>
                <a:lnTo>
                  <a:pt x="1492725" y="72935"/>
                </a:lnTo>
                <a:lnTo>
                  <a:pt x="1494209" y="66760"/>
                </a:lnTo>
                <a:lnTo>
                  <a:pt x="1495051" y="63352"/>
                </a:lnTo>
                <a:lnTo>
                  <a:pt x="1496073" y="59303"/>
                </a:lnTo>
                <a:lnTo>
                  <a:pt x="1497276" y="54611"/>
                </a:lnTo>
                <a:lnTo>
                  <a:pt x="1502809" y="33079"/>
                </a:lnTo>
                <a:lnTo>
                  <a:pt x="1502970" y="32518"/>
                </a:lnTo>
                <a:lnTo>
                  <a:pt x="1503371" y="31075"/>
                </a:lnTo>
                <a:lnTo>
                  <a:pt x="1502930" y="29591"/>
                </a:lnTo>
                <a:lnTo>
                  <a:pt x="1496133" y="30373"/>
                </a:lnTo>
                <a:lnTo>
                  <a:pt x="1495412" y="30523"/>
                </a:lnTo>
                <a:lnTo>
                  <a:pt x="1494870" y="31756"/>
                </a:lnTo>
                <a:lnTo>
                  <a:pt x="1493547" y="36327"/>
                </a:lnTo>
                <a:lnTo>
                  <a:pt x="1493246" y="35485"/>
                </a:lnTo>
                <a:lnTo>
                  <a:pt x="1492725" y="34041"/>
                </a:lnTo>
                <a:lnTo>
                  <a:pt x="1491081" y="31997"/>
                </a:lnTo>
                <a:lnTo>
                  <a:pt x="1489357" y="30353"/>
                </a:lnTo>
                <a:lnTo>
                  <a:pt x="1486911" y="29531"/>
                </a:lnTo>
                <a:lnTo>
                  <a:pt x="1483743" y="29531"/>
                </a:lnTo>
                <a:lnTo>
                  <a:pt x="1481373" y="29659"/>
                </a:lnTo>
                <a:lnTo>
                  <a:pt x="1470297" y="33804"/>
                </a:lnTo>
                <a:lnTo>
                  <a:pt x="1459565" y="43785"/>
                </a:lnTo>
                <a:lnTo>
                  <a:pt x="1457134" y="46897"/>
                </a:lnTo>
                <a:lnTo>
                  <a:pt x="1450477" y="58725"/>
                </a:lnTo>
                <a:lnTo>
                  <a:pt x="1448258" y="70128"/>
                </a:lnTo>
                <a:lnTo>
                  <a:pt x="1448258" y="75020"/>
                </a:lnTo>
                <a:lnTo>
                  <a:pt x="1449581" y="78799"/>
                </a:lnTo>
                <a:lnTo>
                  <a:pt x="1452227" y="81466"/>
                </a:lnTo>
                <a:lnTo>
                  <a:pt x="1454873" y="84132"/>
                </a:lnTo>
                <a:lnTo>
                  <a:pt x="1457821" y="85465"/>
                </a:lnTo>
                <a:lnTo>
                  <a:pt x="1462993" y="85465"/>
                </a:lnTo>
                <a:lnTo>
                  <a:pt x="1464998" y="85105"/>
                </a:lnTo>
                <a:lnTo>
                  <a:pt x="1467083" y="84383"/>
                </a:lnTo>
                <a:lnTo>
                  <a:pt x="1472115" y="79271"/>
                </a:lnTo>
                <a:lnTo>
                  <a:pt x="1464016" y="79271"/>
                </a:lnTo>
                <a:lnTo>
                  <a:pt x="1462302" y="78539"/>
                </a:lnTo>
                <a:lnTo>
                  <a:pt x="1460918" y="77075"/>
                </a:lnTo>
                <a:lnTo>
                  <a:pt x="1459535" y="75612"/>
                </a:lnTo>
                <a:lnTo>
                  <a:pt x="1458843" y="73276"/>
                </a:lnTo>
                <a:lnTo>
                  <a:pt x="1458843" y="63693"/>
                </a:lnTo>
                <a:lnTo>
                  <a:pt x="1461309" y="56095"/>
                </a:lnTo>
                <a:lnTo>
                  <a:pt x="1466241" y="47273"/>
                </a:lnTo>
                <a:lnTo>
                  <a:pt x="1471854" y="37249"/>
                </a:lnTo>
                <a:lnTo>
                  <a:pt x="1477929" y="32237"/>
                </a:lnTo>
                <a:lnTo>
                  <a:pt x="1486350" y="32237"/>
                </a:lnTo>
                <a:lnTo>
                  <a:pt x="1487953" y="32919"/>
                </a:lnTo>
                <a:lnTo>
                  <a:pt x="1489276" y="34282"/>
                </a:lnTo>
                <a:lnTo>
                  <a:pt x="1490600" y="35645"/>
                </a:lnTo>
                <a:lnTo>
                  <a:pt x="1491261" y="37771"/>
                </a:lnTo>
                <a:lnTo>
                  <a:pt x="1491261" y="47795"/>
                </a:lnTo>
                <a:lnTo>
                  <a:pt x="1488696" y="55794"/>
                </a:lnTo>
                <a:lnTo>
                  <a:pt x="1483563" y="64656"/>
                </a:lnTo>
                <a:lnTo>
                  <a:pt x="1477949" y="74399"/>
                </a:lnTo>
                <a:lnTo>
                  <a:pt x="1477990" y="76684"/>
                </a:lnTo>
                <a:lnTo>
                  <a:pt x="1480084" y="74449"/>
                </a:lnTo>
                <a:lnTo>
                  <a:pt x="1481789" y="72143"/>
                </a:lnTo>
                <a:lnTo>
                  <a:pt x="1483493" y="69838"/>
                </a:lnTo>
                <a:lnTo>
                  <a:pt x="1484706" y="68084"/>
                </a:lnTo>
                <a:lnTo>
                  <a:pt x="1485427" y="66881"/>
                </a:lnTo>
                <a:lnTo>
                  <a:pt x="1484906" y="68725"/>
                </a:lnTo>
                <a:lnTo>
                  <a:pt x="1484375" y="71001"/>
                </a:lnTo>
                <a:lnTo>
                  <a:pt x="1483833" y="73707"/>
                </a:lnTo>
                <a:lnTo>
                  <a:pt x="1483292" y="76414"/>
                </a:lnTo>
                <a:lnTo>
                  <a:pt x="1483021" y="78489"/>
                </a:lnTo>
                <a:lnTo>
                  <a:pt x="1483021" y="81496"/>
                </a:lnTo>
                <a:lnTo>
                  <a:pt x="1483433" y="82799"/>
                </a:lnTo>
                <a:lnTo>
                  <a:pt x="1484255" y="83842"/>
                </a:lnTo>
                <a:lnTo>
                  <a:pt x="1486229" y="85405"/>
                </a:lnTo>
                <a:lnTo>
                  <a:pt x="1489998" y="85405"/>
                </a:lnTo>
                <a:lnTo>
                  <a:pt x="1492404" y="84453"/>
                </a:lnTo>
                <a:lnTo>
                  <a:pt x="1494930" y="82548"/>
                </a:lnTo>
                <a:lnTo>
                  <a:pt x="1497456" y="80644"/>
                </a:lnTo>
                <a:lnTo>
                  <a:pt x="1500804" y="77025"/>
                </a:lnTo>
                <a:close/>
              </a:path>
              <a:path w="1654254" h="109764">
                <a:moveTo>
                  <a:pt x="1467083" y="84383"/>
                </a:moveTo>
                <a:lnTo>
                  <a:pt x="1469770" y="83300"/>
                </a:lnTo>
                <a:lnTo>
                  <a:pt x="1472576" y="81456"/>
                </a:lnTo>
                <a:lnTo>
                  <a:pt x="1475503" y="78850"/>
                </a:lnTo>
                <a:lnTo>
                  <a:pt x="1477990" y="76684"/>
                </a:lnTo>
                <a:lnTo>
                  <a:pt x="1477949" y="74399"/>
                </a:lnTo>
                <a:lnTo>
                  <a:pt x="1472115" y="79271"/>
                </a:lnTo>
                <a:lnTo>
                  <a:pt x="1467083" y="84383"/>
                </a:lnTo>
                <a:close/>
              </a:path>
              <a:path w="1654254" h="109764">
                <a:moveTo>
                  <a:pt x="1514036" y="72594"/>
                </a:moveTo>
                <a:lnTo>
                  <a:pt x="1513575" y="74760"/>
                </a:lnTo>
                <a:lnTo>
                  <a:pt x="1513254" y="76444"/>
                </a:lnTo>
                <a:lnTo>
                  <a:pt x="1513094" y="77787"/>
                </a:lnTo>
                <a:lnTo>
                  <a:pt x="1513094" y="81396"/>
                </a:lnTo>
                <a:lnTo>
                  <a:pt x="1513956" y="83240"/>
                </a:lnTo>
                <a:lnTo>
                  <a:pt x="1515681" y="84323"/>
                </a:lnTo>
                <a:lnTo>
                  <a:pt x="1516803" y="85045"/>
                </a:lnTo>
                <a:lnTo>
                  <a:pt x="1518086" y="85405"/>
                </a:lnTo>
                <a:lnTo>
                  <a:pt x="1522898" y="85405"/>
                </a:lnTo>
                <a:lnTo>
                  <a:pt x="1526246" y="83742"/>
                </a:lnTo>
                <a:lnTo>
                  <a:pt x="1529574" y="80413"/>
                </a:lnTo>
                <a:lnTo>
                  <a:pt x="1531498" y="78449"/>
                </a:lnTo>
                <a:lnTo>
                  <a:pt x="1534185" y="74920"/>
                </a:lnTo>
                <a:lnTo>
                  <a:pt x="1537633" y="69828"/>
                </a:lnTo>
                <a:lnTo>
                  <a:pt x="1536010" y="68685"/>
                </a:lnTo>
                <a:lnTo>
                  <a:pt x="1534406" y="71091"/>
                </a:lnTo>
                <a:lnTo>
                  <a:pt x="1532440" y="73577"/>
                </a:lnTo>
                <a:lnTo>
                  <a:pt x="1530115" y="76143"/>
                </a:lnTo>
                <a:lnTo>
                  <a:pt x="1527790" y="78709"/>
                </a:lnTo>
                <a:lnTo>
                  <a:pt x="1525905" y="79992"/>
                </a:lnTo>
                <a:lnTo>
                  <a:pt x="1524462" y="79992"/>
                </a:lnTo>
                <a:lnTo>
                  <a:pt x="1522898" y="79180"/>
                </a:lnTo>
                <a:lnTo>
                  <a:pt x="1522477" y="77988"/>
                </a:lnTo>
                <a:lnTo>
                  <a:pt x="1522597" y="76143"/>
                </a:lnTo>
                <a:lnTo>
                  <a:pt x="1522938" y="74740"/>
                </a:lnTo>
                <a:lnTo>
                  <a:pt x="1523379" y="73015"/>
                </a:lnTo>
                <a:lnTo>
                  <a:pt x="1542325" y="721"/>
                </a:lnTo>
                <a:lnTo>
                  <a:pt x="1541483" y="120"/>
                </a:lnTo>
                <a:lnTo>
                  <a:pt x="1538275" y="922"/>
                </a:lnTo>
                <a:lnTo>
                  <a:pt x="1535549" y="1523"/>
                </a:lnTo>
                <a:lnTo>
                  <a:pt x="1533303" y="1924"/>
                </a:lnTo>
                <a:lnTo>
                  <a:pt x="1532581" y="2045"/>
                </a:lnTo>
                <a:lnTo>
                  <a:pt x="1531048" y="2265"/>
                </a:lnTo>
                <a:lnTo>
                  <a:pt x="1528702" y="2586"/>
                </a:lnTo>
                <a:lnTo>
                  <a:pt x="1526356" y="2906"/>
                </a:lnTo>
                <a:lnTo>
                  <a:pt x="1524281" y="3187"/>
                </a:lnTo>
                <a:lnTo>
                  <a:pt x="1522477" y="3428"/>
                </a:lnTo>
                <a:lnTo>
                  <a:pt x="1522477" y="5413"/>
                </a:lnTo>
                <a:lnTo>
                  <a:pt x="1525764" y="5372"/>
                </a:lnTo>
                <a:lnTo>
                  <a:pt x="1527960" y="5503"/>
                </a:lnTo>
                <a:lnTo>
                  <a:pt x="1529063" y="5804"/>
                </a:lnTo>
                <a:lnTo>
                  <a:pt x="1530717" y="6936"/>
                </a:lnTo>
                <a:lnTo>
                  <a:pt x="1530717" y="8299"/>
                </a:lnTo>
                <a:lnTo>
                  <a:pt x="1530656" y="9563"/>
                </a:lnTo>
                <a:lnTo>
                  <a:pt x="1530356" y="11126"/>
                </a:lnTo>
                <a:lnTo>
                  <a:pt x="1514357" y="71271"/>
                </a:lnTo>
                <a:lnTo>
                  <a:pt x="1514036" y="72594"/>
                </a:lnTo>
                <a:close/>
              </a:path>
              <a:path w="1654254" h="109764">
                <a:moveTo>
                  <a:pt x="1557900" y="31335"/>
                </a:moveTo>
                <a:lnTo>
                  <a:pt x="1549059" y="33079"/>
                </a:lnTo>
                <a:lnTo>
                  <a:pt x="1549059" y="34764"/>
                </a:lnTo>
                <a:lnTo>
                  <a:pt x="1551866" y="34764"/>
                </a:lnTo>
                <a:lnTo>
                  <a:pt x="1553780" y="34954"/>
                </a:lnTo>
                <a:lnTo>
                  <a:pt x="1554803" y="35335"/>
                </a:lnTo>
                <a:lnTo>
                  <a:pt x="1556336" y="36768"/>
                </a:lnTo>
                <a:lnTo>
                  <a:pt x="1556307" y="39204"/>
                </a:lnTo>
                <a:lnTo>
                  <a:pt x="1556036" y="40658"/>
                </a:lnTo>
                <a:lnTo>
                  <a:pt x="1547616" y="74399"/>
                </a:lnTo>
                <a:lnTo>
                  <a:pt x="1547415" y="75321"/>
                </a:lnTo>
                <a:lnTo>
                  <a:pt x="1547114" y="77085"/>
                </a:lnTo>
                <a:lnTo>
                  <a:pt x="1547074" y="81496"/>
                </a:lnTo>
                <a:lnTo>
                  <a:pt x="1548117" y="83501"/>
                </a:lnTo>
                <a:lnTo>
                  <a:pt x="1550201" y="84623"/>
                </a:lnTo>
                <a:lnTo>
                  <a:pt x="1551284" y="85185"/>
                </a:lnTo>
                <a:lnTo>
                  <a:pt x="1552487" y="85465"/>
                </a:lnTo>
                <a:lnTo>
                  <a:pt x="1558703" y="85465"/>
                </a:lnTo>
                <a:lnTo>
                  <a:pt x="1563895" y="82198"/>
                </a:lnTo>
                <a:lnTo>
                  <a:pt x="1569388" y="75662"/>
                </a:lnTo>
                <a:lnTo>
                  <a:pt x="1572556" y="71853"/>
                </a:lnTo>
                <a:lnTo>
                  <a:pt x="1576907" y="65357"/>
                </a:lnTo>
                <a:lnTo>
                  <a:pt x="1582440" y="56175"/>
                </a:lnTo>
                <a:lnTo>
                  <a:pt x="1582861" y="56175"/>
                </a:lnTo>
                <a:lnTo>
                  <a:pt x="1581538" y="61287"/>
                </a:lnTo>
                <a:lnTo>
                  <a:pt x="1580415" y="65497"/>
                </a:lnTo>
                <a:lnTo>
                  <a:pt x="1579492" y="69006"/>
                </a:lnTo>
                <a:lnTo>
                  <a:pt x="1578771" y="71813"/>
                </a:lnTo>
                <a:lnTo>
                  <a:pt x="1578330" y="73376"/>
                </a:lnTo>
                <a:lnTo>
                  <a:pt x="1578009" y="74780"/>
                </a:lnTo>
                <a:lnTo>
                  <a:pt x="1577808" y="76023"/>
                </a:lnTo>
                <a:lnTo>
                  <a:pt x="1577608" y="77266"/>
                </a:lnTo>
                <a:lnTo>
                  <a:pt x="1577508" y="79451"/>
                </a:lnTo>
                <a:lnTo>
                  <a:pt x="1577508" y="81496"/>
                </a:lnTo>
                <a:lnTo>
                  <a:pt x="1578070" y="82999"/>
                </a:lnTo>
                <a:lnTo>
                  <a:pt x="1580314" y="84924"/>
                </a:lnTo>
                <a:lnTo>
                  <a:pt x="1581758" y="85405"/>
                </a:lnTo>
                <a:lnTo>
                  <a:pt x="1586931" y="85405"/>
                </a:lnTo>
                <a:lnTo>
                  <a:pt x="1590620" y="83180"/>
                </a:lnTo>
                <a:lnTo>
                  <a:pt x="1594589" y="78729"/>
                </a:lnTo>
                <a:lnTo>
                  <a:pt x="1596594" y="76524"/>
                </a:lnTo>
                <a:lnTo>
                  <a:pt x="1598519" y="73898"/>
                </a:lnTo>
                <a:lnTo>
                  <a:pt x="1600363" y="70850"/>
                </a:lnTo>
                <a:lnTo>
                  <a:pt x="1598679" y="69708"/>
                </a:lnTo>
                <a:lnTo>
                  <a:pt x="1597195" y="71512"/>
                </a:lnTo>
                <a:lnTo>
                  <a:pt x="1596093" y="72855"/>
                </a:lnTo>
                <a:lnTo>
                  <a:pt x="1595371" y="73737"/>
                </a:lnTo>
                <a:lnTo>
                  <a:pt x="1594208" y="75181"/>
                </a:lnTo>
                <a:lnTo>
                  <a:pt x="1593407" y="76123"/>
                </a:lnTo>
                <a:lnTo>
                  <a:pt x="1592003" y="77526"/>
                </a:lnTo>
                <a:lnTo>
                  <a:pt x="1590560" y="78699"/>
                </a:lnTo>
                <a:lnTo>
                  <a:pt x="1589296" y="79391"/>
                </a:lnTo>
                <a:lnTo>
                  <a:pt x="1587672" y="79200"/>
                </a:lnTo>
                <a:lnTo>
                  <a:pt x="1587071" y="77988"/>
                </a:lnTo>
                <a:lnTo>
                  <a:pt x="1587151" y="76464"/>
                </a:lnTo>
                <a:lnTo>
                  <a:pt x="1587472" y="75101"/>
                </a:lnTo>
                <a:lnTo>
                  <a:pt x="1587853" y="73557"/>
                </a:lnTo>
                <a:lnTo>
                  <a:pt x="1599221" y="30914"/>
                </a:lnTo>
                <a:lnTo>
                  <a:pt x="1590138" y="30914"/>
                </a:lnTo>
                <a:lnTo>
                  <a:pt x="1587732" y="37651"/>
                </a:lnTo>
                <a:lnTo>
                  <a:pt x="1585888" y="42562"/>
                </a:lnTo>
                <a:lnTo>
                  <a:pt x="1584605" y="45649"/>
                </a:lnTo>
                <a:lnTo>
                  <a:pt x="1582520" y="50622"/>
                </a:lnTo>
                <a:lnTo>
                  <a:pt x="1580235" y="55133"/>
                </a:lnTo>
                <a:lnTo>
                  <a:pt x="1577749" y="59182"/>
                </a:lnTo>
                <a:lnTo>
                  <a:pt x="1574982" y="63713"/>
                </a:lnTo>
                <a:lnTo>
                  <a:pt x="1571824" y="68084"/>
                </a:lnTo>
                <a:lnTo>
                  <a:pt x="1568275" y="72294"/>
                </a:lnTo>
                <a:lnTo>
                  <a:pt x="1564727" y="76504"/>
                </a:lnTo>
                <a:lnTo>
                  <a:pt x="1561770" y="78609"/>
                </a:lnTo>
                <a:lnTo>
                  <a:pt x="1558562" y="78609"/>
                </a:lnTo>
                <a:lnTo>
                  <a:pt x="1556838" y="77306"/>
                </a:lnTo>
                <a:lnTo>
                  <a:pt x="1556577" y="75421"/>
                </a:lnTo>
                <a:lnTo>
                  <a:pt x="1556878" y="73898"/>
                </a:lnTo>
                <a:lnTo>
                  <a:pt x="1557359" y="72113"/>
                </a:lnTo>
                <a:lnTo>
                  <a:pt x="1568005" y="31215"/>
                </a:lnTo>
                <a:lnTo>
                  <a:pt x="1567464" y="29531"/>
                </a:lnTo>
                <a:lnTo>
                  <a:pt x="1557900" y="31335"/>
                </a:lnTo>
                <a:close/>
              </a:path>
              <a:path w="1654254" h="109764">
                <a:moveTo>
                  <a:pt x="1607400" y="68144"/>
                </a:moveTo>
                <a:lnTo>
                  <a:pt x="1607400" y="73757"/>
                </a:lnTo>
                <a:lnTo>
                  <a:pt x="1609004" y="78068"/>
                </a:lnTo>
                <a:lnTo>
                  <a:pt x="1612212" y="81075"/>
                </a:lnTo>
                <a:lnTo>
                  <a:pt x="1615420" y="84082"/>
                </a:lnTo>
                <a:lnTo>
                  <a:pt x="1619149" y="85586"/>
                </a:lnTo>
                <a:lnTo>
                  <a:pt x="1629413" y="85586"/>
                </a:lnTo>
                <a:lnTo>
                  <a:pt x="1635408" y="83441"/>
                </a:lnTo>
                <a:lnTo>
                  <a:pt x="1641383" y="79150"/>
                </a:lnTo>
                <a:lnTo>
                  <a:pt x="1644751" y="76745"/>
                </a:lnTo>
                <a:lnTo>
                  <a:pt x="1647337" y="74399"/>
                </a:lnTo>
                <a:lnTo>
                  <a:pt x="1649141" y="72113"/>
                </a:lnTo>
                <a:lnTo>
                  <a:pt x="1647577" y="70730"/>
                </a:lnTo>
                <a:lnTo>
                  <a:pt x="1643929" y="73737"/>
                </a:lnTo>
                <a:lnTo>
                  <a:pt x="1641142" y="75822"/>
                </a:lnTo>
                <a:lnTo>
                  <a:pt x="1639217" y="76985"/>
                </a:lnTo>
                <a:lnTo>
                  <a:pt x="1635849" y="78990"/>
                </a:lnTo>
                <a:lnTo>
                  <a:pt x="1632661" y="79992"/>
                </a:lnTo>
                <a:lnTo>
                  <a:pt x="1626486" y="79992"/>
                </a:lnTo>
                <a:lnTo>
                  <a:pt x="1623750" y="79010"/>
                </a:lnTo>
                <a:lnTo>
                  <a:pt x="1621444" y="77046"/>
                </a:lnTo>
                <a:lnTo>
                  <a:pt x="1619138" y="75080"/>
                </a:lnTo>
                <a:lnTo>
                  <a:pt x="1617986" y="72334"/>
                </a:lnTo>
                <a:lnTo>
                  <a:pt x="1617986" y="67322"/>
                </a:lnTo>
                <a:lnTo>
                  <a:pt x="1618086" y="66089"/>
                </a:lnTo>
                <a:lnTo>
                  <a:pt x="1618487" y="64124"/>
                </a:lnTo>
                <a:lnTo>
                  <a:pt x="1618848" y="62811"/>
                </a:lnTo>
                <a:lnTo>
                  <a:pt x="1619369" y="61167"/>
                </a:lnTo>
                <a:lnTo>
                  <a:pt x="1622797" y="60746"/>
                </a:lnTo>
                <a:lnTo>
                  <a:pt x="1630255" y="59824"/>
                </a:lnTo>
                <a:lnTo>
                  <a:pt x="1637362" y="57308"/>
                </a:lnTo>
                <a:lnTo>
                  <a:pt x="1644119" y="53198"/>
                </a:lnTo>
                <a:lnTo>
                  <a:pt x="1646134" y="41861"/>
                </a:lnTo>
                <a:lnTo>
                  <a:pt x="1643728" y="46100"/>
                </a:lnTo>
                <a:lnTo>
                  <a:pt x="1638917" y="50371"/>
                </a:lnTo>
                <a:lnTo>
                  <a:pt x="1634105" y="54641"/>
                </a:lnTo>
                <a:lnTo>
                  <a:pt x="1627870" y="57338"/>
                </a:lnTo>
                <a:lnTo>
                  <a:pt x="1620211" y="58461"/>
                </a:lnTo>
                <a:lnTo>
                  <a:pt x="1619429" y="42281"/>
                </a:lnTo>
                <a:lnTo>
                  <a:pt x="1616939" y="45031"/>
                </a:lnTo>
                <a:lnTo>
                  <a:pt x="1609785" y="56420"/>
                </a:lnTo>
                <a:lnTo>
                  <a:pt x="1607400" y="68144"/>
                </a:lnTo>
                <a:close/>
              </a:path>
              <a:path w="1654254" h="109764">
                <a:moveTo>
                  <a:pt x="1654254" y="44146"/>
                </a:moveTo>
                <a:lnTo>
                  <a:pt x="1654254" y="35525"/>
                </a:lnTo>
                <a:lnTo>
                  <a:pt x="1653331" y="33380"/>
                </a:lnTo>
                <a:lnTo>
                  <a:pt x="1651487" y="31936"/>
                </a:lnTo>
                <a:lnTo>
                  <a:pt x="1649643" y="30493"/>
                </a:lnTo>
                <a:lnTo>
                  <a:pt x="1647156" y="29771"/>
                </a:lnTo>
                <a:lnTo>
                  <a:pt x="1644029" y="29771"/>
                </a:lnTo>
                <a:lnTo>
                  <a:pt x="1642012" y="29851"/>
                </a:lnTo>
                <a:lnTo>
                  <a:pt x="1630555" y="33417"/>
                </a:lnTo>
                <a:lnTo>
                  <a:pt x="1619429" y="42281"/>
                </a:lnTo>
                <a:lnTo>
                  <a:pt x="1620211" y="58461"/>
                </a:lnTo>
                <a:lnTo>
                  <a:pt x="1620973" y="56416"/>
                </a:lnTo>
                <a:lnTo>
                  <a:pt x="1621695" y="54591"/>
                </a:lnTo>
                <a:lnTo>
                  <a:pt x="1622377" y="52987"/>
                </a:lnTo>
                <a:lnTo>
                  <a:pt x="1623619" y="49980"/>
                </a:lnTo>
                <a:lnTo>
                  <a:pt x="1625303" y="46832"/>
                </a:lnTo>
                <a:lnTo>
                  <a:pt x="1627428" y="43544"/>
                </a:lnTo>
                <a:lnTo>
                  <a:pt x="1629434" y="40738"/>
                </a:lnTo>
                <a:lnTo>
                  <a:pt x="1631689" y="38222"/>
                </a:lnTo>
                <a:lnTo>
                  <a:pt x="1634195" y="35996"/>
                </a:lnTo>
                <a:lnTo>
                  <a:pt x="1636701" y="33771"/>
                </a:lnTo>
                <a:lnTo>
                  <a:pt x="1639257" y="32658"/>
                </a:lnTo>
                <a:lnTo>
                  <a:pt x="1643267" y="32658"/>
                </a:lnTo>
                <a:lnTo>
                  <a:pt x="1644329" y="33109"/>
                </a:lnTo>
                <a:lnTo>
                  <a:pt x="1645773" y="34914"/>
                </a:lnTo>
                <a:lnTo>
                  <a:pt x="1646134" y="36127"/>
                </a:lnTo>
                <a:lnTo>
                  <a:pt x="1646134" y="41861"/>
                </a:lnTo>
                <a:lnTo>
                  <a:pt x="1644119" y="53198"/>
                </a:lnTo>
                <a:lnTo>
                  <a:pt x="1650875" y="49088"/>
                </a:lnTo>
                <a:lnTo>
                  <a:pt x="1654254" y="44146"/>
                </a:lnTo>
                <a:close/>
              </a:path>
              <a:path w="1654254" h="109764">
                <a:moveTo>
                  <a:pt x="1216090" y="34823"/>
                </a:moveTo>
                <a:lnTo>
                  <a:pt x="1217674" y="34643"/>
                </a:lnTo>
                <a:lnTo>
                  <a:pt x="1219479" y="34523"/>
                </a:lnTo>
                <a:lnTo>
                  <a:pt x="1220962" y="34523"/>
                </a:lnTo>
                <a:lnTo>
                  <a:pt x="1222606" y="35485"/>
                </a:lnTo>
                <a:lnTo>
                  <a:pt x="1223508" y="37049"/>
                </a:lnTo>
                <a:lnTo>
                  <a:pt x="1223508" y="39294"/>
                </a:lnTo>
                <a:lnTo>
                  <a:pt x="1222997" y="42281"/>
                </a:lnTo>
                <a:lnTo>
                  <a:pt x="1222657" y="43925"/>
                </a:lnTo>
                <a:lnTo>
                  <a:pt x="1222206" y="45790"/>
                </a:lnTo>
                <a:lnTo>
                  <a:pt x="1221644" y="47875"/>
                </a:lnTo>
                <a:lnTo>
                  <a:pt x="1211660" y="84082"/>
                </a:lnTo>
                <a:lnTo>
                  <a:pt x="1220922" y="84082"/>
                </a:lnTo>
                <a:lnTo>
                  <a:pt x="1222727" y="78188"/>
                </a:lnTo>
                <a:lnTo>
                  <a:pt x="1224170" y="73637"/>
                </a:lnTo>
                <a:lnTo>
                  <a:pt x="1225253" y="70430"/>
                </a:lnTo>
                <a:lnTo>
                  <a:pt x="1226977" y="65337"/>
                </a:lnTo>
                <a:lnTo>
                  <a:pt x="1228541" y="61247"/>
                </a:lnTo>
                <a:lnTo>
                  <a:pt x="1229944" y="58160"/>
                </a:lnTo>
                <a:lnTo>
                  <a:pt x="1232269" y="53068"/>
                </a:lnTo>
                <a:lnTo>
                  <a:pt x="1234906" y="48336"/>
                </a:lnTo>
                <a:lnTo>
                  <a:pt x="1237853" y="43966"/>
                </a:lnTo>
                <a:lnTo>
                  <a:pt x="1240800" y="39595"/>
                </a:lnTo>
                <a:lnTo>
                  <a:pt x="1243056" y="37410"/>
                </a:lnTo>
                <a:lnTo>
                  <a:pt x="1244620" y="37410"/>
                </a:lnTo>
                <a:lnTo>
                  <a:pt x="1246003" y="38192"/>
                </a:lnTo>
                <a:lnTo>
                  <a:pt x="1246725" y="39515"/>
                </a:lnTo>
                <a:lnTo>
                  <a:pt x="1248228" y="41199"/>
                </a:lnTo>
                <a:lnTo>
                  <a:pt x="1249812" y="41920"/>
                </a:lnTo>
                <a:lnTo>
                  <a:pt x="1252860" y="41920"/>
                </a:lnTo>
                <a:lnTo>
                  <a:pt x="1254273" y="41329"/>
                </a:lnTo>
                <a:lnTo>
                  <a:pt x="1255295" y="40146"/>
                </a:lnTo>
                <a:lnTo>
                  <a:pt x="1256318" y="38963"/>
                </a:lnTo>
                <a:lnTo>
                  <a:pt x="1256829" y="37470"/>
                </a:lnTo>
                <a:lnTo>
                  <a:pt x="1256829" y="34062"/>
                </a:lnTo>
                <a:lnTo>
                  <a:pt x="1256318" y="32639"/>
                </a:lnTo>
                <a:lnTo>
                  <a:pt x="1255295" y="31395"/>
                </a:lnTo>
                <a:lnTo>
                  <a:pt x="1254273" y="30153"/>
                </a:lnTo>
                <a:lnTo>
                  <a:pt x="1252820" y="29531"/>
                </a:lnTo>
                <a:lnTo>
                  <a:pt x="1247447" y="29531"/>
                </a:lnTo>
                <a:lnTo>
                  <a:pt x="1243768" y="31867"/>
                </a:lnTo>
                <a:lnTo>
                  <a:pt x="1239898" y="36537"/>
                </a:lnTo>
                <a:lnTo>
                  <a:pt x="1236029" y="41209"/>
                </a:lnTo>
                <a:lnTo>
                  <a:pt x="1232651" y="46371"/>
                </a:lnTo>
                <a:lnTo>
                  <a:pt x="1229764" y="52025"/>
                </a:lnTo>
                <a:lnTo>
                  <a:pt x="1228441" y="54611"/>
                </a:lnTo>
                <a:lnTo>
                  <a:pt x="1234455" y="31335"/>
                </a:lnTo>
                <a:lnTo>
                  <a:pt x="1234535" y="30834"/>
                </a:lnTo>
                <a:lnTo>
                  <a:pt x="1233613" y="29350"/>
                </a:lnTo>
                <a:lnTo>
                  <a:pt x="1233412" y="29350"/>
                </a:lnTo>
                <a:lnTo>
                  <a:pt x="1231458" y="29711"/>
                </a:lnTo>
                <a:lnTo>
                  <a:pt x="1227749" y="30433"/>
                </a:lnTo>
                <a:lnTo>
                  <a:pt x="1224040" y="31155"/>
                </a:lnTo>
                <a:lnTo>
                  <a:pt x="1220622" y="31836"/>
                </a:lnTo>
                <a:lnTo>
                  <a:pt x="1217494" y="32478"/>
                </a:lnTo>
                <a:lnTo>
                  <a:pt x="1215088" y="32959"/>
                </a:lnTo>
                <a:lnTo>
                  <a:pt x="1215088" y="34944"/>
                </a:lnTo>
                <a:lnTo>
                  <a:pt x="1216090" y="34823"/>
                </a:lnTo>
                <a:close/>
              </a:path>
              <a:path w="1654254" h="109764">
                <a:moveTo>
                  <a:pt x="902289" y="77396"/>
                </a:moveTo>
                <a:lnTo>
                  <a:pt x="905256" y="80143"/>
                </a:lnTo>
                <a:lnTo>
                  <a:pt x="908223" y="82889"/>
                </a:lnTo>
                <a:lnTo>
                  <a:pt x="911712" y="84262"/>
                </a:lnTo>
                <a:lnTo>
                  <a:pt x="915722" y="84262"/>
                </a:lnTo>
                <a:lnTo>
                  <a:pt x="915922" y="80413"/>
                </a:lnTo>
                <a:lnTo>
                  <a:pt x="914038" y="79731"/>
                </a:lnTo>
                <a:lnTo>
                  <a:pt x="912474" y="78368"/>
                </a:lnTo>
                <a:lnTo>
                  <a:pt x="910910" y="77005"/>
                </a:lnTo>
                <a:lnTo>
                  <a:pt x="910128" y="74960"/>
                </a:lnTo>
                <a:lnTo>
                  <a:pt x="910128" y="66901"/>
                </a:lnTo>
                <a:lnTo>
                  <a:pt x="911993" y="60586"/>
                </a:lnTo>
                <a:lnTo>
                  <a:pt x="915722" y="53288"/>
                </a:lnTo>
                <a:lnTo>
                  <a:pt x="919451" y="45991"/>
                </a:lnTo>
                <a:lnTo>
                  <a:pt x="923701" y="42342"/>
                </a:lnTo>
                <a:lnTo>
                  <a:pt x="931119" y="42342"/>
                </a:lnTo>
                <a:lnTo>
                  <a:pt x="933264" y="43284"/>
                </a:lnTo>
                <a:lnTo>
                  <a:pt x="934908" y="45168"/>
                </a:lnTo>
                <a:lnTo>
                  <a:pt x="936552" y="47053"/>
                </a:lnTo>
                <a:lnTo>
                  <a:pt x="937374" y="49679"/>
                </a:lnTo>
                <a:lnTo>
                  <a:pt x="937374" y="58420"/>
                </a:lnTo>
                <a:lnTo>
                  <a:pt x="935440" y="64325"/>
                </a:lnTo>
                <a:lnTo>
                  <a:pt x="931570" y="70760"/>
                </a:lnTo>
                <a:lnTo>
                  <a:pt x="927700" y="77196"/>
                </a:lnTo>
                <a:lnTo>
                  <a:pt x="923220" y="80413"/>
                </a:lnTo>
                <a:lnTo>
                  <a:pt x="928563" y="80834"/>
                </a:lnTo>
                <a:lnTo>
                  <a:pt x="933435" y="73978"/>
                </a:lnTo>
                <a:lnTo>
                  <a:pt x="938306" y="67121"/>
                </a:lnTo>
                <a:lnTo>
                  <a:pt x="940742" y="59984"/>
                </a:lnTo>
                <a:lnTo>
                  <a:pt x="940742" y="46832"/>
                </a:lnTo>
                <a:lnTo>
                  <a:pt x="938798" y="42782"/>
                </a:lnTo>
                <a:lnTo>
                  <a:pt x="934908" y="40417"/>
                </a:lnTo>
                <a:lnTo>
                  <a:pt x="932663" y="39053"/>
                </a:lnTo>
                <a:lnTo>
                  <a:pt x="930096" y="38372"/>
                </a:lnTo>
                <a:lnTo>
                  <a:pt x="920232" y="38372"/>
                </a:lnTo>
                <a:lnTo>
                  <a:pt x="914088" y="41600"/>
                </a:lnTo>
                <a:lnTo>
                  <a:pt x="908775" y="48055"/>
                </a:lnTo>
                <a:lnTo>
                  <a:pt x="903462" y="54511"/>
                </a:lnTo>
                <a:lnTo>
                  <a:pt x="900806" y="60926"/>
                </a:lnTo>
                <a:lnTo>
                  <a:pt x="900806" y="73116"/>
                </a:lnTo>
                <a:lnTo>
                  <a:pt x="902289" y="77396"/>
                </a:lnTo>
                <a:close/>
              </a:path>
              <a:path w="1654254" h="109764">
                <a:moveTo>
                  <a:pt x="560382" y="35455"/>
                </a:moveTo>
                <a:lnTo>
                  <a:pt x="561795" y="35365"/>
                </a:lnTo>
                <a:lnTo>
                  <a:pt x="563719" y="35365"/>
                </a:lnTo>
                <a:lnTo>
                  <a:pt x="565013" y="35695"/>
                </a:lnTo>
                <a:lnTo>
                  <a:pt x="566336" y="37019"/>
                </a:lnTo>
                <a:lnTo>
                  <a:pt x="566667" y="39094"/>
                </a:lnTo>
                <a:lnTo>
                  <a:pt x="566596" y="40567"/>
                </a:lnTo>
                <a:lnTo>
                  <a:pt x="566316" y="41890"/>
                </a:lnTo>
                <a:lnTo>
                  <a:pt x="565805" y="43785"/>
                </a:lnTo>
                <a:lnTo>
                  <a:pt x="564923" y="46912"/>
                </a:lnTo>
                <a:lnTo>
                  <a:pt x="554517" y="84082"/>
                </a:lnTo>
                <a:lnTo>
                  <a:pt x="563840" y="84082"/>
                </a:lnTo>
                <a:lnTo>
                  <a:pt x="566486" y="75381"/>
                </a:lnTo>
                <a:lnTo>
                  <a:pt x="568421" y="69376"/>
                </a:lnTo>
                <a:lnTo>
                  <a:pt x="569644" y="66069"/>
                </a:lnTo>
                <a:lnTo>
                  <a:pt x="570867" y="62761"/>
                </a:lnTo>
                <a:lnTo>
                  <a:pt x="572541" y="59362"/>
                </a:lnTo>
                <a:lnTo>
                  <a:pt x="574666" y="55874"/>
                </a:lnTo>
                <a:lnTo>
                  <a:pt x="577433" y="51383"/>
                </a:lnTo>
                <a:lnTo>
                  <a:pt x="580159" y="47514"/>
                </a:lnTo>
                <a:lnTo>
                  <a:pt x="582846" y="44266"/>
                </a:lnTo>
                <a:lnTo>
                  <a:pt x="587417" y="38813"/>
                </a:lnTo>
                <a:lnTo>
                  <a:pt x="591206" y="36086"/>
                </a:lnTo>
                <a:lnTo>
                  <a:pt x="595376" y="36086"/>
                </a:lnTo>
                <a:lnTo>
                  <a:pt x="596649" y="37139"/>
                </a:lnTo>
                <a:lnTo>
                  <a:pt x="597341" y="38673"/>
                </a:lnTo>
                <a:lnTo>
                  <a:pt x="597271" y="40808"/>
                </a:lnTo>
                <a:lnTo>
                  <a:pt x="596990" y="42853"/>
                </a:lnTo>
                <a:lnTo>
                  <a:pt x="596719" y="44166"/>
                </a:lnTo>
                <a:lnTo>
                  <a:pt x="596319" y="45770"/>
                </a:lnTo>
                <a:lnTo>
                  <a:pt x="588740" y="75000"/>
                </a:lnTo>
                <a:lnTo>
                  <a:pt x="588449" y="76223"/>
                </a:lnTo>
                <a:lnTo>
                  <a:pt x="588249" y="77747"/>
                </a:lnTo>
                <a:lnTo>
                  <a:pt x="588199" y="81516"/>
                </a:lnTo>
                <a:lnTo>
                  <a:pt x="588830" y="83150"/>
                </a:lnTo>
                <a:lnTo>
                  <a:pt x="590093" y="84052"/>
                </a:lnTo>
                <a:lnTo>
                  <a:pt x="591356" y="84954"/>
                </a:lnTo>
                <a:lnTo>
                  <a:pt x="592669" y="85405"/>
                </a:lnTo>
                <a:lnTo>
                  <a:pt x="597040" y="85405"/>
                </a:lnTo>
                <a:lnTo>
                  <a:pt x="600188" y="83821"/>
                </a:lnTo>
                <a:lnTo>
                  <a:pt x="603476" y="80654"/>
                </a:lnTo>
                <a:lnTo>
                  <a:pt x="605400" y="78850"/>
                </a:lnTo>
                <a:lnTo>
                  <a:pt x="608006" y="75722"/>
                </a:lnTo>
                <a:lnTo>
                  <a:pt x="611295" y="71271"/>
                </a:lnTo>
                <a:lnTo>
                  <a:pt x="609550" y="69707"/>
                </a:lnTo>
                <a:lnTo>
                  <a:pt x="606463" y="73717"/>
                </a:lnTo>
                <a:lnTo>
                  <a:pt x="604238" y="76333"/>
                </a:lnTo>
                <a:lnTo>
                  <a:pt x="602874" y="77556"/>
                </a:lnTo>
                <a:lnTo>
                  <a:pt x="601511" y="78780"/>
                </a:lnTo>
                <a:lnTo>
                  <a:pt x="600308" y="79391"/>
                </a:lnTo>
                <a:lnTo>
                  <a:pt x="598163" y="79150"/>
                </a:lnTo>
                <a:lnTo>
                  <a:pt x="597461" y="77647"/>
                </a:lnTo>
                <a:lnTo>
                  <a:pt x="597562" y="76073"/>
                </a:lnTo>
                <a:lnTo>
                  <a:pt x="597962" y="74348"/>
                </a:lnTo>
                <a:lnTo>
                  <a:pt x="598303" y="73015"/>
                </a:lnTo>
                <a:lnTo>
                  <a:pt x="606182" y="44206"/>
                </a:lnTo>
                <a:lnTo>
                  <a:pt x="606503" y="43003"/>
                </a:lnTo>
                <a:lnTo>
                  <a:pt x="606764" y="41880"/>
                </a:lnTo>
                <a:lnTo>
                  <a:pt x="607165" y="39795"/>
                </a:lnTo>
                <a:lnTo>
                  <a:pt x="607265" y="37831"/>
                </a:lnTo>
                <a:lnTo>
                  <a:pt x="607265" y="34382"/>
                </a:lnTo>
                <a:lnTo>
                  <a:pt x="606042" y="31997"/>
                </a:lnTo>
                <a:lnTo>
                  <a:pt x="603596" y="30673"/>
                </a:lnTo>
                <a:lnTo>
                  <a:pt x="602313" y="29992"/>
                </a:lnTo>
                <a:lnTo>
                  <a:pt x="600789" y="29651"/>
                </a:lnTo>
                <a:lnTo>
                  <a:pt x="594454" y="29651"/>
                </a:lnTo>
                <a:lnTo>
                  <a:pt x="589281" y="32879"/>
                </a:lnTo>
                <a:lnTo>
                  <a:pt x="583507" y="39334"/>
                </a:lnTo>
                <a:lnTo>
                  <a:pt x="580220" y="42983"/>
                </a:lnTo>
                <a:lnTo>
                  <a:pt x="576130" y="48556"/>
                </a:lnTo>
                <a:lnTo>
                  <a:pt x="571238" y="56054"/>
                </a:lnTo>
                <a:lnTo>
                  <a:pt x="579237" y="30192"/>
                </a:lnTo>
                <a:lnTo>
                  <a:pt x="578756" y="29651"/>
                </a:lnTo>
                <a:lnTo>
                  <a:pt x="567990" y="31997"/>
                </a:lnTo>
                <a:lnTo>
                  <a:pt x="566707" y="32277"/>
                </a:lnTo>
                <a:lnTo>
                  <a:pt x="565514" y="32518"/>
                </a:lnTo>
                <a:lnTo>
                  <a:pt x="563309" y="32919"/>
                </a:lnTo>
                <a:lnTo>
                  <a:pt x="561454" y="33219"/>
                </a:lnTo>
                <a:lnTo>
                  <a:pt x="558848" y="33620"/>
                </a:lnTo>
                <a:lnTo>
                  <a:pt x="558848" y="35665"/>
                </a:lnTo>
                <a:lnTo>
                  <a:pt x="560382" y="35455"/>
                </a:lnTo>
                <a:close/>
              </a:path>
              <a:path w="1654254" h="109764">
                <a:moveTo>
                  <a:pt x="503155" y="5032"/>
                </a:moveTo>
                <a:lnTo>
                  <a:pt x="504509" y="4932"/>
                </a:lnTo>
                <a:lnTo>
                  <a:pt x="505721" y="4871"/>
                </a:lnTo>
                <a:lnTo>
                  <a:pt x="507486" y="4871"/>
                </a:lnTo>
                <a:lnTo>
                  <a:pt x="508899" y="5473"/>
                </a:lnTo>
                <a:lnTo>
                  <a:pt x="509771" y="6856"/>
                </a:lnTo>
                <a:lnTo>
                  <a:pt x="509771" y="8821"/>
                </a:lnTo>
                <a:lnTo>
                  <a:pt x="509621" y="10374"/>
                </a:lnTo>
                <a:lnTo>
                  <a:pt x="509290" y="11668"/>
                </a:lnTo>
                <a:lnTo>
                  <a:pt x="502433" y="36327"/>
                </a:lnTo>
                <a:lnTo>
                  <a:pt x="501993" y="34202"/>
                </a:lnTo>
                <a:lnTo>
                  <a:pt x="501391" y="32698"/>
                </a:lnTo>
                <a:lnTo>
                  <a:pt x="500629" y="31817"/>
                </a:lnTo>
                <a:lnTo>
                  <a:pt x="499306" y="30292"/>
                </a:lnTo>
                <a:lnTo>
                  <a:pt x="497061" y="29531"/>
                </a:lnTo>
                <a:lnTo>
                  <a:pt x="492466" y="29585"/>
                </a:lnTo>
                <a:lnTo>
                  <a:pt x="481643" y="33419"/>
                </a:lnTo>
                <a:lnTo>
                  <a:pt x="470556" y="43304"/>
                </a:lnTo>
                <a:lnTo>
                  <a:pt x="467440" y="47142"/>
                </a:lnTo>
                <a:lnTo>
                  <a:pt x="460755" y="58829"/>
                </a:lnTo>
                <a:lnTo>
                  <a:pt x="458527" y="70249"/>
                </a:lnTo>
                <a:lnTo>
                  <a:pt x="458527" y="75421"/>
                </a:lnTo>
                <a:lnTo>
                  <a:pt x="459831" y="79250"/>
                </a:lnTo>
                <a:lnTo>
                  <a:pt x="462437" y="81736"/>
                </a:lnTo>
                <a:lnTo>
                  <a:pt x="465043" y="84222"/>
                </a:lnTo>
                <a:lnTo>
                  <a:pt x="468091" y="85465"/>
                </a:lnTo>
                <a:lnTo>
                  <a:pt x="471579" y="85465"/>
                </a:lnTo>
                <a:lnTo>
                  <a:pt x="470917" y="76534"/>
                </a:lnTo>
                <a:lnTo>
                  <a:pt x="469795" y="74710"/>
                </a:lnTo>
                <a:lnTo>
                  <a:pt x="469233" y="72574"/>
                </a:lnTo>
                <a:lnTo>
                  <a:pt x="469233" y="63633"/>
                </a:lnTo>
                <a:lnTo>
                  <a:pt x="471779" y="55974"/>
                </a:lnTo>
                <a:lnTo>
                  <a:pt x="476872" y="47153"/>
                </a:lnTo>
                <a:lnTo>
                  <a:pt x="482566" y="37289"/>
                </a:lnTo>
                <a:lnTo>
                  <a:pt x="488460" y="32357"/>
                </a:lnTo>
                <a:lnTo>
                  <a:pt x="497000" y="32357"/>
                </a:lnTo>
                <a:lnTo>
                  <a:pt x="498624" y="33159"/>
                </a:lnTo>
                <a:lnTo>
                  <a:pt x="499426" y="34763"/>
                </a:lnTo>
                <a:lnTo>
                  <a:pt x="500228" y="36367"/>
                </a:lnTo>
                <a:lnTo>
                  <a:pt x="500629" y="38392"/>
                </a:lnTo>
                <a:lnTo>
                  <a:pt x="500628" y="41113"/>
                </a:lnTo>
                <a:lnTo>
                  <a:pt x="498720" y="52938"/>
                </a:lnTo>
                <a:lnTo>
                  <a:pt x="493171" y="65437"/>
                </a:lnTo>
                <a:lnTo>
                  <a:pt x="487878" y="74660"/>
                </a:lnTo>
                <a:lnTo>
                  <a:pt x="483458" y="81015"/>
                </a:lnTo>
                <a:lnTo>
                  <a:pt x="487086" y="78047"/>
                </a:lnTo>
                <a:lnTo>
                  <a:pt x="490424" y="74238"/>
                </a:lnTo>
                <a:lnTo>
                  <a:pt x="493472" y="69587"/>
                </a:lnTo>
                <a:lnTo>
                  <a:pt x="492991" y="71752"/>
                </a:lnTo>
                <a:lnTo>
                  <a:pt x="492630" y="73757"/>
                </a:lnTo>
                <a:lnTo>
                  <a:pt x="492389" y="75601"/>
                </a:lnTo>
                <a:lnTo>
                  <a:pt x="492149" y="77446"/>
                </a:lnTo>
                <a:lnTo>
                  <a:pt x="492028" y="78789"/>
                </a:lnTo>
                <a:lnTo>
                  <a:pt x="492028" y="82117"/>
                </a:lnTo>
                <a:lnTo>
                  <a:pt x="492850" y="83842"/>
                </a:lnTo>
                <a:lnTo>
                  <a:pt x="494494" y="84804"/>
                </a:lnTo>
                <a:lnTo>
                  <a:pt x="495376" y="85285"/>
                </a:lnTo>
                <a:lnTo>
                  <a:pt x="497441" y="85525"/>
                </a:lnTo>
                <a:lnTo>
                  <a:pt x="500729" y="85525"/>
                </a:lnTo>
                <a:lnTo>
                  <a:pt x="504438" y="83500"/>
                </a:lnTo>
                <a:lnTo>
                  <a:pt x="508568" y="79451"/>
                </a:lnTo>
                <a:lnTo>
                  <a:pt x="510894" y="77165"/>
                </a:lnTo>
                <a:lnTo>
                  <a:pt x="512798" y="74920"/>
                </a:lnTo>
                <a:lnTo>
                  <a:pt x="514282" y="72715"/>
                </a:lnTo>
                <a:lnTo>
                  <a:pt x="515124" y="71452"/>
                </a:lnTo>
                <a:lnTo>
                  <a:pt x="513741" y="70128"/>
                </a:lnTo>
                <a:lnTo>
                  <a:pt x="511575" y="72735"/>
                </a:lnTo>
                <a:lnTo>
                  <a:pt x="509872" y="74660"/>
                </a:lnTo>
                <a:lnTo>
                  <a:pt x="508629" y="75902"/>
                </a:lnTo>
                <a:lnTo>
                  <a:pt x="506503" y="77947"/>
                </a:lnTo>
                <a:lnTo>
                  <a:pt x="504859" y="78970"/>
                </a:lnTo>
                <a:lnTo>
                  <a:pt x="502825" y="78809"/>
                </a:lnTo>
                <a:lnTo>
                  <a:pt x="501471" y="77467"/>
                </a:lnTo>
                <a:lnTo>
                  <a:pt x="501471" y="75942"/>
                </a:lnTo>
                <a:lnTo>
                  <a:pt x="501722" y="74369"/>
                </a:lnTo>
                <a:lnTo>
                  <a:pt x="502013" y="73135"/>
                </a:lnTo>
                <a:lnTo>
                  <a:pt x="509891" y="44507"/>
                </a:lnTo>
                <a:lnTo>
                  <a:pt x="521440" y="1263"/>
                </a:lnTo>
                <a:lnTo>
                  <a:pt x="521019" y="0"/>
                </a:lnTo>
                <a:lnTo>
                  <a:pt x="512999" y="1483"/>
                </a:lnTo>
                <a:lnTo>
                  <a:pt x="506724" y="2526"/>
                </a:lnTo>
                <a:lnTo>
                  <a:pt x="502193" y="3127"/>
                </a:lnTo>
                <a:lnTo>
                  <a:pt x="502193" y="5112"/>
                </a:lnTo>
                <a:lnTo>
                  <a:pt x="503155" y="5032"/>
                </a:lnTo>
                <a:close/>
              </a:path>
              <a:path w="1654254" h="109764">
                <a:moveTo>
                  <a:pt x="17561" y="34977"/>
                </a:moveTo>
                <a:lnTo>
                  <a:pt x="23456" y="23396"/>
                </a:lnTo>
                <a:lnTo>
                  <a:pt x="28462" y="16879"/>
                </a:lnTo>
                <a:lnTo>
                  <a:pt x="38910" y="9136"/>
                </a:lnTo>
                <a:lnTo>
                  <a:pt x="51183" y="6555"/>
                </a:lnTo>
                <a:lnTo>
                  <a:pt x="58481" y="6555"/>
                </a:lnTo>
                <a:lnTo>
                  <a:pt x="63713" y="9302"/>
                </a:lnTo>
                <a:lnTo>
                  <a:pt x="66881" y="14795"/>
                </a:lnTo>
                <a:lnTo>
                  <a:pt x="68605" y="17762"/>
                </a:lnTo>
                <a:lnTo>
                  <a:pt x="69688" y="21672"/>
                </a:lnTo>
                <a:lnTo>
                  <a:pt x="70129" y="26523"/>
                </a:lnTo>
                <a:lnTo>
                  <a:pt x="72294" y="26824"/>
                </a:lnTo>
                <a:lnTo>
                  <a:pt x="76805" y="2285"/>
                </a:lnTo>
                <a:lnTo>
                  <a:pt x="74279" y="2285"/>
                </a:lnTo>
                <a:lnTo>
                  <a:pt x="72775" y="4330"/>
                </a:lnTo>
                <a:lnTo>
                  <a:pt x="71131" y="5052"/>
                </a:lnTo>
                <a:lnTo>
                  <a:pt x="68766" y="5052"/>
                </a:lnTo>
                <a:lnTo>
                  <a:pt x="66239" y="4570"/>
                </a:lnTo>
                <a:lnTo>
                  <a:pt x="62070" y="3608"/>
                </a:lnTo>
                <a:lnTo>
                  <a:pt x="57900" y="2646"/>
                </a:lnTo>
                <a:lnTo>
                  <a:pt x="54030" y="2165"/>
                </a:lnTo>
                <a:lnTo>
                  <a:pt x="50461" y="2165"/>
                </a:lnTo>
                <a:lnTo>
                  <a:pt x="35221" y="4587"/>
                </a:lnTo>
                <a:lnTo>
                  <a:pt x="23860" y="10339"/>
                </a:lnTo>
                <a:lnTo>
                  <a:pt x="13773" y="19486"/>
                </a:lnTo>
                <a:lnTo>
                  <a:pt x="6470" y="29686"/>
                </a:lnTo>
                <a:lnTo>
                  <a:pt x="1617" y="41449"/>
                </a:lnTo>
                <a:lnTo>
                  <a:pt x="0" y="53889"/>
                </a:lnTo>
                <a:lnTo>
                  <a:pt x="0" y="62550"/>
                </a:lnTo>
                <a:lnTo>
                  <a:pt x="2746" y="70128"/>
                </a:lnTo>
                <a:lnTo>
                  <a:pt x="8239" y="76624"/>
                </a:lnTo>
                <a:lnTo>
                  <a:pt x="18346" y="83963"/>
                </a:lnTo>
                <a:lnTo>
                  <a:pt x="31876" y="86367"/>
                </a:lnTo>
                <a:lnTo>
                  <a:pt x="38693" y="86367"/>
                </a:lnTo>
                <a:lnTo>
                  <a:pt x="44938" y="84734"/>
                </a:lnTo>
                <a:lnTo>
                  <a:pt x="50612" y="81466"/>
                </a:lnTo>
                <a:lnTo>
                  <a:pt x="56285" y="78198"/>
                </a:lnTo>
                <a:lnTo>
                  <a:pt x="61368" y="73717"/>
                </a:lnTo>
                <a:lnTo>
                  <a:pt x="65858" y="68023"/>
                </a:lnTo>
                <a:lnTo>
                  <a:pt x="63874" y="66279"/>
                </a:lnTo>
                <a:lnTo>
                  <a:pt x="58902" y="71051"/>
                </a:lnTo>
                <a:lnTo>
                  <a:pt x="54872" y="74359"/>
                </a:lnTo>
                <a:lnTo>
                  <a:pt x="51784" y="76203"/>
                </a:lnTo>
                <a:lnTo>
                  <a:pt x="46572" y="79250"/>
                </a:lnTo>
                <a:lnTo>
                  <a:pt x="40838" y="80774"/>
                </a:lnTo>
                <a:lnTo>
                  <a:pt x="28528" y="80774"/>
                </a:lnTo>
                <a:lnTo>
                  <a:pt x="23576" y="78609"/>
                </a:lnTo>
                <a:lnTo>
                  <a:pt x="19727" y="74278"/>
                </a:lnTo>
                <a:lnTo>
                  <a:pt x="15878" y="69948"/>
                </a:lnTo>
                <a:lnTo>
                  <a:pt x="13953" y="63553"/>
                </a:lnTo>
                <a:lnTo>
                  <a:pt x="13953" y="55092"/>
                </a:lnTo>
                <a:lnTo>
                  <a:pt x="14466" y="47286"/>
                </a:lnTo>
                <a:lnTo>
                  <a:pt x="17561" y="34977"/>
                </a:lnTo>
                <a:close/>
              </a:path>
              <a:path w="1654254" h="109764">
                <a:moveTo>
                  <a:pt x="128859" y="77025"/>
                </a:moveTo>
                <a:lnTo>
                  <a:pt x="133029" y="71692"/>
                </a:lnTo>
                <a:lnTo>
                  <a:pt x="131585" y="70430"/>
                </a:lnTo>
                <a:lnTo>
                  <a:pt x="127856" y="74278"/>
                </a:lnTo>
                <a:lnTo>
                  <a:pt x="126814" y="75311"/>
                </a:lnTo>
                <a:lnTo>
                  <a:pt x="125330" y="76684"/>
                </a:lnTo>
                <a:lnTo>
                  <a:pt x="123195" y="78368"/>
                </a:lnTo>
                <a:lnTo>
                  <a:pt x="121601" y="78970"/>
                </a:lnTo>
                <a:lnTo>
                  <a:pt x="120037" y="77907"/>
                </a:lnTo>
                <a:lnTo>
                  <a:pt x="120037" y="76463"/>
                </a:lnTo>
                <a:lnTo>
                  <a:pt x="120779" y="72935"/>
                </a:lnTo>
                <a:lnTo>
                  <a:pt x="122263" y="66760"/>
                </a:lnTo>
                <a:lnTo>
                  <a:pt x="123105" y="63352"/>
                </a:lnTo>
                <a:lnTo>
                  <a:pt x="124127" y="59302"/>
                </a:lnTo>
                <a:lnTo>
                  <a:pt x="125330" y="54611"/>
                </a:lnTo>
                <a:lnTo>
                  <a:pt x="130863" y="33079"/>
                </a:lnTo>
                <a:lnTo>
                  <a:pt x="131024" y="32518"/>
                </a:lnTo>
                <a:lnTo>
                  <a:pt x="131425" y="31074"/>
                </a:lnTo>
                <a:lnTo>
                  <a:pt x="130984" y="29590"/>
                </a:lnTo>
                <a:lnTo>
                  <a:pt x="124187" y="30373"/>
                </a:lnTo>
                <a:lnTo>
                  <a:pt x="123465" y="30523"/>
                </a:lnTo>
                <a:lnTo>
                  <a:pt x="122924" y="31756"/>
                </a:lnTo>
                <a:lnTo>
                  <a:pt x="121601" y="36327"/>
                </a:lnTo>
                <a:lnTo>
                  <a:pt x="121300" y="35485"/>
                </a:lnTo>
                <a:lnTo>
                  <a:pt x="120779" y="34041"/>
                </a:lnTo>
                <a:lnTo>
                  <a:pt x="119135" y="31996"/>
                </a:lnTo>
                <a:lnTo>
                  <a:pt x="117411" y="30352"/>
                </a:lnTo>
                <a:lnTo>
                  <a:pt x="114965" y="29530"/>
                </a:lnTo>
                <a:lnTo>
                  <a:pt x="111797" y="29530"/>
                </a:lnTo>
                <a:lnTo>
                  <a:pt x="109427" y="29659"/>
                </a:lnTo>
                <a:lnTo>
                  <a:pt x="98351" y="33803"/>
                </a:lnTo>
                <a:lnTo>
                  <a:pt x="87619" y="43785"/>
                </a:lnTo>
                <a:lnTo>
                  <a:pt x="85188" y="46897"/>
                </a:lnTo>
                <a:lnTo>
                  <a:pt x="78531" y="58725"/>
                </a:lnTo>
                <a:lnTo>
                  <a:pt x="76311" y="70128"/>
                </a:lnTo>
                <a:lnTo>
                  <a:pt x="76311" y="75020"/>
                </a:lnTo>
                <a:lnTo>
                  <a:pt x="77635" y="78799"/>
                </a:lnTo>
                <a:lnTo>
                  <a:pt x="80281" y="81466"/>
                </a:lnTo>
                <a:lnTo>
                  <a:pt x="82928" y="84132"/>
                </a:lnTo>
                <a:lnTo>
                  <a:pt x="85875" y="85465"/>
                </a:lnTo>
                <a:lnTo>
                  <a:pt x="91047" y="85465"/>
                </a:lnTo>
                <a:lnTo>
                  <a:pt x="93052" y="85104"/>
                </a:lnTo>
                <a:lnTo>
                  <a:pt x="95137" y="84383"/>
                </a:lnTo>
                <a:lnTo>
                  <a:pt x="100169" y="79270"/>
                </a:lnTo>
                <a:lnTo>
                  <a:pt x="92070" y="79270"/>
                </a:lnTo>
                <a:lnTo>
                  <a:pt x="90355" y="78539"/>
                </a:lnTo>
                <a:lnTo>
                  <a:pt x="88972" y="77075"/>
                </a:lnTo>
                <a:lnTo>
                  <a:pt x="87589" y="75612"/>
                </a:lnTo>
                <a:lnTo>
                  <a:pt x="86897" y="73276"/>
                </a:lnTo>
                <a:lnTo>
                  <a:pt x="86897" y="63693"/>
                </a:lnTo>
                <a:lnTo>
                  <a:pt x="89363" y="56094"/>
                </a:lnTo>
                <a:lnTo>
                  <a:pt x="94295" y="47273"/>
                </a:lnTo>
                <a:lnTo>
                  <a:pt x="99909" y="37249"/>
                </a:lnTo>
                <a:lnTo>
                  <a:pt x="105983" y="32237"/>
                </a:lnTo>
                <a:lnTo>
                  <a:pt x="114403" y="32237"/>
                </a:lnTo>
                <a:lnTo>
                  <a:pt x="116007" y="32919"/>
                </a:lnTo>
                <a:lnTo>
                  <a:pt x="117331" y="34282"/>
                </a:lnTo>
                <a:lnTo>
                  <a:pt x="118654" y="35645"/>
                </a:lnTo>
                <a:lnTo>
                  <a:pt x="119316" y="37771"/>
                </a:lnTo>
                <a:lnTo>
                  <a:pt x="119316" y="47794"/>
                </a:lnTo>
                <a:lnTo>
                  <a:pt x="116749" y="55794"/>
                </a:lnTo>
                <a:lnTo>
                  <a:pt x="111617" y="64655"/>
                </a:lnTo>
                <a:lnTo>
                  <a:pt x="106003" y="74399"/>
                </a:lnTo>
                <a:lnTo>
                  <a:pt x="106043" y="76684"/>
                </a:lnTo>
                <a:lnTo>
                  <a:pt x="108138" y="74449"/>
                </a:lnTo>
                <a:lnTo>
                  <a:pt x="109843" y="72143"/>
                </a:lnTo>
                <a:lnTo>
                  <a:pt x="111546" y="69838"/>
                </a:lnTo>
                <a:lnTo>
                  <a:pt x="112760" y="68084"/>
                </a:lnTo>
                <a:lnTo>
                  <a:pt x="113482" y="66881"/>
                </a:lnTo>
                <a:lnTo>
                  <a:pt x="112960" y="68725"/>
                </a:lnTo>
                <a:lnTo>
                  <a:pt x="112429" y="71001"/>
                </a:lnTo>
                <a:lnTo>
                  <a:pt x="111887" y="73707"/>
                </a:lnTo>
                <a:lnTo>
                  <a:pt x="111346" y="76413"/>
                </a:lnTo>
                <a:lnTo>
                  <a:pt x="111076" y="78489"/>
                </a:lnTo>
                <a:lnTo>
                  <a:pt x="111076" y="81496"/>
                </a:lnTo>
                <a:lnTo>
                  <a:pt x="111486" y="82799"/>
                </a:lnTo>
                <a:lnTo>
                  <a:pt x="112309" y="83842"/>
                </a:lnTo>
                <a:lnTo>
                  <a:pt x="114283" y="85405"/>
                </a:lnTo>
                <a:lnTo>
                  <a:pt x="118052" y="85405"/>
                </a:lnTo>
                <a:lnTo>
                  <a:pt x="120458" y="84453"/>
                </a:lnTo>
                <a:lnTo>
                  <a:pt x="122984" y="82548"/>
                </a:lnTo>
                <a:lnTo>
                  <a:pt x="125510" y="80644"/>
                </a:lnTo>
                <a:lnTo>
                  <a:pt x="128859" y="77025"/>
                </a:lnTo>
                <a:close/>
              </a:path>
              <a:path w="1654254" h="109764">
                <a:moveTo>
                  <a:pt x="95137" y="84383"/>
                </a:moveTo>
                <a:lnTo>
                  <a:pt x="97824" y="83300"/>
                </a:lnTo>
                <a:lnTo>
                  <a:pt x="100630" y="81456"/>
                </a:lnTo>
                <a:lnTo>
                  <a:pt x="103557" y="78850"/>
                </a:lnTo>
                <a:lnTo>
                  <a:pt x="106043" y="76684"/>
                </a:lnTo>
                <a:lnTo>
                  <a:pt x="106003" y="74399"/>
                </a:lnTo>
                <a:lnTo>
                  <a:pt x="100169" y="79270"/>
                </a:lnTo>
                <a:lnTo>
                  <a:pt x="95137" y="84383"/>
                </a:lnTo>
                <a:close/>
              </a:path>
              <a:path w="1654254" h="109764">
                <a:moveTo>
                  <a:pt x="161808" y="33029"/>
                </a:moveTo>
                <a:lnTo>
                  <a:pt x="163382" y="32478"/>
                </a:lnTo>
                <a:lnTo>
                  <a:pt x="169317" y="32478"/>
                </a:lnTo>
                <a:lnTo>
                  <a:pt x="172363" y="34302"/>
                </a:lnTo>
                <a:lnTo>
                  <a:pt x="174288" y="37951"/>
                </a:lnTo>
                <a:lnTo>
                  <a:pt x="175331" y="39916"/>
                </a:lnTo>
                <a:lnTo>
                  <a:pt x="176113" y="42843"/>
                </a:lnTo>
                <a:lnTo>
                  <a:pt x="176634" y="46732"/>
                </a:lnTo>
                <a:lnTo>
                  <a:pt x="178619" y="46732"/>
                </a:lnTo>
                <a:lnTo>
                  <a:pt x="181085" y="29651"/>
                </a:lnTo>
                <a:lnTo>
                  <a:pt x="179340" y="29651"/>
                </a:lnTo>
                <a:lnTo>
                  <a:pt x="178017" y="31275"/>
                </a:lnTo>
                <a:lnTo>
                  <a:pt x="176794" y="31876"/>
                </a:lnTo>
                <a:lnTo>
                  <a:pt x="174870" y="31876"/>
                </a:lnTo>
                <a:lnTo>
                  <a:pt x="173145" y="31505"/>
                </a:lnTo>
                <a:lnTo>
                  <a:pt x="170619" y="30763"/>
                </a:lnTo>
                <a:lnTo>
                  <a:pt x="168093" y="30022"/>
                </a:lnTo>
                <a:lnTo>
                  <a:pt x="165848" y="29651"/>
                </a:lnTo>
                <a:lnTo>
                  <a:pt x="159272" y="29651"/>
                </a:lnTo>
                <a:lnTo>
                  <a:pt x="155714" y="30984"/>
                </a:lnTo>
                <a:lnTo>
                  <a:pt x="153207" y="33650"/>
                </a:lnTo>
                <a:lnTo>
                  <a:pt x="150701" y="36317"/>
                </a:lnTo>
                <a:lnTo>
                  <a:pt x="149448" y="39394"/>
                </a:lnTo>
                <a:lnTo>
                  <a:pt x="149448" y="45168"/>
                </a:lnTo>
                <a:lnTo>
                  <a:pt x="150030" y="47454"/>
                </a:lnTo>
                <a:lnTo>
                  <a:pt x="151192" y="49739"/>
                </a:lnTo>
                <a:lnTo>
                  <a:pt x="151954" y="51263"/>
                </a:lnTo>
                <a:lnTo>
                  <a:pt x="153839" y="54270"/>
                </a:lnTo>
                <a:lnTo>
                  <a:pt x="156846" y="58761"/>
                </a:lnTo>
                <a:lnTo>
                  <a:pt x="161838" y="66159"/>
                </a:lnTo>
                <a:lnTo>
                  <a:pt x="163011" y="68104"/>
                </a:lnTo>
                <a:lnTo>
                  <a:pt x="163853" y="70349"/>
                </a:lnTo>
                <a:lnTo>
                  <a:pt x="164064" y="71792"/>
                </a:lnTo>
                <a:lnTo>
                  <a:pt x="164064" y="76403"/>
                </a:lnTo>
                <a:lnTo>
                  <a:pt x="163232" y="78689"/>
                </a:lnTo>
                <a:lnTo>
                  <a:pt x="161567" y="80413"/>
                </a:lnTo>
                <a:lnTo>
                  <a:pt x="159903" y="82137"/>
                </a:lnTo>
                <a:lnTo>
                  <a:pt x="157849" y="82999"/>
                </a:lnTo>
                <a:lnTo>
                  <a:pt x="151032" y="82999"/>
                </a:lnTo>
                <a:lnTo>
                  <a:pt x="147744" y="80934"/>
                </a:lnTo>
                <a:lnTo>
                  <a:pt x="145539" y="76804"/>
                </a:lnTo>
                <a:lnTo>
                  <a:pt x="144336" y="74559"/>
                </a:lnTo>
                <a:lnTo>
                  <a:pt x="143294" y="71011"/>
                </a:lnTo>
                <a:lnTo>
                  <a:pt x="142411" y="66159"/>
                </a:lnTo>
                <a:lnTo>
                  <a:pt x="140427" y="66159"/>
                </a:lnTo>
                <a:lnTo>
                  <a:pt x="138021" y="85826"/>
                </a:lnTo>
                <a:lnTo>
                  <a:pt x="140006" y="85826"/>
                </a:lnTo>
                <a:lnTo>
                  <a:pt x="140677" y="84563"/>
                </a:lnTo>
                <a:lnTo>
                  <a:pt x="142030" y="83661"/>
                </a:lnTo>
                <a:lnTo>
                  <a:pt x="143314" y="83661"/>
                </a:lnTo>
                <a:lnTo>
                  <a:pt x="145078" y="84002"/>
                </a:lnTo>
                <a:lnTo>
                  <a:pt x="148125" y="84684"/>
                </a:lnTo>
                <a:lnTo>
                  <a:pt x="151173" y="85365"/>
                </a:lnTo>
                <a:lnTo>
                  <a:pt x="153518" y="85706"/>
                </a:lnTo>
                <a:lnTo>
                  <a:pt x="160254" y="85706"/>
                </a:lnTo>
                <a:lnTo>
                  <a:pt x="164645" y="84222"/>
                </a:lnTo>
                <a:lnTo>
                  <a:pt x="168334" y="81255"/>
                </a:lnTo>
                <a:lnTo>
                  <a:pt x="172023" y="78288"/>
                </a:lnTo>
                <a:lnTo>
                  <a:pt x="173867" y="74639"/>
                </a:lnTo>
                <a:lnTo>
                  <a:pt x="173867" y="67983"/>
                </a:lnTo>
                <a:lnTo>
                  <a:pt x="173406" y="65818"/>
                </a:lnTo>
                <a:lnTo>
                  <a:pt x="172484" y="63813"/>
                </a:lnTo>
                <a:lnTo>
                  <a:pt x="171562" y="61808"/>
                </a:lnTo>
                <a:lnTo>
                  <a:pt x="169998" y="59223"/>
                </a:lnTo>
                <a:lnTo>
                  <a:pt x="167793" y="56054"/>
                </a:lnTo>
                <a:lnTo>
                  <a:pt x="163522" y="49920"/>
                </a:lnTo>
                <a:lnTo>
                  <a:pt x="161317" y="46752"/>
                </a:lnTo>
                <a:lnTo>
                  <a:pt x="159903" y="44547"/>
                </a:lnTo>
                <a:lnTo>
                  <a:pt x="159282" y="43304"/>
                </a:lnTo>
                <a:lnTo>
                  <a:pt x="158661" y="42061"/>
                </a:lnTo>
                <a:lnTo>
                  <a:pt x="158350" y="40618"/>
                </a:lnTo>
                <a:lnTo>
                  <a:pt x="158350" y="36848"/>
                </a:lnTo>
                <a:lnTo>
                  <a:pt x="159042" y="35234"/>
                </a:lnTo>
                <a:lnTo>
                  <a:pt x="160425" y="34132"/>
                </a:lnTo>
                <a:lnTo>
                  <a:pt x="161808" y="33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94594" y="3829031"/>
            <a:ext cx="359107" cy="116180"/>
          </a:xfrm>
          <a:custGeom>
            <a:avLst/>
            <a:gdLst/>
            <a:ahLst/>
            <a:cxnLst/>
            <a:rect l="l" t="t" r="r" b="b"/>
            <a:pathLst>
              <a:path w="395018" h="131671">
                <a:moveTo>
                  <a:pt x="0" y="0"/>
                </a:moveTo>
                <a:lnTo>
                  <a:pt x="0" y="131671"/>
                </a:lnTo>
                <a:lnTo>
                  <a:pt x="395018" y="131671"/>
                </a:lnTo>
                <a:lnTo>
                  <a:pt x="3950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88802" y="3823409"/>
            <a:ext cx="370692" cy="127424"/>
          </a:xfrm>
          <a:custGeom>
            <a:avLst/>
            <a:gdLst/>
            <a:ahLst/>
            <a:cxnLst/>
            <a:rect l="l" t="t" r="r" b="b"/>
            <a:pathLst>
              <a:path w="407761" h="144414">
                <a:moveTo>
                  <a:pt x="0" y="0"/>
                </a:moveTo>
                <a:lnTo>
                  <a:pt x="407761" y="0"/>
                </a:lnTo>
                <a:lnTo>
                  <a:pt x="407761" y="144414"/>
                </a:lnTo>
                <a:lnTo>
                  <a:pt x="0" y="144414"/>
                </a:lnTo>
                <a:lnTo>
                  <a:pt x="0" y="0"/>
                </a:lnTo>
                <a:close/>
              </a:path>
            </a:pathLst>
          </a:custGeom>
          <a:ln w="6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07089" y="3850262"/>
            <a:ext cx="311300" cy="54915"/>
          </a:xfrm>
          <a:custGeom>
            <a:avLst/>
            <a:gdLst/>
            <a:ahLst/>
            <a:cxnLst/>
            <a:rect l="l" t="t" r="r" b="b"/>
            <a:pathLst>
              <a:path w="342430" h="62237">
                <a:moveTo>
                  <a:pt x="113329" y="26676"/>
                </a:moveTo>
                <a:lnTo>
                  <a:pt x="115608" y="23787"/>
                </a:lnTo>
                <a:lnTo>
                  <a:pt x="118403" y="22342"/>
                </a:lnTo>
                <a:lnTo>
                  <a:pt x="123281" y="22342"/>
                </a:lnTo>
                <a:lnTo>
                  <a:pt x="124544" y="22647"/>
                </a:lnTo>
                <a:lnTo>
                  <a:pt x="125502" y="23257"/>
                </a:lnTo>
                <a:lnTo>
                  <a:pt x="127085" y="24984"/>
                </a:lnTo>
                <a:lnTo>
                  <a:pt x="127462" y="26523"/>
                </a:lnTo>
                <a:lnTo>
                  <a:pt x="127985" y="28614"/>
                </a:lnTo>
                <a:lnTo>
                  <a:pt x="128333" y="29949"/>
                </a:lnTo>
                <a:lnTo>
                  <a:pt x="128892" y="30966"/>
                </a:lnTo>
                <a:lnTo>
                  <a:pt x="130431" y="32359"/>
                </a:lnTo>
                <a:lnTo>
                  <a:pt x="132340" y="32708"/>
                </a:lnTo>
                <a:lnTo>
                  <a:pt x="133734" y="32708"/>
                </a:lnTo>
                <a:lnTo>
                  <a:pt x="134764" y="32294"/>
                </a:lnTo>
                <a:lnTo>
                  <a:pt x="136100" y="30639"/>
                </a:lnTo>
                <a:lnTo>
                  <a:pt x="136434" y="28788"/>
                </a:lnTo>
                <a:lnTo>
                  <a:pt x="136434" y="26552"/>
                </a:lnTo>
                <a:lnTo>
                  <a:pt x="135120" y="24498"/>
                </a:lnTo>
                <a:lnTo>
                  <a:pt x="132492" y="22625"/>
                </a:lnTo>
                <a:lnTo>
                  <a:pt x="129865" y="20752"/>
                </a:lnTo>
                <a:lnTo>
                  <a:pt x="126736" y="19816"/>
                </a:lnTo>
                <a:lnTo>
                  <a:pt x="117300" y="19816"/>
                </a:lnTo>
                <a:lnTo>
                  <a:pt x="112494" y="21979"/>
                </a:lnTo>
                <a:lnTo>
                  <a:pt x="108690" y="26305"/>
                </a:lnTo>
                <a:lnTo>
                  <a:pt x="104887" y="30632"/>
                </a:lnTo>
                <a:lnTo>
                  <a:pt x="102985" y="35800"/>
                </a:lnTo>
                <a:lnTo>
                  <a:pt x="102985" y="47937"/>
                </a:lnTo>
                <a:lnTo>
                  <a:pt x="104727" y="52786"/>
                </a:lnTo>
                <a:lnTo>
                  <a:pt x="108211" y="56357"/>
                </a:lnTo>
                <a:lnTo>
                  <a:pt x="111696" y="59929"/>
                </a:lnTo>
                <a:lnTo>
                  <a:pt x="115703" y="61714"/>
                </a:lnTo>
                <a:lnTo>
                  <a:pt x="124849" y="61714"/>
                </a:lnTo>
                <a:lnTo>
                  <a:pt x="128914" y="59769"/>
                </a:lnTo>
                <a:lnTo>
                  <a:pt x="132427" y="55878"/>
                </a:lnTo>
                <a:lnTo>
                  <a:pt x="134256" y="53846"/>
                </a:lnTo>
                <a:lnTo>
                  <a:pt x="135998" y="51087"/>
                </a:lnTo>
                <a:lnTo>
                  <a:pt x="137653" y="47603"/>
                </a:lnTo>
                <a:lnTo>
                  <a:pt x="136434" y="46862"/>
                </a:lnTo>
                <a:lnTo>
                  <a:pt x="134750" y="49331"/>
                </a:lnTo>
                <a:lnTo>
                  <a:pt x="133240" y="51131"/>
                </a:lnTo>
                <a:lnTo>
                  <a:pt x="131904" y="52263"/>
                </a:lnTo>
                <a:lnTo>
                  <a:pt x="129553" y="54237"/>
                </a:lnTo>
                <a:lnTo>
                  <a:pt x="126867" y="55225"/>
                </a:lnTo>
                <a:lnTo>
                  <a:pt x="119579" y="55225"/>
                </a:lnTo>
                <a:lnTo>
                  <a:pt x="116189" y="53483"/>
                </a:lnTo>
                <a:lnTo>
                  <a:pt x="113678" y="49998"/>
                </a:lnTo>
                <a:lnTo>
                  <a:pt x="111166" y="46514"/>
                </a:lnTo>
                <a:lnTo>
                  <a:pt x="109910" y="42580"/>
                </a:lnTo>
                <a:lnTo>
                  <a:pt x="109910" y="33405"/>
                </a:lnTo>
                <a:lnTo>
                  <a:pt x="111049" y="29565"/>
                </a:lnTo>
                <a:lnTo>
                  <a:pt x="113329" y="26676"/>
                </a:lnTo>
                <a:close/>
              </a:path>
              <a:path w="342430" h="62237">
                <a:moveTo>
                  <a:pt x="153495" y="31488"/>
                </a:moveTo>
                <a:lnTo>
                  <a:pt x="154235" y="29797"/>
                </a:lnTo>
                <a:lnTo>
                  <a:pt x="155716" y="28156"/>
                </a:lnTo>
                <a:lnTo>
                  <a:pt x="157197" y="26516"/>
                </a:lnTo>
                <a:lnTo>
                  <a:pt x="158445" y="25696"/>
                </a:lnTo>
                <a:lnTo>
                  <a:pt x="160100" y="25696"/>
                </a:lnTo>
                <a:lnTo>
                  <a:pt x="162097" y="27220"/>
                </a:lnTo>
                <a:lnTo>
                  <a:pt x="164325" y="28744"/>
                </a:lnTo>
                <a:lnTo>
                  <a:pt x="166503" y="28744"/>
                </a:lnTo>
                <a:lnTo>
                  <a:pt x="168107" y="27525"/>
                </a:lnTo>
                <a:lnTo>
                  <a:pt x="169174" y="25710"/>
                </a:lnTo>
                <a:lnTo>
                  <a:pt x="169174" y="23184"/>
                </a:lnTo>
                <a:lnTo>
                  <a:pt x="168709" y="22073"/>
                </a:lnTo>
                <a:lnTo>
                  <a:pt x="166851" y="20302"/>
                </a:lnTo>
                <a:lnTo>
                  <a:pt x="165646" y="19860"/>
                </a:lnTo>
                <a:lnTo>
                  <a:pt x="162307" y="19860"/>
                </a:lnTo>
                <a:lnTo>
                  <a:pt x="160514" y="20585"/>
                </a:lnTo>
                <a:lnTo>
                  <a:pt x="158786" y="22037"/>
                </a:lnTo>
                <a:lnTo>
                  <a:pt x="157059" y="23489"/>
                </a:lnTo>
                <a:lnTo>
                  <a:pt x="155266" y="25507"/>
                </a:lnTo>
                <a:lnTo>
                  <a:pt x="153408" y="28091"/>
                </a:lnTo>
                <a:lnTo>
                  <a:pt x="153408" y="20948"/>
                </a:lnTo>
                <a:lnTo>
                  <a:pt x="152972" y="19816"/>
                </a:lnTo>
                <a:lnTo>
                  <a:pt x="151433" y="20513"/>
                </a:lnTo>
                <a:lnTo>
                  <a:pt x="149938" y="21137"/>
                </a:lnTo>
                <a:lnTo>
                  <a:pt x="148486" y="21689"/>
                </a:lnTo>
                <a:lnTo>
                  <a:pt x="147818" y="21950"/>
                </a:lnTo>
                <a:lnTo>
                  <a:pt x="146613" y="22386"/>
                </a:lnTo>
                <a:lnTo>
                  <a:pt x="144871" y="22995"/>
                </a:lnTo>
                <a:lnTo>
                  <a:pt x="143129" y="23605"/>
                </a:lnTo>
                <a:lnTo>
                  <a:pt x="141430" y="24200"/>
                </a:lnTo>
                <a:lnTo>
                  <a:pt x="139775" y="24781"/>
                </a:lnTo>
                <a:lnTo>
                  <a:pt x="139775" y="26218"/>
                </a:lnTo>
                <a:lnTo>
                  <a:pt x="140799" y="26008"/>
                </a:lnTo>
                <a:lnTo>
                  <a:pt x="142432" y="25826"/>
                </a:lnTo>
                <a:lnTo>
                  <a:pt x="143855" y="25826"/>
                </a:lnTo>
                <a:lnTo>
                  <a:pt x="144835" y="26443"/>
                </a:lnTo>
                <a:lnTo>
                  <a:pt x="145372" y="27677"/>
                </a:lnTo>
                <a:lnTo>
                  <a:pt x="145909" y="28912"/>
                </a:lnTo>
                <a:lnTo>
                  <a:pt x="146178" y="30966"/>
                </a:lnTo>
                <a:lnTo>
                  <a:pt x="146178" y="55805"/>
                </a:lnTo>
                <a:lnTo>
                  <a:pt x="145742" y="57323"/>
                </a:lnTo>
                <a:lnTo>
                  <a:pt x="144000" y="58745"/>
                </a:lnTo>
                <a:lnTo>
                  <a:pt x="142229" y="59217"/>
                </a:lnTo>
                <a:lnTo>
                  <a:pt x="139557" y="59449"/>
                </a:lnTo>
                <a:lnTo>
                  <a:pt x="139557" y="60887"/>
                </a:lnTo>
                <a:lnTo>
                  <a:pt x="161029" y="60887"/>
                </a:lnTo>
                <a:lnTo>
                  <a:pt x="161029" y="59449"/>
                </a:lnTo>
                <a:lnTo>
                  <a:pt x="158329" y="59507"/>
                </a:lnTo>
                <a:lnTo>
                  <a:pt x="156398" y="59050"/>
                </a:lnTo>
                <a:lnTo>
                  <a:pt x="154075" y="57105"/>
                </a:lnTo>
                <a:lnTo>
                  <a:pt x="153495" y="55370"/>
                </a:lnTo>
                <a:lnTo>
                  <a:pt x="153495" y="31488"/>
                </a:lnTo>
                <a:close/>
              </a:path>
              <a:path w="342430" h="62237">
                <a:moveTo>
                  <a:pt x="199693" y="52278"/>
                </a:moveTo>
                <a:lnTo>
                  <a:pt x="197937" y="55268"/>
                </a:lnTo>
                <a:lnTo>
                  <a:pt x="196180" y="58259"/>
                </a:lnTo>
                <a:lnTo>
                  <a:pt x="193676" y="59754"/>
                </a:lnTo>
                <a:lnTo>
                  <a:pt x="186272" y="59754"/>
                </a:lnTo>
                <a:lnTo>
                  <a:pt x="183027" y="57519"/>
                </a:lnTo>
                <a:lnTo>
                  <a:pt x="180690" y="53047"/>
                </a:lnTo>
                <a:lnTo>
                  <a:pt x="183412" y="62237"/>
                </a:lnTo>
                <a:lnTo>
                  <a:pt x="194794" y="62237"/>
                </a:lnTo>
                <a:lnTo>
                  <a:pt x="199527" y="60103"/>
                </a:lnTo>
                <a:lnTo>
                  <a:pt x="203185" y="55835"/>
                </a:lnTo>
                <a:lnTo>
                  <a:pt x="206844" y="51566"/>
                </a:lnTo>
                <a:lnTo>
                  <a:pt x="208673" y="46543"/>
                </a:lnTo>
                <a:lnTo>
                  <a:pt x="208673" y="34493"/>
                </a:lnTo>
                <a:lnTo>
                  <a:pt x="206785" y="29470"/>
                </a:lnTo>
                <a:lnTo>
                  <a:pt x="203011" y="25696"/>
                </a:lnTo>
                <a:lnTo>
                  <a:pt x="199236" y="21921"/>
                </a:lnTo>
                <a:lnTo>
                  <a:pt x="194474" y="20034"/>
                </a:lnTo>
                <a:lnTo>
                  <a:pt x="182947" y="20034"/>
                </a:lnTo>
                <a:lnTo>
                  <a:pt x="178222" y="22030"/>
                </a:lnTo>
                <a:lnTo>
                  <a:pt x="174549" y="26022"/>
                </a:lnTo>
                <a:lnTo>
                  <a:pt x="170876" y="30015"/>
                </a:lnTo>
                <a:lnTo>
                  <a:pt x="169039" y="34900"/>
                </a:lnTo>
                <a:lnTo>
                  <a:pt x="169039" y="46862"/>
                </a:lnTo>
                <a:lnTo>
                  <a:pt x="170970" y="52002"/>
                </a:lnTo>
                <a:lnTo>
                  <a:pt x="174832" y="56096"/>
                </a:lnTo>
                <a:lnTo>
                  <a:pt x="178693" y="60190"/>
                </a:lnTo>
                <a:lnTo>
                  <a:pt x="178352" y="48576"/>
                </a:lnTo>
                <a:lnTo>
                  <a:pt x="177183" y="43756"/>
                </a:lnTo>
                <a:lnTo>
                  <a:pt x="177183" y="32112"/>
                </a:lnTo>
                <a:lnTo>
                  <a:pt x="178635" y="27554"/>
                </a:lnTo>
                <a:lnTo>
                  <a:pt x="181539" y="24912"/>
                </a:lnTo>
                <a:lnTo>
                  <a:pt x="183223" y="23402"/>
                </a:lnTo>
                <a:lnTo>
                  <a:pt x="185212" y="22647"/>
                </a:lnTo>
                <a:lnTo>
                  <a:pt x="191745" y="22647"/>
                </a:lnTo>
                <a:lnTo>
                  <a:pt x="194983" y="24868"/>
                </a:lnTo>
                <a:lnTo>
                  <a:pt x="197218" y="29311"/>
                </a:lnTo>
                <a:lnTo>
                  <a:pt x="199454" y="33753"/>
                </a:lnTo>
                <a:lnTo>
                  <a:pt x="200572" y="38486"/>
                </a:lnTo>
                <a:lnTo>
                  <a:pt x="200572" y="48358"/>
                </a:lnTo>
                <a:lnTo>
                  <a:pt x="199693" y="52278"/>
                </a:lnTo>
                <a:close/>
              </a:path>
              <a:path w="342430" h="62237">
                <a:moveTo>
                  <a:pt x="180690" y="53047"/>
                </a:moveTo>
                <a:lnTo>
                  <a:pt x="178352" y="48576"/>
                </a:lnTo>
                <a:lnTo>
                  <a:pt x="178693" y="60190"/>
                </a:lnTo>
                <a:lnTo>
                  <a:pt x="183412" y="62237"/>
                </a:lnTo>
                <a:lnTo>
                  <a:pt x="180690" y="53047"/>
                </a:lnTo>
                <a:close/>
              </a:path>
              <a:path w="342430" h="62237">
                <a:moveTo>
                  <a:pt x="215990" y="47167"/>
                </a:moveTo>
                <a:lnTo>
                  <a:pt x="215990" y="61235"/>
                </a:lnTo>
                <a:lnTo>
                  <a:pt x="217732" y="60342"/>
                </a:lnTo>
                <a:lnTo>
                  <a:pt x="219053" y="59972"/>
                </a:lnTo>
                <a:lnTo>
                  <a:pt x="220360" y="60262"/>
                </a:lnTo>
                <a:lnTo>
                  <a:pt x="222566" y="60843"/>
                </a:lnTo>
                <a:lnTo>
                  <a:pt x="224773" y="61424"/>
                </a:lnTo>
                <a:lnTo>
                  <a:pt x="226748" y="61714"/>
                </a:lnTo>
                <a:lnTo>
                  <a:pt x="232642" y="61714"/>
                </a:lnTo>
                <a:lnTo>
                  <a:pt x="236003" y="60625"/>
                </a:lnTo>
                <a:lnTo>
                  <a:pt x="238572" y="58448"/>
                </a:lnTo>
                <a:lnTo>
                  <a:pt x="241142" y="56270"/>
                </a:lnTo>
                <a:lnTo>
                  <a:pt x="242427" y="53468"/>
                </a:lnTo>
                <a:lnTo>
                  <a:pt x="242427" y="45571"/>
                </a:lnTo>
                <a:lnTo>
                  <a:pt x="239335" y="41651"/>
                </a:lnTo>
                <a:lnTo>
                  <a:pt x="233150" y="38282"/>
                </a:lnTo>
                <a:lnTo>
                  <a:pt x="227401" y="35190"/>
                </a:lnTo>
                <a:lnTo>
                  <a:pt x="223394" y="33100"/>
                </a:lnTo>
                <a:lnTo>
                  <a:pt x="221391" y="30719"/>
                </a:lnTo>
                <a:lnTo>
                  <a:pt x="221391" y="26363"/>
                </a:lnTo>
                <a:lnTo>
                  <a:pt x="221971" y="24897"/>
                </a:lnTo>
                <a:lnTo>
                  <a:pt x="223132" y="23649"/>
                </a:lnTo>
                <a:lnTo>
                  <a:pt x="224294" y="22400"/>
                </a:lnTo>
                <a:lnTo>
                  <a:pt x="225891" y="21776"/>
                </a:lnTo>
                <a:lnTo>
                  <a:pt x="231321" y="21776"/>
                </a:lnTo>
                <a:lnTo>
                  <a:pt x="233919" y="23228"/>
                </a:lnTo>
                <a:lnTo>
                  <a:pt x="235719" y="26131"/>
                </a:lnTo>
                <a:lnTo>
                  <a:pt x="236707" y="27699"/>
                </a:lnTo>
                <a:lnTo>
                  <a:pt x="237491" y="29891"/>
                </a:lnTo>
                <a:lnTo>
                  <a:pt x="238072" y="32708"/>
                </a:lnTo>
                <a:lnTo>
                  <a:pt x="239422" y="32708"/>
                </a:lnTo>
                <a:lnTo>
                  <a:pt x="239117" y="20556"/>
                </a:lnTo>
                <a:lnTo>
                  <a:pt x="237694" y="21108"/>
                </a:lnTo>
                <a:lnTo>
                  <a:pt x="236329" y="21471"/>
                </a:lnTo>
                <a:lnTo>
                  <a:pt x="235059" y="21181"/>
                </a:lnTo>
                <a:lnTo>
                  <a:pt x="233215" y="20600"/>
                </a:lnTo>
                <a:lnTo>
                  <a:pt x="231372" y="20019"/>
                </a:lnTo>
                <a:lnTo>
                  <a:pt x="229680" y="19729"/>
                </a:lnTo>
                <a:lnTo>
                  <a:pt x="224628" y="19729"/>
                </a:lnTo>
                <a:lnTo>
                  <a:pt x="221710" y="20774"/>
                </a:lnTo>
                <a:lnTo>
                  <a:pt x="219387" y="22865"/>
                </a:lnTo>
                <a:lnTo>
                  <a:pt x="217064" y="24955"/>
                </a:lnTo>
                <a:lnTo>
                  <a:pt x="215903" y="27627"/>
                </a:lnTo>
                <a:lnTo>
                  <a:pt x="215903" y="33521"/>
                </a:lnTo>
                <a:lnTo>
                  <a:pt x="216745" y="35815"/>
                </a:lnTo>
                <a:lnTo>
                  <a:pt x="218429" y="37760"/>
                </a:lnTo>
                <a:lnTo>
                  <a:pt x="220113" y="39706"/>
                </a:lnTo>
                <a:lnTo>
                  <a:pt x="222740" y="41636"/>
                </a:lnTo>
                <a:lnTo>
                  <a:pt x="226312" y="43553"/>
                </a:lnTo>
                <a:lnTo>
                  <a:pt x="231190" y="46340"/>
                </a:lnTo>
                <a:lnTo>
                  <a:pt x="233019" y="47414"/>
                </a:lnTo>
                <a:lnTo>
                  <a:pt x="234297" y="48517"/>
                </a:lnTo>
                <a:lnTo>
                  <a:pt x="235023" y="49650"/>
                </a:lnTo>
                <a:lnTo>
                  <a:pt x="236112" y="51958"/>
                </a:lnTo>
                <a:lnTo>
                  <a:pt x="236112" y="55094"/>
                </a:lnTo>
                <a:lnTo>
                  <a:pt x="235480" y="56655"/>
                </a:lnTo>
                <a:lnTo>
                  <a:pt x="234217" y="57860"/>
                </a:lnTo>
                <a:lnTo>
                  <a:pt x="232954" y="59065"/>
                </a:lnTo>
                <a:lnTo>
                  <a:pt x="231234" y="59667"/>
                </a:lnTo>
                <a:lnTo>
                  <a:pt x="225136" y="59667"/>
                </a:lnTo>
                <a:lnTo>
                  <a:pt x="222160" y="58041"/>
                </a:lnTo>
                <a:lnTo>
                  <a:pt x="220127" y="54789"/>
                </a:lnTo>
                <a:lnTo>
                  <a:pt x="218995" y="53018"/>
                </a:lnTo>
                <a:lnTo>
                  <a:pt x="218095" y="50478"/>
                </a:lnTo>
                <a:lnTo>
                  <a:pt x="217427" y="47167"/>
                </a:lnTo>
                <a:lnTo>
                  <a:pt x="215990" y="47167"/>
                </a:lnTo>
                <a:close/>
              </a:path>
              <a:path w="342430" h="62237">
                <a:moveTo>
                  <a:pt x="278272" y="52278"/>
                </a:moveTo>
                <a:lnTo>
                  <a:pt x="276516" y="55268"/>
                </a:lnTo>
                <a:lnTo>
                  <a:pt x="274759" y="58259"/>
                </a:lnTo>
                <a:lnTo>
                  <a:pt x="272255" y="59754"/>
                </a:lnTo>
                <a:lnTo>
                  <a:pt x="264850" y="59754"/>
                </a:lnTo>
                <a:lnTo>
                  <a:pt x="261606" y="57519"/>
                </a:lnTo>
                <a:lnTo>
                  <a:pt x="259269" y="53047"/>
                </a:lnTo>
                <a:lnTo>
                  <a:pt x="261991" y="62237"/>
                </a:lnTo>
                <a:lnTo>
                  <a:pt x="273373" y="62237"/>
                </a:lnTo>
                <a:lnTo>
                  <a:pt x="278106" y="60103"/>
                </a:lnTo>
                <a:lnTo>
                  <a:pt x="281764" y="55835"/>
                </a:lnTo>
                <a:lnTo>
                  <a:pt x="285422" y="51566"/>
                </a:lnTo>
                <a:lnTo>
                  <a:pt x="287252" y="46543"/>
                </a:lnTo>
                <a:lnTo>
                  <a:pt x="287252" y="34493"/>
                </a:lnTo>
                <a:lnTo>
                  <a:pt x="285364" y="29470"/>
                </a:lnTo>
                <a:lnTo>
                  <a:pt x="281590" y="25696"/>
                </a:lnTo>
                <a:lnTo>
                  <a:pt x="277815" y="21921"/>
                </a:lnTo>
                <a:lnTo>
                  <a:pt x="273053" y="20034"/>
                </a:lnTo>
                <a:lnTo>
                  <a:pt x="261526" y="20034"/>
                </a:lnTo>
                <a:lnTo>
                  <a:pt x="256801" y="22030"/>
                </a:lnTo>
                <a:lnTo>
                  <a:pt x="253128" y="26022"/>
                </a:lnTo>
                <a:lnTo>
                  <a:pt x="249454" y="30015"/>
                </a:lnTo>
                <a:lnTo>
                  <a:pt x="247618" y="34900"/>
                </a:lnTo>
                <a:lnTo>
                  <a:pt x="247618" y="46863"/>
                </a:lnTo>
                <a:lnTo>
                  <a:pt x="249549" y="52002"/>
                </a:lnTo>
                <a:lnTo>
                  <a:pt x="253411" y="56096"/>
                </a:lnTo>
                <a:lnTo>
                  <a:pt x="257272" y="60190"/>
                </a:lnTo>
                <a:lnTo>
                  <a:pt x="256931" y="48576"/>
                </a:lnTo>
                <a:lnTo>
                  <a:pt x="255763" y="43756"/>
                </a:lnTo>
                <a:lnTo>
                  <a:pt x="255763" y="32112"/>
                </a:lnTo>
                <a:lnTo>
                  <a:pt x="257214" y="27554"/>
                </a:lnTo>
                <a:lnTo>
                  <a:pt x="260118" y="24912"/>
                </a:lnTo>
                <a:lnTo>
                  <a:pt x="261802" y="23402"/>
                </a:lnTo>
                <a:lnTo>
                  <a:pt x="263791" y="22647"/>
                </a:lnTo>
                <a:lnTo>
                  <a:pt x="270324" y="22647"/>
                </a:lnTo>
                <a:lnTo>
                  <a:pt x="273561" y="24868"/>
                </a:lnTo>
                <a:lnTo>
                  <a:pt x="275797" y="29311"/>
                </a:lnTo>
                <a:lnTo>
                  <a:pt x="278033" y="33753"/>
                </a:lnTo>
                <a:lnTo>
                  <a:pt x="279151" y="38486"/>
                </a:lnTo>
                <a:lnTo>
                  <a:pt x="279151" y="48358"/>
                </a:lnTo>
                <a:lnTo>
                  <a:pt x="278272" y="52278"/>
                </a:lnTo>
                <a:close/>
              </a:path>
              <a:path w="342430" h="62237">
                <a:moveTo>
                  <a:pt x="259269" y="53047"/>
                </a:moveTo>
                <a:lnTo>
                  <a:pt x="256931" y="48576"/>
                </a:lnTo>
                <a:lnTo>
                  <a:pt x="257272" y="60190"/>
                </a:lnTo>
                <a:lnTo>
                  <a:pt x="261991" y="62237"/>
                </a:lnTo>
                <a:lnTo>
                  <a:pt x="259269" y="53047"/>
                </a:lnTo>
                <a:close/>
              </a:path>
              <a:path w="342430" h="62237">
                <a:moveTo>
                  <a:pt x="306546" y="8521"/>
                </a:moveTo>
                <a:lnTo>
                  <a:pt x="306764" y="6997"/>
                </a:lnTo>
                <a:lnTo>
                  <a:pt x="307199" y="5835"/>
                </a:lnTo>
                <a:lnTo>
                  <a:pt x="307983" y="3658"/>
                </a:lnTo>
                <a:lnTo>
                  <a:pt x="309479" y="2569"/>
                </a:lnTo>
                <a:lnTo>
                  <a:pt x="311685" y="2569"/>
                </a:lnTo>
                <a:lnTo>
                  <a:pt x="313442" y="2779"/>
                </a:lnTo>
                <a:lnTo>
                  <a:pt x="315024" y="4137"/>
                </a:lnTo>
                <a:lnTo>
                  <a:pt x="316171" y="5879"/>
                </a:lnTo>
                <a:lnTo>
                  <a:pt x="317013" y="7157"/>
                </a:lnTo>
                <a:lnTo>
                  <a:pt x="317739" y="8049"/>
                </a:lnTo>
                <a:lnTo>
                  <a:pt x="318959" y="9066"/>
                </a:lnTo>
                <a:lnTo>
                  <a:pt x="320527" y="9320"/>
                </a:lnTo>
                <a:lnTo>
                  <a:pt x="322356" y="8942"/>
                </a:lnTo>
                <a:lnTo>
                  <a:pt x="323750" y="7433"/>
                </a:lnTo>
                <a:lnTo>
                  <a:pt x="324098" y="5618"/>
                </a:lnTo>
                <a:lnTo>
                  <a:pt x="324098" y="3905"/>
                </a:lnTo>
                <a:lnTo>
                  <a:pt x="323089" y="2540"/>
                </a:lnTo>
                <a:lnTo>
                  <a:pt x="321071" y="1524"/>
                </a:lnTo>
                <a:lnTo>
                  <a:pt x="319053" y="507"/>
                </a:lnTo>
                <a:lnTo>
                  <a:pt x="316767" y="0"/>
                </a:lnTo>
                <a:lnTo>
                  <a:pt x="307853" y="0"/>
                </a:lnTo>
                <a:lnTo>
                  <a:pt x="303483" y="3034"/>
                </a:lnTo>
                <a:lnTo>
                  <a:pt x="301102" y="9102"/>
                </a:lnTo>
                <a:lnTo>
                  <a:pt x="299853" y="12267"/>
                </a:lnTo>
                <a:lnTo>
                  <a:pt x="299229" y="16143"/>
                </a:lnTo>
                <a:lnTo>
                  <a:pt x="299229" y="20731"/>
                </a:lnTo>
                <a:lnTo>
                  <a:pt x="291781" y="20731"/>
                </a:lnTo>
                <a:lnTo>
                  <a:pt x="291781" y="23649"/>
                </a:lnTo>
                <a:lnTo>
                  <a:pt x="299229" y="23649"/>
                </a:lnTo>
                <a:lnTo>
                  <a:pt x="299229" y="54833"/>
                </a:lnTo>
                <a:lnTo>
                  <a:pt x="298743" y="56945"/>
                </a:lnTo>
                <a:lnTo>
                  <a:pt x="296797" y="58949"/>
                </a:lnTo>
                <a:lnTo>
                  <a:pt x="294772" y="59522"/>
                </a:lnTo>
                <a:lnTo>
                  <a:pt x="291694" y="59667"/>
                </a:lnTo>
                <a:lnTo>
                  <a:pt x="291694" y="60887"/>
                </a:lnTo>
                <a:lnTo>
                  <a:pt x="314908" y="60887"/>
                </a:lnTo>
                <a:lnTo>
                  <a:pt x="314908" y="59667"/>
                </a:lnTo>
                <a:lnTo>
                  <a:pt x="311163" y="59406"/>
                </a:lnTo>
                <a:lnTo>
                  <a:pt x="308847" y="58818"/>
                </a:lnTo>
                <a:lnTo>
                  <a:pt x="307076" y="56989"/>
                </a:lnTo>
                <a:lnTo>
                  <a:pt x="306633" y="54891"/>
                </a:lnTo>
                <a:lnTo>
                  <a:pt x="306633" y="23649"/>
                </a:lnTo>
                <a:lnTo>
                  <a:pt x="317478" y="23649"/>
                </a:lnTo>
                <a:lnTo>
                  <a:pt x="317478" y="20731"/>
                </a:lnTo>
                <a:lnTo>
                  <a:pt x="306546" y="20731"/>
                </a:lnTo>
                <a:lnTo>
                  <a:pt x="306546" y="8521"/>
                </a:lnTo>
                <a:close/>
              </a:path>
              <a:path w="342430" h="62237">
                <a:moveTo>
                  <a:pt x="331454" y="20731"/>
                </a:moveTo>
                <a:lnTo>
                  <a:pt x="331454" y="10017"/>
                </a:lnTo>
                <a:lnTo>
                  <a:pt x="330671" y="9276"/>
                </a:lnTo>
                <a:lnTo>
                  <a:pt x="327390" y="13690"/>
                </a:lnTo>
                <a:lnTo>
                  <a:pt x="325306" y="16412"/>
                </a:lnTo>
                <a:lnTo>
                  <a:pt x="323535" y="18473"/>
                </a:lnTo>
                <a:lnTo>
                  <a:pt x="322090" y="19816"/>
                </a:lnTo>
                <a:lnTo>
                  <a:pt x="320087" y="21471"/>
                </a:lnTo>
                <a:lnTo>
                  <a:pt x="318846" y="22582"/>
                </a:lnTo>
                <a:lnTo>
                  <a:pt x="319085" y="23867"/>
                </a:lnTo>
                <a:lnTo>
                  <a:pt x="323833" y="23867"/>
                </a:lnTo>
                <a:lnTo>
                  <a:pt x="323833" y="53193"/>
                </a:lnTo>
                <a:lnTo>
                  <a:pt x="324167" y="55486"/>
                </a:lnTo>
                <a:lnTo>
                  <a:pt x="324834" y="57141"/>
                </a:lnTo>
                <a:lnTo>
                  <a:pt x="326054" y="60190"/>
                </a:lnTo>
                <a:lnTo>
                  <a:pt x="328376" y="61714"/>
                </a:lnTo>
                <a:lnTo>
                  <a:pt x="333371" y="61714"/>
                </a:lnTo>
                <a:lnTo>
                  <a:pt x="334997" y="61293"/>
                </a:lnTo>
                <a:lnTo>
                  <a:pt x="336681" y="60451"/>
                </a:lnTo>
                <a:lnTo>
                  <a:pt x="338365" y="59609"/>
                </a:lnTo>
                <a:lnTo>
                  <a:pt x="339962" y="58172"/>
                </a:lnTo>
                <a:lnTo>
                  <a:pt x="341472" y="56139"/>
                </a:lnTo>
                <a:lnTo>
                  <a:pt x="342430" y="54833"/>
                </a:lnTo>
                <a:lnTo>
                  <a:pt x="341298" y="53875"/>
                </a:lnTo>
                <a:lnTo>
                  <a:pt x="339432" y="55733"/>
                </a:lnTo>
                <a:lnTo>
                  <a:pt x="337893" y="56720"/>
                </a:lnTo>
                <a:lnTo>
                  <a:pt x="335940" y="56967"/>
                </a:lnTo>
                <a:lnTo>
                  <a:pt x="333908" y="56967"/>
                </a:lnTo>
                <a:lnTo>
                  <a:pt x="332544" y="55965"/>
                </a:lnTo>
                <a:lnTo>
                  <a:pt x="331846" y="53962"/>
                </a:lnTo>
                <a:lnTo>
                  <a:pt x="331469" y="52829"/>
                </a:lnTo>
                <a:lnTo>
                  <a:pt x="331280" y="51160"/>
                </a:lnTo>
                <a:lnTo>
                  <a:pt x="331280" y="48953"/>
                </a:lnTo>
                <a:lnTo>
                  <a:pt x="331367" y="23867"/>
                </a:lnTo>
                <a:lnTo>
                  <a:pt x="340252" y="23867"/>
                </a:lnTo>
                <a:lnTo>
                  <a:pt x="340252" y="20731"/>
                </a:lnTo>
                <a:lnTo>
                  <a:pt x="331454" y="20731"/>
                </a:lnTo>
                <a:close/>
              </a:path>
              <a:path w="342430" h="62237">
                <a:moveTo>
                  <a:pt x="3817" y="3701"/>
                </a:moveTo>
                <a:lnTo>
                  <a:pt x="6126" y="4275"/>
                </a:lnTo>
                <a:lnTo>
                  <a:pt x="8158" y="6220"/>
                </a:lnTo>
                <a:lnTo>
                  <a:pt x="8667" y="8318"/>
                </a:lnTo>
                <a:lnTo>
                  <a:pt x="8667" y="52481"/>
                </a:lnTo>
                <a:lnTo>
                  <a:pt x="8144" y="55479"/>
                </a:lnTo>
                <a:lnTo>
                  <a:pt x="7098" y="56771"/>
                </a:lnTo>
                <a:lnTo>
                  <a:pt x="6053" y="58063"/>
                </a:lnTo>
                <a:lnTo>
                  <a:pt x="3687" y="58898"/>
                </a:lnTo>
                <a:lnTo>
                  <a:pt x="0" y="59275"/>
                </a:lnTo>
                <a:lnTo>
                  <a:pt x="0" y="60887"/>
                </a:lnTo>
                <a:lnTo>
                  <a:pt x="20949" y="60887"/>
                </a:lnTo>
                <a:lnTo>
                  <a:pt x="20949" y="59275"/>
                </a:lnTo>
                <a:lnTo>
                  <a:pt x="17725" y="58927"/>
                </a:lnTo>
                <a:lnTo>
                  <a:pt x="15649" y="58274"/>
                </a:lnTo>
                <a:lnTo>
                  <a:pt x="14720" y="57315"/>
                </a:lnTo>
                <a:lnTo>
                  <a:pt x="13298" y="55835"/>
                </a:lnTo>
                <a:lnTo>
                  <a:pt x="12586" y="52655"/>
                </a:lnTo>
                <a:lnTo>
                  <a:pt x="12586" y="12194"/>
                </a:lnTo>
                <a:lnTo>
                  <a:pt x="35016" y="60887"/>
                </a:lnTo>
                <a:lnTo>
                  <a:pt x="36236" y="60887"/>
                </a:lnTo>
                <a:lnTo>
                  <a:pt x="59058" y="10104"/>
                </a:lnTo>
                <a:lnTo>
                  <a:pt x="59058" y="53947"/>
                </a:lnTo>
                <a:lnTo>
                  <a:pt x="58615" y="56335"/>
                </a:lnTo>
                <a:lnTo>
                  <a:pt x="56844" y="58339"/>
                </a:lnTo>
                <a:lnTo>
                  <a:pt x="54601" y="58985"/>
                </a:lnTo>
                <a:lnTo>
                  <a:pt x="51000" y="59275"/>
                </a:lnTo>
                <a:lnTo>
                  <a:pt x="51000" y="60887"/>
                </a:lnTo>
                <a:lnTo>
                  <a:pt x="76000" y="60887"/>
                </a:lnTo>
                <a:lnTo>
                  <a:pt x="76000" y="59275"/>
                </a:lnTo>
                <a:lnTo>
                  <a:pt x="72690" y="58985"/>
                </a:lnTo>
                <a:lnTo>
                  <a:pt x="70556" y="58382"/>
                </a:lnTo>
                <a:lnTo>
                  <a:pt x="68640" y="56553"/>
                </a:lnTo>
                <a:lnTo>
                  <a:pt x="68161" y="54470"/>
                </a:lnTo>
                <a:lnTo>
                  <a:pt x="68161" y="8376"/>
                </a:lnTo>
                <a:lnTo>
                  <a:pt x="68640" y="6307"/>
                </a:lnTo>
                <a:lnTo>
                  <a:pt x="70556" y="4362"/>
                </a:lnTo>
                <a:lnTo>
                  <a:pt x="72690" y="3759"/>
                </a:lnTo>
                <a:lnTo>
                  <a:pt x="76000" y="3527"/>
                </a:lnTo>
                <a:lnTo>
                  <a:pt x="76000" y="1872"/>
                </a:lnTo>
                <a:lnTo>
                  <a:pt x="58230" y="1872"/>
                </a:lnTo>
                <a:lnTo>
                  <a:pt x="38501" y="46862"/>
                </a:lnTo>
                <a:lnTo>
                  <a:pt x="17856" y="1872"/>
                </a:lnTo>
                <a:lnTo>
                  <a:pt x="217" y="1872"/>
                </a:lnTo>
                <a:lnTo>
                  <a:pt x="217" y="3527"/>
                </a:lnTo>
                <a:lnTo>
                  <a:pt x="3817" y="3701"/>
                </a:lnTo>
                <a:close/>
              </a:path>
              <a:path w="342430" h="62237">
                <a:moveTo>
                  <a:pt x="93953" y="4660"/>
                </a:moveTo>
                <a:lnTo>
                  <a:pt x="93953" y="3382"/>
                </a:lnTo>
                <a:lnTo>
                  <a:pt x="92624" y="1415"/>
                </a:lnTo>
                <a:lnTo>
                  <a:pt x="90672" y="86"/>
                </a:lnTo>
                <a:lnTo>
                  <a:pt x="88146" y="86"/>
                </a:lnTo>
                <a:lnTo>
                  <a:pt x="86200" y="1437"/>
                </a:lnTo>
                <a:lnTo>
                  <a:pt x="84894" y="3411"/>
                </a:lnTo>
                <a:lnTo>
                  <a:pt x="84894" y="5908"/>
                </a:lnTo>
                <a:lnTo>
                  <a:pt x="86200" y="7861"/>
                </a:lnTo>
                <a:lnTo>
                  <a:pt x="88146" y="9189"/>
                </a:lnTo>
                <a:lnTo>
                  <a:pt x="90672" y="9189"/>
                </a:lnTo>
                <a:lnTo>
                  <a:pt x="92624" y="7861"/>
                </a:lnTo>
                <a:lnTo>
                  <a:pt x="93953" y="5908"/>
                </a:lnTo>
                <a:lnTo>
                  <a:pt x="93953" y="4660"/>
                </a:lnTo>
                <a:close/>
              </a:path>
              <a:path w="342430" h="62237">
                <a:moveTo>
                  <a:pt x="100486" y="60887"/>
                </a:moveTo>
                <a:lnTo>
                  <a:pt x="100486" y="59667"/>
                </a:lnTo>
                <a:lnTo>
                  <a:pt x="97669" y="59435"/>
                </a:lnTo>
                <a:lnTo>
                  <a:pt x="95862" y="58898"/>
                </a:lnTo>
                <a:lnTo>
                  <a:pt x="94265" y="57214"/>
                </a:lnTo>
                <a:lnTo>
                  <a:pt x="93865" y="55138"/>
                </a:lnTo>
                <a:lnTo>
                  <a:pt x="93865" y="20556"/>
                </a:lnTo>
                <a:lnTo>
                  <a:pt x="93546" y="19903"/>
                </a:lnTo>
                <a:lnTo>
                  <a:pt x="92210" y="20426"/>
                </a:lnTo>
                <a:lnTo>
                  <a:pt x="90207" y="21268"/>
                </a:lnTo>
                <a:lnTo>
                  <a:pt x="86665" y="22516"/>
                </a:lnTo>
                <a:lnTo>
                  <a:pt x="81583" y="24171"/>
                </a:lnTo>
                <a:lnTo>
                  <a:pt x="79711" y="24781"/>
                </a:lnTo>
                <a:lnTo>
                  <a:pt x="79711" y="26131"/>
                </a:lnTo>
                <a:lnTo>
                  <a:pt x="81163" y="25725"/>
                </a:lnTo>
                <a:lnTo>
                  <a:pt x="82041" y="25492"/>
                </a:lnTo>
                <a:lnTo>
                  <a:pt x="83282" y="25347"/>
                </a:lnTo>
                <a:lnTo>
                  <a:pt x="84676" y="25347"/>
                </a:lnTo>
                <a:lnTo>
                  <a:pt x="85591" y="25943"/>
                </a:lnTo>
                <a:lnTo>
                  <a:pt x="86026" y="27133"/>
                </a:lnTo>
                <a:lnTo>
                  <a:pt x="86287" y="27859"/>
                </a:lnTo>
                <a:lnTo>
                  <a:pt x="86418" y="29166"/>
                </a:lnTo>
                <a:lnTo>
                  <a:pt x="86418" y="55225"/>
                </a:lnTo>
                <a:lnTo>
                  <a:pt x="86012" y="57308"/>
                </a:lnTo>
                <a:lnTo>
                  <a:pt x="84385" y="58847"/>
                </a:lnTo>
                <a:lnTo>
                  <a:pt x="82425" y="59377"/>
                </a:lnTo>
                <a:lnTo>
                  <a:pt x="79319" y="59667"/>
                </a:lnTo>
                <a:lnTo>
                  <a:pt x="79319" y="60887"/>
                </a:lnTo>
                <a:lnTo>
                  <a:pt x="100486" y="60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20485" y="3932095"/>
            <a:ext cx="27029" cy="427245"/>
          </a:xfrm>
          <a:custGeom>
            <a:avLst/>
            <a:gdLst/>
            <a:ahLst/>
            <a:cxnLst/>
            <a:rect l="l" t="t" r="r" b="b"/>
            <a:pathLst>
              <a:path w="29732" h="484211">
                <a:moveTo>
                  <a:pt x="0" y="0"/>
                </a:moveTo>
                <a:lnTo>
                  <a:pt x="29732" y="484211"/>
                </a:lnTo>
              </a:path>
            </a:pathLst>
          </a:custGeom>
          <a:ln w="6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16623" y="4361214"/>
            <a:ext cx="63713" cy="61838"/>
          </a:xfrm>
          <a:custGeom>
            <a:avLst/>
            <a:gdLst/>
            <a:ahLst/>
            <a:cxnLst/>
            <a:rect l="l" t="t" r="r" b="b"/>
            <a:pathLst>
              <a:path w="70084" h="70083">
                <a:moveTo>
                  <a:pt x="70084" y="0"/>
                </a:moveTo>
                <a:lnTo>
                  <a:pt x="0" y="4247"/>
                </a:lnTo>
                <a:lnTo>
                  <a:pt x="38227" y="70083"/>
                </a:lnTo>
                <a:lnTo>
                  <a:pt x="70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02161" y="2798394"/>
            <a:ext cx="581137" cy="217370"/>
          </a:xfrm>
          <a:custGeom>
            <a:avLst/>
            <a:gdLst/>
            <a:ahLst/>
            <a:cxnLst/>
            <a:rect l="l" t="t" r="r" b="b"/>
            <a:pathLst>
              <a:path w="639251" h="246353">
                <a:moveTo>
                  <a:pt x="0" y="0"/>
                </a:moveTo>
                <a:lnTo>
                  <a:pt x="0" y="246353"/>
                </a:lnTo>
                <a:lnTo>
                  <a:pt x="639251" y="246353"/>
                </a:lnTo>
                <a:lnTo>
                  <a:pt x="639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96368" y="2792773"/>
            <a:ext cx="592720" cy="228613"/>
          </a:xfrm>
          <a:custGeom>
            <a:avLst/>
            <a:gdLst/>
            <a:ahLst/>
            <a:cxnLst/>
            <a:rect l="l" t="t" r="r" b="b"/>
            <a:pathLst>
              <a:path w="651992" h="259095">
                <a:moveTo>
                  <a:pt x="0" y="0"/>
                </a:moveTo>
                <a:lnTo>
                  <a:pt x="651992" y="0"/>
                </a:lnTo>
                <a:lnTo>
                  <a:pt x="651992" y="259095"/>
                </a:lnTo>
                <a:lnTo>
                  <a:pt x="0" y="259095"/>
                </a:lnTo>
                <a:lnTo>
                  <a:pt x="0" y="0"/>
                </a:lnTo>
                <a:close/>
              </a:path>
            </a:pathLst>
          </a:custGeom>
          <a:ln w="6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114932" y="2819394"/>
            <a:ext cx="533863" cy="71094"/>
          </a:xfrm>
          <a:custGeom>
            <a:avLst/>
            <a:gdLst/>
            <a:ahLst/>
            <a:cxnLst/>
            <a:rect l="l" t="t" r="r" b="b"/>
            <a:pathLst>
              <a:path w="587249" h="80573">
                <a:moveTo>
                  <a:pt x="185344" y="22415"/>
                </a:moveTo>
                <a:lnTo>
                  <a:pt x="181889" y="26654"/>
                </a:lnTo>
                <a:lnTo>
                  <a:pt x="183283" y="33797"/>
                </a:lnTo>
                <a:lnTo>
                  <a:pt x="183690" y="31416"/>
                </a:lnTo>
                <a:lnTo>
                  <a:pt x="184358" y="29441"/>
                </a:lnTo>
                <a:lnTo>
                  <a:pt x="185287" y="27874"/>
                </a:lnTo>
                <a:lnTo>
                  <a:pt x="187029" y="24941"/>
                </a:lnTo>
                <a:lnTo>
                  <a:pt x="189845" y="20295"/>
                </a:lnTo>
                <a:lnTo>
                  <a:pt x="185344" y="22415"/>
                </a:lnTo>
                <a:close/>
              </a:path>
              <a:path w="587249" h="80573">
                <a:moveTo>
                  <a:pt x="210766" y="36585"/>
                </a:moveTo>
                <a:lnTo>
                  <a:pt x="210766" y="31387"/>
                </a:lnTo>
                <a:lnTo>
                  <a:pt x="209226" y="27373"/>
                </a:lnTo>
                <a:lnTo>
                  <a:pt x="206149" y="24542"/>
                </a:lnTo>
                <a:lnTo>
                  <a:pt x="203071" y="21711"/>
                </a:lnTo>
                <a:lnTo>
                  <a:pt x="199485" y="20295"/>
                </a:lnTo>
                <a:lnTo>
                  <a:pt x="189845" y="20295"/>
                </a:lnTo>
                <a:lnTo>
                  <a:pt x="187029" y="24941"/>
                </a:lnTo>
                <a:lnTo>
                  <a:pt x="189555" y="23475"/>
                </a:lnTo>
                <a:lnTo>
                  <a:pt x="196204" y="23475"/>
                </a:lnTo>
                <a:lnTo>
                  <a:pt x="198585" y="24752"/>
                </a:lnTo>
                <a:lnTo>
                  <a:pt x="200008" y="27308"/>
                </a:lnTo>
                <a:lnTo>
                  <a:pt x="200791" y="28730"/>
                </a:lnTo>
                <a:lnTo>
                  <a:pt x="201344" y="30893"/>
                </a:lnTo>
                <a:lnTo>
                  <a:pt x="201663" y="33797"/>
                </a:lnTo>
                <a:lnTo>
                  <a:pt x="183283" y="33797"/>
                </a:lnTo>
                <a:lnTo>
                  <a:pt x="181889" y="26654"/>
                </a:lnTo>
                <a:lnTo>
                  <a:pt x="178434" y="30893"/>
                </a:lnTo>
                <a:lnTo>
                  <a:pt x="176707" y="35931"/>
                </a:lnTo>
                <a:lnTo>
                  <a:pt x="176707" y="47139"/>
                </a:lnTo>
                <a:lnTo>
                  <a:pt x="178194" y="51886"/>
                </a:lnTo>
                <a:lnTo>
                  <a:pt x="181171" y="56009"/>
                </a:lnTo>
                <a:lnTo>
                  <a:pt x="184147" y="60132"/>
                </a:lnTo>
                <a:lnTo>
                  <a:pt x="188364" y="62194"/>
                </a:lnTo>
                <a:lnTo>
                  <a:pt x="198556" y="62194"/>
                </a:lnTo>
                <a:lnTo>
                  <a:pt x="202555" y="60625"/>
                </a:lnTo>
                <a:lnTo>
                  <a:pt x="205822" y="57490"/>
                </a:lnTo>
                <a:lnTo>
                  <a:pt x="209089" y="54354"/>
                </a:lnTo>
                <a:lnTo>
                  <a:pt x="211317" y="50942"/>
                </a:lnTo>
                <a:lnTo>
                  <a:pt x="212508" y="47255"/>
                </a:lnTo>
                <a:lnTo>
                  <a:pt x="210983" y="46732"/>
                </a:lnTo>
                <a:lnTo>
                  <a:pt x="209212" y="49665"/>
                </a:lnTo>
                <a:lnTo>
                  <a:pt x="207281" y="51930"/>
                </a:lnTo>
                <a:lnTo>
                  <a:pt x="205190" y="53527"/>
                </a:lnTo>
                <a:lnTo>
                  <a:pt x="203100" y="55124"/>
                </a:lnTo>
                <a:lnTo>
                  <a:pt x="200530" y="55922"/>
                </a:lnTo>
                <a:lnTo>
                  <a:pt x="193707" y="55922"/>
                </a:lnTo>
                <a:lnTo>
                  <a:pt x="190440" y="54383"/>
                </a:lnTo>
                <a:lnTo>
                  <a:pt x="187682" y="51305"/>
                </a:lnTo>
                <a:lnTo>
                  <a:pt x="184924" y="48227"/>
                </a:lnTo>
                <a:lnTo>
                  <a:pt x="183399" y="43321"/>
                </a:lnTo>
                <a:lnTo>
                  <a:pt x="183109" y="36585"/>
                </a:lnTo>
                <a:lnTo>
                  <a:pt x="210766" y="36585"/>
                </a:lnTo>
                <a:close/>
              </a:path>
              <a:path w="587249" h="80573">
                <a:moveTo>
                  <a:pt x="326814" y="52539"/>
                </a:moveTo>
                <a:lnTo>
                  <a:pt x="325057" y="55530"/>
                </a:lnTo>
                <a:lnTo>
                  <a:pt x="323301" y="58521"/>
                </a:lnTo>
                <a:lnTo>
                  <a:pt x="320796" y="60016"/>
                </a:lnTo>
                <a:lnTo>
                  <a:pt x="313392" y="60016"/>
                </a:lnTo>
                <a:lnTo>
                  <a:pt x="310148" y="57780"/>
                </a:lnTo>
                <a:lnTo>
                  <a:pt x="307810" y="53309"/>
                </a:lnTo>
                <a:lnTo>
                  <a:pt x="310532" y="62498"/>
                </a:lnTo>
                <a:lnTo>
                  <a:pt x="321914" y="62498"/>
                </a:lnTo>
                <a:lnTo>
                  <a:pt x="326647" y="60364"/>
                </a:lnTo>
                <a:lnTo>
                  <a:pt x="330305" y="56096"/>
                </a:lnTo>
                <a:lnTo>
                  <a:pt x="333964" y="51828"/>
                </a:lnTo>
                <a:lnTo>
                  <a:pt x="335793" y="46805"/>
                </a:lnTo>
                <a:lnTo>
                  <a:pt x="335793" y="34755"/>
                </a:lnTo>
                <a:lnTo>
                  <a:pt x="333906" y="29732"/>
                </a:lnTo>
                <a:lnTo>
                  <a:pt x="330131" y="25957"/>
                </a:lnTo>
                <a:lnTo>
                  <a:pt x="326357" y="22183"/>
                </a:lnTo>
                <a:lnTo>
                  <a:pt x="321595" y="20295"/>
                </a:lnTo>
                <a:lnTo>
                  <a:pt x="310067" y="20295"/>
                </a:lnTo>
                <a:lnTo>
                  <a:pt x="305342" y="22292"/>
                </a:lnTo>
                <a:lnTo>
                  <a:pt x="301669" y="26284"/>
                </a:lnTo>
                <a:lnTo>
                  <a:pt x="297996" y="30276"/>
                </a:lnTo>
                <a:lnTo>
                  <a:pt x="296160" y="35162"/>
                </a:lnTo>
                <a:lnTo>
                  <a:pt x="296160" y="47124"/>
                </a:lnTo>
                <a:lnTo>
                  <a:pt x="298090" y="52263"/>
                </a:lnTo>
                <a:lnTo>
                  <a:pt x="301952" y="56357"/>
                </a:lnTo>
                <a:lnTo>
                  <a:pt x="305814" y="60451"/>
                </a:lnTo>
                <a:lnTo>
                  <a:pt x="305473" y="48837"/>
                </a:lnTo>
                <a:lnTo>
                  <a:pt x="304304" y="44017"/>
                </a:lnTo>
                <a:lnTo>
                  <a:pt x="304304" y="32374"/>
                </a:lnTo>
                <a:lnTo>
                  <a:pt x="305755" y="27816"/>
                </a:lnTo>
                <a:lnTo>
                  <a:pt x="308659" y="25173"/>
                </a:lnTo>
                <a:lnTo>
                  <a:pt x="310344" y="23664"/>
                </a:lnTo>
                <a:lnTo>
                  <a:pt x="312332" y="22908"/>
                </a:lnTo>
                <a:lnTo>
                  <a:pt x="318866" y="22908"/>
                </a:lnTo>
                <a:lnTo>
                  <a:pt x="322103" y="25130"/>
                </a:lnTo>
                <a:lnTo>
                  <a:pt x="324339" y="29572"/>
                </a:lnTo>
                <a:lnTo>
                  <a:pt x="326574" y="34015"/>
                </a:lnTo>
                <a:lnTo>
                  <a:pt x="327692" y="38748"/>
                </a:lnTo>
                <a:lnTo>
                  <a:pt x="327692" y="48619"/>
                </a:lnTo>
                <a:lnTo>
                  <a:pt x="326814" y="52539"/>
                </a:lnTo>
                <a:close/>
              </a:path>
              <a:path w="587249" h="80573">
                <a:moveTo>
                  <a:pt x="307810" y="53309"/>
                </a:moveTo>
                <a:lnTo>
                  <a:pt x="305473" y="48837"/>
                </a:lnTo>
                <a:lnTo>
                  <a:pt x="305814" y="60451"/>
                </a:lnTo>
                <a:lnTo>
                  <a:pt x="310532" y="62498"/>
                </a:lnTo>
                <a:lnTo>
                  <a:pt x="307810" y="53309"/>
                </a:lnTo>
                <a:close/>
              </a:path>
              <a:path w="587249" h="80573">
                <a:moveTo>
                  <a:pt x="428405" y="80573"/>
                </a:moveTo>
                <a:lnTo>
                  <a:pt x="428405" y="79049"/>
                </a:lnTo>
                <a:lnTo>
                  <a:pt x="425182" y="78816"/>
                </a:lnTo>
                <a:lnTo>
                  <a:pt x="423091" y="78366"/>
                </a:lnTo>
                <a:lnTo>
                  <a:pt x="421175" y="77031"/>
                </a:lnTo>
                <a:lnTo>
                  <a:pt x="420696" y="75230"/>
                </a:lnTo>
                <a:lnTo>
                  <a:pt x="420696" y="58056"/>
                </a:lnTo>
                <a:lnTo>
                  <a:pt x="422264" y="59682"/>
                </a:lnTo>
                <a:lnTo>
                  <a:pt x="420696" y="53135"/>
                </a:lnTo>
                <a:lnTo>
                  <a:pt x="420696" y="29950"/>
                </a:lnTo>
                <a:lnTo>
                  <a:pt x="421581" y="28650"/>
                </a:lnTo>
                <a:lnTo>
                  <a:pt x="423352" y="27329"/>
                </a:lnTo>
                <a:lnTo>
                  <a:pt x="425124" y="26008"/>
                </a:lnTo>
                <a:lnTo>
                  <a:pt x="427083" y="25347"/>
                </a:lnTo>
                <a:lnTo>
                  <a:pt x="432281" y="25347"/>
                </a:lnTo>
                <a:lnTo>
                  <a:pt x="434960" y="26669"/>
                </a:lnTo>
                <a:lnTo>
                  <a:pt x="437268" y="29311"/>
                </a:lnTo>
                <a:lnTo>
                  <a:pt x="439576" y="31953"/>
                </a:lnTo>
                <a:lnTo>
                  <a:pt x="440730" y="35946"/>
                </a:lnTo>
                <a:lnTo>
                  <a:pt x="440730" y="46863"/>
                </a:lnTo>
                <a:lnTo>
                  <a:pt x="439620" y="51211"/>
                </a:lnTo>
                <a:lnTo>
                  <a:pt x="437399" y="54332"/>
                </a:lnTo>
                <a:lnTo>
                  <a:pt x="435177" y="57454"/>
                </a:lnTo>
                <a:lnTo>
                  <a:pt x="432499" y="59014"/>
                </a:lnTo>
                <a:lnTo>
                  <a:pt x="427330" y="59014"/>
                </a:lnTo>
                <a:lnTo>
                  <a:pt x="425835" y="61410"/>
                </a:lnTo>
                <a:lnTo>
                  <a:pt x="427025" y="61816"/>
                </a:lnTo>
                <a:lnTo>
                  <a:pt x="428434" y="62019"/>
                </a:lnTo>
                <a:lnTo>
                  <a:pt x="435315" y="62019"/>
                </a:lnTo>
                <a:lnTo>
                  <a:pt x="439678" y="59653"/>
                </a:lnTo>
                <a:lnTo>
                  <a:pt x="443148" y="54920"/>
                </a:lnTo>
                <a:lnTo>
                  <a:pt x="446617" y="50187"/>
                </a:lnTo>
                <a:lnTo>
                  <a:pt x="448352" y="44917"/>
                </a:lnTo>
                <a:lnTo>
                  <a:pt x="448352" y="33187"/>
                </a:lnTo>
                <a:lnTo>
                  <a:pt x="446907" y="28520"/>
                </a:lnTo>
                <a:lnTo>
                  <a:pt x="444019" y="25108"/>
                </a:lnTo>
                <a:lnTo>
                  <a:pt x="441130" y="21696"/>
                </a:lnTo>
                <a:lnTo>
                  <a:pt x="437681" y="19991"/>
                </a:lnTo>
                <a:lnTo>
                  <a:pt x="430916" y="19991"/>
                </a:lnTo>
                <a:lnTo>
                  <a:pt x="428231" y="20803"/>
                </a:lnTo>
                <a:lnTo>
                  <a:pt x="425617" y="22430"/>
                </a:lnTo>
                <a:lnTo>
                  <a:pt x="424165" y="23359"/>
                </a:lnTo>
                <a:lnTo>
                  <a:pt x="422482" y="24781"/>
                </a:lnTo>
                <a:lnTo>
                  <a:pt x="420565" y="26698"/>
                </a:lnTo>
                <a:lnTo>
                  <a:pt x="420565" y="20818"/>
                </a:lnTo>
                <a:lnTo>
                  <a:pt x="420130" y="20165"/>
                </a:lnTo>
                <a:lnTo>
                  <a:pt x="414439" y="22139"/>
                </a:lnTo>
                <a:lnTo>
                  <a:pt x="411521" y="23141"/>
                </a:lnTo>
                <a:lnTo>
                  <a:pt x="411375" y="23170"/>
                </a:lnTo>
                <a:lnTo>
                  <a:pt x="407237" y="24520"/>
                </a:lnTo>
                <a:lnTo>
                  <a:pt x="407237" y="25957"/>
                </a:lnTo>
                <a:lnTo>
                  <a:pt x="407760" y="25870"/>
                </a:lnTo>
                <a:lnTo>
                  <a:pt x="409329" y="25739"/>
                </a:lnTo>
                <a:lnTo>
                  <a:pt x="410809" y="25739"/>
                </a:lnTo>
                <a:lnTo>
                  <a:pt x="411818" y="26052"/>
                </a:lnTo>
                <a:lnTo>
                  <a:pt x="412892" y="27300"/>
                </a:lnTo>
                <a:lnTo>
                  <a:pt x="413161" y="28716"/>
                </a:lnTo>
                <a:lnTo>
                  <a:pt x="413161" y="74853"/>
                </a:lnTo>
                <a:lnTo>
                  <a:pt x="412791" y="76406"/>
                </a:lnTo>
                <a:lnTo>
                  <a:pt x="411310" y="78381"/>
                </a:lnTo>
                <a:lnTo>
                  <a:pt x="409575" y="78962"/>
                </a:lnTo>
                <a:lnTo>
                  <a:pt x="406845" y="79136"/>
                </a:lnTo>
                <a:lnTo>
                  <a:pt x="406845" y="80573"/>
                </a:lnTo>
                <a:lnTo>
                  <a:pt x="428405" y="80573"/>
                </a:lnTo>
                <a:close/>
              </a:path>
              <a:path w="587249" h="80573">
                <a:moveTo>
                  <a:pt x="427330" y="59014"/>
                </a:moveTo>
                <a:lnTo>
                  <a:pt x="425567" y="58528"/>
                </a:lnTo>
                <a:lnTo>
                  <a:pt x="424071" y="57555"/>
                </a:lnTo>
                <a:lnTo>
                  <a:pt x="422576" y="56583"/>
                </a:lnTo>
                <a:lnTo>
                  <a:pt x="421451" y="55109"/>
                </a:lnTo>
                <a:lnTo>
                  <a:pt x="420696" y="53135"/>
                </a:lnTo>
                <a:lnTo>
                  <a:pt x="422264" y="59682"/>
                </a:lnTo>
                <a:lnTo>
                  <a:pt x="423977" y="60800"/>
                </a:lnTo>
                <a:lnTo>
                  <a:pt x="425835" y="61410"/>
                </a:lnTo>
                <a:lnTo>
                  <a:pt x="427330" y="59014"/>
                </a:lnTo>
                <a:close/>
              </a:path>
              <a:path w="587249" h="80573">
                <a:moveTo>
                  <a:pt x="464859" y="20818"/>
                </a:moveTo>
                <a:lnTo>
                  <a:pt x="451836" y="20818"/>
                </a:lnTo>
                <a:lnTo>
                  <a:pt x="451836" y="22038"/>
                </a:lnTo>
                <a:lnTo>
                  <a:pt x="453927" y="22241"/>
                </a:lnTo>
                <a:lnTo>
                  <a:pt x="455292" y="22589"/>
                </a:lnTo>
                <a:lnTo>
                  <a:pt x="456918" y="23867"/>
                </a:lnTo>
                <a:lnTo>
                  <a:pt x="457412" y="25420"/>
                </a:lnTo>
                <a:lnTo>
                  <a:pt x="457412" y="54528"/>
                </a:lnTo>
                <a:lnTo>
                  <a:pt x="458544" y="57504"/>
                </a:lnTo>
                <a:lnTo>
                  <a:pt x="460808" y="59276"/>
                </a:lnTo>
                <a:lnTo>
                  <a:pt x="463044" y="61076"/>
                </a:lnTo>
                <a:lnTo>
                  <a:pt x="465425" y="61976"/>
                </a:lnTo>
                <a:lnTo>
                  <a:pt x="470710" y="61976"/>
                </a:lnTo>
                <a:lnTo>
                  <a:pt x="473323" y="61105"/>
                </a:lnTo>
                <a:lnTo>
                  <a:pt x="475791" y="59363"/>
                </a:lnTo>
                <a:lnTo>
                  <a:pt x="477417" y="58230"/>
                </a:lnTo>
                <a:lnTo>
                  <a:pt x="479217" y="56488"/>
                </a:lnTo>
                <a:lnTo>
                  <a:pt x="481192" y="54136"/>
                </a:lnTo>
                <a:lnTo>
                  <a:pt x="481192" y="61148"/>
                </a:lnTo>
                <a:lnTo>
                  <a:pt x="481496" y="61802"/>
                </a:lnTo>
                <a:lnTo>
                  <a:pt x="484051" y="60814"/>
                </a:lnTo>
                <a:lnTo>
                  <a:pt x="485707" y="60190"/>
                </a:lnTo>
                <a:lnTo>
                  <a:pt x="486461" y="59929"/>
                </a:lnTo>
                <a:lnTo>
                  <a:pt x="488233" y="59348"/>
                </a:lnTo>
                <a:lnTo>
                  <a:pt x="489496" y="58949"/>
                </a:lnTo>
                <a:lnTo>
                  <a:pt x="490251" y="58731"/>
                </a:lnTo>
                <a:lnTo>
                  <a:pt x="492181" y="58186"/>
                </a:lnTo>
                <a:lnTo>
                  <a:pt x="493778" y="57751"/>
                </a:lnTo>
                <a:lnTo>
                  <a:pt x="493778" y="56531"/>
                </a:lnTo>
                <a:lnTo>
                  <a:pt x="491485" y="56619"/>
                </a:lnTo>
                <a:lnTo>
                  <a:pt x="489982" y="56292"/>
                </a:lnTo>
                <a:lnTo>
                  <a:pt x="488560" y="54811"/>
                </a:lnTo>
                <a:lnTo>
                  <a:pt x="488204" y="53454"/>
                </a:lnTo>
                <a:lnTo>
                  <a:pt x="488204" y="20818"/>
                </a:lnTo>
                <a:lnTo>
                  <a:pt x="474136" y="20818"/>
                </a:lnTo>
                <a:lnTo>
                  <a:pt x="474136" y="22255"/>
                </a:lnTo>
                <a:lnTo>
                  <a:pt x="476749" y="22400"/>
                </a:lnTo>
                <a:lnTo>
                  <a:pt x="478491" y="22822"/>
                </a:lnTo>
                <a:lnTo>
                  <a:pt x="480234" y="24215"/>
                </a:lnTo>
                <a:lnTo>
                  <a:pt x="480669" y="25682"/>
                </a:lnTo>
                <a:lnTo>
                  <a:pt x="480669" y="51785"/>
                </a:lnTo>
                <a:lnTo>
                  <a:pt x="479566" y="53062"/>
                </a:lnTo>
                <a:lnTo>
                  <a:pt x="477402" y="54790"/>
                </a:lnTo>
                <a:lnTo>
                  <a:pt x="475515" y="56096"/>
                </a:lnTo>
                <a:lnTo>
                  <a:pt x="473584" y="56749"/>
                </a:lnTo>
                <a:lnTo>
                  <a:pt x="468735" y="56749"/>
                </a:lnTo>
                <a:lnTo>
                  <a:pt x="466761" y="55646"/>
                </a:lnTo>
                <a:lnTo>
                  <a:pt x="465687" y="53439"/>
                </a:lnTo>
                <a:lnTo>
                  <a:pt x="465135" y="52249"/>
                </a:lnTo>
                <a:lnTo>
                  <a:pt x="464859" y="50666"/>
                </a:lnTo>
                <a:lnTo>
                  <a:pt x="464859" y="20818"/>
                </a:lnTo>
                <a:close/>
              </a:path>
              <a:path w="587249" h="80573">
                <a:moveTo>
                  <a:pt x="529393" y="22415"/>
                </a:moveTo>
                <a:lnTo>
                  <a:pt x="525938" y="26654"/>
                </a:lnTo>
                <a:lnTo>
                  <a:pt x="527331" y="33797"/>
                </a:lnTo>
                <a:lnTo>
                  <a:pt x="527738" y="31416"/>
                </a:lnTo>
                <a:lnTo>
                  <a:pt x="528407" y="29442"/>
                </a:lnTo>
                <a:lnTo>
                  <a:pt x="529335" y="27874"/>
                </a:lnTo>
                <a:lnTo>
                  <a:pt x="531077" y="24941"/>
                </a:lnTo>
                <a:lnTo>
                  <a:pt x="533893" y="20295"/>
                </a:lnTo>
                <a:lnTo>
                  <a:pt x="529393" y="22415"/>
                </a:lnTo>
                <a:close/>
              </a:path>
              <a:path w="587249" h="80573">
                <a:moveTo>
                  <a:pt x="554815" y="36585"/>
                </a:moveTo>
                <a:lnTo>
                  <a:pt x="554815" y="31387"/>
                </a:lnTo>
                <a:lnTo>
                  <a:pt x="553274" y="27373"/>
                </a:lnTo>
                <a:lnTo>
                  <a:pt x="550197" y="24542"/>
                </a:lnTo>
                <a:lnTo>
                  <a:pt x="547120" y="21711"/>
                </a:lnTo>
                <a:lnTo>
                  <a:pt x="543533" y="20295"/>
                </a:lnTo>
                <a:lnTo>
                  <a:pt x="533893" y="20295"/>
                </a:lnTo>
                <a:lnTo>
                  <a:pt x="531077" y="24941"/>
                </a:lnTo>
                <a:lnTo>
                  <a:pt x="533603" y="23475"/>
                </a:lnTo>
                <a:lnTo>
                  <a:pt x="540253" y="23475"/>
                </a:lnTo>
                <a:lnTo>
                  <a:pt x="542634" y="24752"/>
                </a:lnTo>
                <a:lnTo>
                  <a:pt x="544056" y="27308"/>
                </a:lnTo>
                <a:lnTo>
                  <a:pt x="544840" y="28730"/>
                </a:lnTo>
                <a:lnTo>
                  <a:pt x="545392" y="30893"/>
                </a:lnTo>
                <a:lnTo>
                  <a:pt x="545711" y="33797"/>
                </a:lnTo>
                <a:lnTo>
                  <a:pt x="527331" y="33797"/>
                </a:lnTo>
                <a:lnTo>
                  <a:pt x="525938" y="26654"/>
                </a:lnTo>
                <a:lnTo>
                  <a:pt x="522483" y="30893"/>
                </a:lnTo>
                <a:lnTo>
                  <a:pt x="520755" y="35931"/>
                </a:lnTo>
                <a:lnTo>
                  <a:pt x="520755" y="47139"/>
                </a:lnTo>
                <a:lnTo>
                  <a:pt x="522243" y="51886"/>
                </a:lnTo>
                <a:lnTo>
                  <a:pt x="525219" y="56009"/>
                </a:lnTo>
                <a:lnTo>
                  <a:pt x="528195" y="60132"/>
                </a:lnTo>
                <a:lnTo>
                  <a:pt x="532413" y="62194"/>
                </a:lnTo>
                <a:lnTo>
                  <a:pt x="542604" y="62194"/>
                </a:lnTo>
                <a:lnTo>
                  <a:pt x="546604" y="60626"/>
                </a:lnTo>
                <a:lnTo>
                  <a:pt x="549870" y="57490"/>
                </a:lnTo>
                <a:lnTo>
                  <a:pt x="553137" y="54354"/>
                </a:lnTo>
                <a:lnTo>
                  <a:pt x="555366" y="50942"/>
                </a:lnTo>
                <a:lnTo>
                  <a:pt x="556556" y="47255"/>
                </a:lnTo>
                <a:lnTo>
                  <a:pt x="555032" y="46732"/>
                </a:lnTo>
                <a:lnTo>
                  <a:pt x="553261" y="49665"/>
                </a:lnTo>
                <a:lnTo>
                  <a:pt x="551329" y="51930"/>
                </a:lnTo>
                <a:lnTo>
                  <a:pt x="549239" y="53527"/>
                </a:lnTo>
                <a:lnTo>
                  <a:pt x="547148" y="55124"/>
                </a:lnTo>
                <a:lnTo>
                  <a:pt x="544579" y="55922"/>
                </a:lnTo>
                <a:lnTo>
                  <a:pt x="537755" y="55922"/>
                </a:lnTo>
                <a:lnTo>
                  <a:pt x="534489" y="54383"/>
                </a:lnTo>
                <a:lnTo>
                  <a:pt x="531731" y="51305"/>
                </a:lnTo>
                <a:lnTo>
                  <a:pt x="528972" y="48227"/>
                </a:lnTo>
                <a:lnTo>
                  <a:pt x="527448" y="43321"/>
                </a:lnTo>
                <a:lnTo>
                  <a:pt x="527157" y="36585"/>
                </a:lnTo>
                <a:lnTo>
                  <a:pt x="554815" y="36585"/>
                </a:lnTo>
                <a:close/>
              </a:path>
              <a:path w="587249" h="80573">
                <a:moveTo>
                  <a:pt x="571569" y="31750"/>
                </a:moveTo>
                <a:lnTo>
                  <a:pt x="572310" y="30059"/>
                </a:lnTo>
                <a:lnTo>
                  <a:pt x="573791" y="28418"/>
                </a:lnTo>
                <a:lnTo>
                  <a:pt x="575271" y="26778"/>
                </a:lnTo>
                <a:lnTo>
                  <a:pt x="576520" y="25957"/>
                </a:lnTo>
                <a:lnTo>
                  <a:pt x="578175" y="25957"/>
                </a:lnTo>
                <a:lnTo>
                  <a:pt x="580172" y="27482"/>
                </a:lnTo>
                <a:lnTo>
                  <a:pt x="582400" y="29006"/>
                </a:lnTo>
                <a:lnTo>
                  <a:pt x="584577" y="29006"/>
                </a:lnTo>
                <a:lnTo>
                  <a:pt x="586182" y="27787"/>
                </a:lnTo>
                <a:lnTo>
                  <a:pt x="587249" y="25972"/>
                </a:lnTo>
                <a:lnTo>
                  <a:pt x="587249" y="23446"/>
                </a:lnTo>
                <a:lnTo>
                  <a:pt x="586784" y="22335"/>
                </a:lnTo>
                <a:lnTo>
                  <a:pt x="584926" y="20564"/>
                </a:lnTo>
                <a:lnTo>
                  <a:pt x="583721" y="20122"/>
                </a:lnTo>
                <a:lnTo>
                  <a:pt x="580382" y="20122"/>
                </a:lnTo>
                <a:lnTo>
                  <a:pt x="578589" y="20847"/>
                </a:lnTo>
                <a:lnTo>
                  <a:pt x="576862" y="22299"/>
                </a:lnTo>
                <a:lnTo>
                  <a:pt x="575134" y="23751"/>
                </a:lnTo>
                <a:lnTo>
                  <a:pt x="573341" y="25769"/>
                </a:lnTo>
                <a:lnTo>
                  <a:pt x="571483" y="28353"/>
                </a:lnTo>
                <a:lnTo>
                  <a:pt x="571483" y="21210"/>
                </a:lnTo>
                <a:lnTo>
                  <a:pt x="571047" y="20077"/>
                </a:lnTo>
                <a:lnTo>
                  <a:pt x="569508" y="20775"/>
                </a:lnTo>
                <a:lnTo>
                  <a:pt x="568012" y="21399"/>
                </a:lnTo>
                <a:lnTo>
                  <a:pt x="566561" y="21950"/>
                </a:lnTo>
                <a:lnTo>
                  <a:pt x="565893" y="22212"/>
                </a:lnTo>
                <a:lnTo>
                  <a:pt x="564688" y="22648"/>
                </a:lnTo>
                <a:lnTo>
                  <a:pt x="562946" y="23257"/>
                </a:lnTo>
                <a:lnTo>
                  <a:pt x="561204" y="23867"/>
                </a:lnTo>
                <a:lnTo>
                  <a:pt x="559506" y="24462"/>
                </a:lnTo>
                <a:lnTo>
                  <a:pt x="557851" y="25043"/>
                </a:lnTo>
                <a:lnTo>
                  <a:pt x="557851" y="26480"/>
                </a:lnTo>
                <a:lnTo>
                  <a:pt x="558874" y="26270"/>
                </a:lnTo>
                <a:lnTo>
                  <a:pt x="560507" y="26088"/>
                </a:lnTo>
                <a:lnTo>
                  <a:pt x="561930" y="26088"/>
                </a:lnTo>
                <a:lnTo>
                  <a:pt x="562910" y="26705"/>
                </a:lnTo>
                <a:lnTo>
                  <a:pt x="563447" y="27939"/>
                </a:lnTo>
                <a:lnTo>
                  <a:pt x="563984" y="29173"/>
                </a:lnTo>
                <a:lnTo>
                  <a:pt x="564253" y="31227"/>
                </a:lnTo>
                <a:lnTo>
                  <a:pt x="564253" y="56067"/>
                </a:lnTo>
                <a:lnTo>
                  <a:pt x="563817" y="57584"/>
                </a:lnTo>
                <a:lnTo>
                  <a:pt x="562075" y="59007"/>
                </a:lnTo>
                <a:lnTo>
                  <a:pt x="560304" y="59479"/>
                </a:lnTo>
                <a:lnTo>
                  <a:pt x="557632" y="59711"/>
                </a:lnTo>
                <a:lnTo>
                  <a:pt x="557632" y="61149"/>
                </a:lnTo>
                <a:lnTo>
                  <a:pt x="579104" y="61149"/>
                </a:lnTo>
                <a:lnTo>
                  <a:pt x="579104" y="59711"/>
                </a:lnTo>
                <a:lnTo>
                  <a:pt x="576404" y="59769"/>
                </a:lnTo>
                <a:lnTo>
                  <a:pt x="574473" y="59312"/>
                </a:lnTo>
                <a:lnTo>
                  <a:pt x="572150" y="57367"/>
                </a:lnTo>
                <a:lnTo>
                  <a:pt x="571569" y="55632"/>
                </a:lnTo>
                <a:lnTo>
                  <a:pt x="571569" y="31750"/>
                </a:lnTo>
                <a:close/>
              </a:path>
              <a:path w="587249" h="80573">
                <a:moveTo>
                  <a:pt x="509545" y="20993"/>
                </a:moveTo>
                <a:lnTo>
                  <a:pt x="509545" y="10278"/>
                </a:lnTo>
                <a:lnTo>
                  <a:pt x="508761" y="9538"/>
                </a:lnTo>
                <a:lnTo>
                  <a:pt x="505480" y="13951"/>
                </a:lnTo>
                <a:lnTo>
                  <a:pt x="503397" y="16673"/>
                </a:lnTo>
                <a:lnTo>
                  <a:pt x="501626" y="18735"/>
                </a:lnTo>
                <a:lnTo>
                  <a:pt x="500181" y="20077"/>
                </a:lnTo>
                <a:lnTo>
                  <a:pt x="498178" y="21733"/>
                </a:lnTo>
                <a:lnTo>
                  <a:pt x="496936" y="22844"/>
                </a:lnTo>
                <a:lnTo>
                  <a:pt x="497176" y="24128"/>
                </a:lnTo>
                <a:lnTo>
                  <a:pt x="501923" y="24128"/>
                </a:lnTo>
                <a:lnTo>
                  <a:pt x="501923" y="53454"/>
                </a:lnTo>
                <a:lnTo>
                  <a:pt x="502257" y="55748"/>
                </a:lnTo>
                <a:lnTo>
                  <a:pt x="502925" y="57403"/>
                </a:lnTo>
                <a:lnTo>
                  <a:pt x="504145" y="60451"/>
                </a:lnTo>
                <a:lnTo>
                  <a:pt x="506468" y="61976"/>
                </a:lnTo>
                <a:lnTo>
                  <a:pt x="511461" y="61976"/>
                </a:lnTo>
                <a:lnTo>
                  <a:pt x="513087" y="61555"/>
                </a:lnTo>
                <a:lnTo>
                  <a:pt x="514772" y="60713"/>
                </a:lnTo>
                <a:lnTo>
                  <a:pt x="516455" y="59871"/>
                </a:lnTo>
                <a:lnTo>
                  <a:pt x="518052" y="58434"/>
                </a:lnTo>
                <a:lnTo>
                  <a:pt x="519562" y="56401"/>
                </a:lnTo>
                <a:lnTo>
                  <a:pt x="520521" y="55094"/>
                </a:lnTo>
                <a:lnTo>
                  <a:pt x="519388" y="54136"/>
                </a:lnTo>
                <a:lnTo>
                  <a:pt x="517523" y="55995"/>
                </a:lnTo>
                <a:lnTo>
                  <a:pt x="515984" y="56982"/>
                </a:lnTo>
                <a:lnTo>
                  <a:pt x="514031" y="57229"/>
                </a:lnTo>
                <a:lnTo>
                  <a:pt x="511998" y="57229"/>
                </a:lnTo>
                <a:lnTo>
                  <a:pt x="510634" y="56227"/>
                </a:lnTo>
                <a:lnTo>
                  <a:pt x="509937" y="54223"/>
                </a:lnTo>
                <a:lnTo>
                  <a:pt x="509559" y="53091"/>
                </a:lnTo>
                <a:lnTo>
                  <a:pt x="509371" y="51422"/>
                </a:lnTo>
                <a:lnTo>
                  <a:pt x="509371" y="49215"/>
                </a:lnTo>
                <a:lnTo>
                  <a:pt x="509458" y="24128"/>
                </a:lnTo>
                <a:lnTo>
                  <a:pt x="518343" y="24128"/>
                </a:lnTo>
                <a:lnTo>
                  <a:pt x="518343" y="20993"/>
                </a:lnTo>
                <a:lnTo>
                  <a:pt x="509545" y="20993"/>
                </a:lnTo>
                <a:close/>
              </a:path>
              <a:path w="587249" h="80573">
                <a:moveTo>
                  <a:pt x="401341" y="31634"/>
                </a:moveTo>
                <a:lnTo>
                  <a:pt x="400891" y="28237"/>
                </a:lnTo>
                <a:lnTo>
                  <a:pt x="399991" y="26088"/>
                </a:lnTo>
                <a:lnTo>
                  <a:pt x="398423" y="22284"/>
                </a:lnTo>
                <a:lnTo>
                  <a:pt x="395302" y="20383"/>
                </a:lnTo>
                <a:lnTo>
                  <a:pt x="387753" y="20383"/>
                </a:lnTo>
                <a:lnTo>
                  <a:pt x="384936" y="21283"/>
                </a:lnTo>
                <a:lnTo>
                  <a:pt x="382178" y="23083"/>
                </a:lnTo>
                <a:lnTo>
                  <a:pt x="380581" y="24128"/>
                </a:lnTo>
                <a:lnTo>
                  <a:pt x="378708" y="25739"/>
                </a:lnTo>
                <a:lnTo>
                  <a:pt x="376559" y="27917"/>
                </a:lnTo>
                <a:lnTo>
                  <a:pt x="375949" y="26030"/>
                </a:lnTo>
                <a:lnTo>
                  <a:pt x="375180" y="24535"/>
                </a:lnTo>
                <a:lnTo>
                  <a:pt x="374251" y="23431"/>
                </a:lnTo>
                <a:lnTo>
                  <a:pt x="372480" y="21399"/>
                </a:lnTo>
                <a:lnTo>
                  <a:pt x="370099" y="20383"/>
                </a:lnTo>
                <a:lnTo>
                  <a:pt x="364901" y="20383"/>
                </a:lnTo>
                <a:lnTo>
                  <a:pt x="362753" y="20883"/>
                </a:lnTo>
                <a:lnTo>
                  <a:pt x="360662" y="21885"/>
                </a:lnTo>
                <a:lnTo>
                  <a:pt x="358571" y="22887"/>
                </a:lnTo>
                <a:lnTo>
                  <a:pt x="356089" y="24695"/>
                </a:lnTo>
                <a:lnTo>
                  <a:pt x="353215" y="27308"/>
                </a:lnTo>
                <a:lnTo>
                  <a:pt x="353215" y="21428"/>
                </a:lnTo>
                <a:lnTo>
                  <a:pt x="352765" y="20383"/>
                </a:lnTo>
                <a:lnTo>
                  <a:pt x="351400" y="20876"/>
                </a:lnTo>
                <a:lnTo>
                  <a:pt x="348815" y="21863"/>
                </a:lnTo>
                <a:lnTo>
                  <a:pt x="346232" y="22850"/>
                </a:lnTo>
                <a:lnTo>
                  <a:pt x="344373" y="23533"/>
                </a:lnTo>
                <a:lnTo>
                  <a:pt x="343241" y="23910"/>
                </a:lnTo>
                <a:lnTo>
                  <a:pt x="340105" y="24955"/>
                </a:lnTo>
                <a:lnTo>
                  <a:pt x="340105" y="26480"/>
                </a:lnTo>
                <a:lnTo>
                  <a:pt x="341172" y="26175"/>
                </a:lnTo>
                <a:lnTo>
                  <a:pt x="342544" y="26088"/>
                </a:lnTo>
                <a:lnTo>
                  <a:pt x="343850" y="26088"/>
                </a:lnTo>
                <a:lnTo>
                  <a:pt x="344787" y="26422"/>
                </a:lnTo>
                <a:lnTo>
                  <a:pt x="345920" y="27758"/>
                </a:lnTo>
                <a:lnTo>
                  <a:pt x="346202" y="29166"/>
                </a:lnTo>
                <a:lnTo>
                  <a:pt x="346202" y="56357"/>
                </a:lnTo>
                <a:lnTo>
                  <a:pt x="345622" y="58042"/>
                </a:lnTo>
                <a:lnTo>
                  <a:pt x="343705" y="59435"/>
                </a:lnTo>
                <a:lnTo>
                  <a:pt x="342195" y="59813"/>
                </a:lnTo>
                <a:lnTo>
                  <a:pt x="339931" y="60016"/>
                </a:lnTo>
                <a:lnTo>
                  <a:pt x="339931" y="61148"/>
                </a:lnTo>
                <a:lnTo>
                  <a:pt x="359748" y="61148"/>
                </a:lnTo>
                <a:lnTo>
                  <a:pt x="359748" y="60016"/>
                </a:lnTo>
                <a:lnTo>
                  <a:pt x="357164" y="59987"/>
                </a:lnTo>
                <a:lnTo>
                  <a:pt x="355487" y="59551"/>
                </a:lnTo>
                <a:lnTo>
                  <a:pt x="353948" y="57867"/>
                </a:lnTo>
                <a:lnTo>
                  <a:pt x="353563" y="56343"/>
                </a:lnTo>
                <a:lnTo>
                  <a:pt x="353563" y="30313"/>
                </a:lnTo>
                <a:lnTo>
                  <a:pt x="354870" y="28745"/>
                </a:lnTo>
                <a:lnTo>
                  <a:pt x="356379" y="27474"/>
                </a:lnTo>
                <a:lnTo>
                  <a:pt x="358093" y="26502"/>
                </a:lnTo>
                <a:lnTo>
                  <a:pt x="359806" y="25529"/>
                </a:lnTo>
                <a:lnTo>
                  <a:pt x="361548" y="25043"/>
                </a:lnTo>
                <a:lnTo>
                  <a:pt x="366426" y="25043"/>
                </a:lnTo>
                <a:lnTo>
                  <a:pt x="368458" y="26466"/>
                </a:lnTo>
                <a:lnTo>
                  <a:pt x="369416" y="29311"/>
                </a:lnTo>
                <a:lnTo>
                  <a:pt x="369997" y="30995"/>
                </a:lnTo>
                <a:lnTo>
                  <a:pt x="370287" y="34073"/>
                </a:lnTo>
                <a:lnTo>
                  <a:pt x="370287" y="54601"/>
                </a:lnTo>
                <a:lnTo>
                  <a:pt x="369910" y="57025"/>
                </a:lnTo>
                <a:lnTo>
                  <a:pt x="368400" y="59000"/>
                </a:lnTo>
                <a:lnTo>
                  <a:pt x="366644" y="59668"/>
                </a:lnTo>
                <a:lnTo>
                  <a:pt x="363886" y="60016"/>
                </a:lnTo>
                <a:lnTo>
                  <a:pt x="363886" y="61148"/>
                </a:lnTo>
                <a:lnTo>
                  <a:pt x="383876" y="61148"/>
                </a:lnTo>
                <a:lnTo>
                  <a:pt x="383876" y="60016"/>
                </a:lnTo>
                <a:lnTo>
                  <a:pt x="381205" y="59929"/>
                </a:lnTo>
                <a:lnTo>
                  <a:pt x="379455" y="59276"/>
                </a:lnTo>
                <a:lnTo>
                  <a:pt x="378628" y="58056"/>
                </a:lnTo>
                <a:lnTo>
                  <a:pt x="377800" y="56837"/>
                </a:lnTo>
                <a:lnTo>
                  <a:pt x="377387" y="55051"/>
                </a:lnTo>
                <a:lnTo>
                  <a:pt x="377387" y="30400"/>
                </a:lnTo>
                <a:lnTo>
                  <a:pt x="378955" y="28803"/>
                </a:lnTo>
                <a:lnTo>
                  <a:pt x="380276" y="27642"/>
                </a:lnTo>
                <a:lnTo>
                  <a:pt x="381350" y="26916"/>
                </a:lnTo>
                <a:lnTo>
                  <a:pt x="383209" y="25667"/>
                </a:lnTo>
                <a:lnTo>
                  <a:pt x="385081" y="25043"/>
                </a:lnTo>
                <a:lnTo>
                  <a:pt x="390104" y="25043"/>
                </a:lnTo>
                <a:lnTo>
                  <a:pt x="392210" y="26233"/>
                </a:lnTo>
                <a:lnTo>
                  <a:pt x="393284" y="28614"/>
                </a:lnTo>
                <a:lnTo>
                  <a:pt x="393894" y="29950"/>
                </a:lnTo>
                <a:lnTo>
                  <a:pt x="394198" y="32026"/>
                </a:lnTo>
                <a:lnTo>
                  <a:pt x="394198" y="56024"/>
                </a:lnTo>
                <a:lnTo>
                  <a:pt x="393799" y="57621"/>
                </a:lnTo>
                <a:lnTo>
                  <a:pt x="392203" y="59188"/>
                </a:lnTo>
                <a:lnTo>
                  <a:pt x="390540" y="59697"/>
                </a:lnTo>
                <a:lnTo>
                  <a:pt x="388014" y="59929"/>
                </a:lnTo>
                <a:lnTo>
                  <a:pt x="388014" y="61148"/>
                </a:lnTo>
                <a:lnTo>
                  <a:pt x="407657" y="61148"/>
                </a:lnTo>
                <a:lnTo>
                  <a:pt x="407657" y="60016"/>
                </a:lnTo>
                <a:lnTo>
                  <a:pt x="405275" y="59784"/>
                </a:lnTo>
                <a:lnTo>
                  <a:pt x="403628" y="59297"/>
                </a:lnTo>
                <a:lnTo>
                  <a:pt x="401799" y="57817"/>
                </a:lnTo>
                <a:lnTo>
                  <a:pt x="401341" y="56415"/>
                </a:lnTo>
                <a:lnTo>
                  <a:pt x="401341" y="31634"/>
                </a:lnTo>
                <a:close/>
              </a:path>
              <a:path w="587249" h="80573">
                <a:moveTo>
                  <a:pt x="239250" y="47777"/>
                </a:moveTo>
                <a:lnTo>
                  <a:pt x="244447" y="53439"/>
                </a:lnTo>
                <a:lnTo>
                  <a:pt x="250080" y="59566"/>
                </a:lnTo>
                <a:lnTo>
                  <a:pt x="257687" y="62629"/>
                </a:lnTo>
                <a:lnTo>
                  <a:pt x="273105" y="62629"/>
                </a:lnTo>
                <a:lnTo>
                  <a:pt x="278520" y="61032"/>
                </a:lnTo>
                <a:lnTo>
                  <a:pt x="283515" y="57838"/>
                </a:lnTo>
                <a:lnTo>
                  <a:pt x="286447" y="55951"/>
                </a:lnTo>
                <a:lnTo>
                  <a:pt x="288900" y="53759"/>
                </a:lnTo>
                <a:lnTo>
                  <a:pt x="290875" y="51262"/>
                </a:lnTo>
                <a:lnTo>
                  <a:pt x="289220" y="49607"/>
                </a:lnTo>
                <a:lnTo>
                  <a:pt x="286548" y="52133"/>
                </a:lnTo>
                <a:lnTo>
                  <a:pt x="284095" y="54020"/>
                </a:lnTo>
                <a:lnTo>
                  <a:pt x="281859" y="55269"/>
                </a:lnTo>
                <a:lnTo>
                  <a:pt x="277969" y="57475"/>
                </a:lnTo>
                <a:lnTo>
                  <a:pt x="273715" y="58578"/>
                </a:lnTo>
                <a:lnTo>
                  <a:pt x="262710" y="58578"/>
                </a:lnTo>
                <a:lnTo>
                  <a:pt x="257433" y="56205"/>
                </a:lnTo>
                <a:lnTo>
                  <a:pt x="253267" y="51458"/>
                </a:lnTo>
                <a:lnTo>
                  <a:pt x="249100" y="46710"/>
                </a:lnTo>
                <a:lnTo>
                  <a:pt x="247016" y="40359"/>
                </a:lnTo>
                <a:lnTo>
                  <a:pt x="247016" y="23751"/>
                </a:lnTo>
                <a:lnTo>
                  <a:pt x="248998" y="16956"/>
                </a:lnTo>
                <a:lnTo>
                  <a:pt x="252961" y="12020"/>
                </a:lnTo>
                <a:lnTo>
                  <a:pt x="256925" y="7084"/>
                </a:lnTo>
                <a:lnTo>
                  <a:pt x="262028" y="4616"/>
                </a:lnTo>
                <a:lnTo>
                  <a:pt x="274455" y="4616"/>
                </a:lnTo>
                <a:lnTo>
                  <a:pt x="279377" y="6910"/>
                </a:lnTo>
                <a:lnTo>
                  <a:pt x="283035" y="11498"/>
                </a:lnTo>
                <a:lnTo>
                  <a:pt x="284951" y="13937"/>
                </a:lnTo>
                <a:lnTo>
                  <a:pt x="286505" y="17145"/>
                </a:lnTo>
                <a:lnTo>
                  <a:pt x="287695" y="21123"/>
                </a:lnTo>
                <a:lnTo>
                  <a:pt x="289742" y="21123"/>
                </a:lnTo>
                <a:lnTo>
                  <a:pt x="288915" y="1089"/>
                </a:lnTo>
                <a:lnTo>
                  <a:pt x="287042" y="1089"/>
                </a:lnTo>
                <a:lnTo>
                  <a:pt x="286752" y="2076"/>
                </a:lnTo>
                <a:lnTo>
                  <a:pt x="285474" y="3266"/>
                </a:lnTo>
                <a:lnTo>
                  <a:pt x="283920" y="3963"/>
                </a:lnTo>
                <a:lnTo>
                  <a:pt x="282673" y="3963"/>
                </a:lnTo>
                <a:lnTo>
                  <a:pt x="280770" y="3484"/>
                </a:lnTo>
                <a:lnTo>
                  <a:pt x="277373" y="2526"/>
                </a:lnTo>
                <a:lnTo>
                  <a:pt x="273976" y="1567"/>
                </a:lnTo>
                <a:lnTo>
                  <a:pt x="270666" y="1089"/>
                </a:lnTo>
                <a:lnTo>
                  <a:pt x="258181" y="1089"/>
                </a:lnTo>
                <a:lnTo>
                  <a:pt x="250660" y="4181"/>
                </a:lnTo>
                <a:lnTo>
                  <a:pt x="244882" y="10365"/>
                </a:lnTo>
                <a:lnTo>
                  <a:pt x="239395" y="16259"/>
                </a:lnTo>
                <a:lnTo>
                  <a:pt x="236651" y="23548"/>
                </a:lnTo>
                <a:lnTo>
                  <a:pt x="236651" y="40707"/>
                </a:lnTo>
                <a:lnTo>
                  <a:pt x="239250" y="47777"/>
                </a:lnTo>
                <a:close/>
              </a:path>
              <a:path w="587249" h="80573">
                <a:moveTo>
                  <a:pt x="29659" y="1088"/>
                </a:moveTo>
                <a:lnTo>
                  <a:pt x="17987" y="38240"/>
                </a:lnTo>
                <a:lnTo>
                  <a:pt x="28178" y="13675"/>
                </a:lnTo>
                <a:lnTo>
                  <a:pt x="38501" y="38240"/>
                </a:lnTo>
                <a:lnTo>
                  <a:pt x="31401" y="1088"/>
                </a:lnTo>
                <a:lnTo>
                  <a:pt x="29659" y="1088"/>
                </a:lnTo>
                <a:close/>
              </a:path>
              <a:path w="587249" h="80573">
                <a:moveTo>
                  <a:pt x="61628" y="61148"/>
                </a:moveTo>
                <a:lnTo>
                  <a:pt x="61628" y="59537"/>
                </a:lnTo>
                <a:lnTo>
                  <a:pt x="59537" y="59246"/>
                </a:lnTo>
                <a:lnTo>
                  <a:pt x="58049" y="58702"/>
                </a:lnTo>
                <a:lnTo>
                  <a:pt x="56278" y="57105"/>
                </a:lnTo>
                <a:lnTo>
                  <a:pt x="55095" y="55022"/>
                </a:lnTo>
                <a:lnTo>
                  <a:pt x="53613" y="51654"/>
                </a:lnTo>
                <a:lnTo>
                  <a:pt x="31401" y="1088"/>
                </a:lnTo>
                <a:lnTo>
                  <a:pt x="38501" y="38240"/>
                </a:lnTo>
                <a:lnTo>
                  <a:pt x="17987" y="38240"/>
                </a:lnTo>
                <a:lnTo>
                  <a:pt x="29659" y="1088"/>
                </a:lnTo>
                <a:lnTo>
                  <a:pt x="11062" y="44859"/>
                </a:lnTo>
                <a:lnTo>
                  <a:pt x="8274" y="51422"/>
                </a:lnTo>
                <a:lnTo>
                  <a:pt x="6307" y="55443"/>
                </a:lnTo>
                <a:lnTo>
                  <a:pt x="5160" y="56923"/>
                </a:lnTo>
                <a:lnTo>
                  <a:pt x="4013" y="58404"/>
                </a:lnTo>
                <a:lnTo>
                  <a:pt x="2293" y="59276"/>
                </a:lnTo>
                <a:lnTo>
                  <a:pt x="0" y="59537"/>
                </a:lnTo>
                <a:lnTo>
                  <a:pt x="0" y="61148"/>
                </a:lnTo>
                <a:lnTo>
                  <a:pt x="17682" y="61148"/>
                </a:lnTo>
                <a:lnTo>
                  <a:pt x="17682" y="59537"/>
                </a:lnTo>
                <a:lnTo>
                  <a:pt x="15592" y="59362"/>
                </a:lnTo>
                <a:lnTo>
                  <a:pt x="14169" y="59101"/>
                </a:lnTo>
                <a:lnTo>
                  <a:pt x="13414" y="58753"/>
                </a:lnTo>
                <a:lnTo>
                  <a:pt x="12194" y="58172"/>
                </a:lnTo>
                <a:lnTo>
                  <a:pt x="11584" y="57127"/>
                </a:lnTo>
                <a:lnTo>
                  <a:pt x="11584" y="55617"/>
                </a:lnTo>
                <a:lnTo>
                  <a:pt x="11809" y="53839"/>
                </a:lnTo>
                <a:lnTo>
                  <a:pt x="12259" y="52547"/>
                </a:lnTo>
                <a:lnTo>
                  <a:pt x="12710" y="51254"/>
                </a:lnTo>
                <a:lnTo>
                  <a:pt x="14096" y="47690"/>
                </a:lnTo>
                <a:lnTo>
                  <a:pt x="16419" y="41854"/>
                </a:lnTo>
                <a:lnTo>
                  <a:pt x="39764" y="41854"/>
                </a:lnTo>
                <a:lnTo>
                  <a:pt x="43466" y="50434"/>
                </a:lnTo>
                <a:lnTo>
                  <a:pt x="43988" y="51654"/>
                </a:lnTo>
                <a:lnTo>
                  <a:pt x="44395" y="52815"/>
                </a:lnTo>
                <a:lnTo>
                  <a:pt x="44975" y="55022"/>
                </a:lnTo>
                <a:lnTo>
                  <a:pt x="45121" y="56227"/>
                </a:lnTo>
                <a:lnTo>
                  <a:pt x="45121" y="57534"/>
                </a:lnTo>
                <a:lnTo>
                  <a:pt x="44743" y="58354"/>
                </a:lnTo>
                <a:lnTo>
                  <a:pt x="43234" y="59022"/>
                </a:lnTo>
                <a:lnTo>
                  <a:pt x="41549" y="59304"/>
                </a:lnTo>
                <a:lnTo>
                  <a:pt x="38936" y="59537"/>
                </a:lnTo>
                <a:lnTo>
                  <a:pt x="38936" y="61148"/>
                </a:lnTo>
                <a:lnTo>
                  <a:pt x="61628" y="61148"/>
                </a:lnTo>
                <a:close/>
              </a:path>
              <a:path w="587249" h="80573">
                <a:moveTo>
                  <a:pt x="84357" y="80573"/>
                </a:moveTo>
                <a:lnTo>
                  <a:pt x="84357" y="79048"/>
                </a:lnTo>
                <a:lnTo>
                  <a:pt x="81134" y="78816"/>
                </a:lnTo>
                <a:lnTo>
                  <a:pt x="79043" y="78366"/>
                </a:lnTo>
                <a:lnTo>
                  <a:pt x="77126" y="77031"/>
                </a:lnTo>
                <a:lnTo>
                  <a:pt x="76648" y="75230"/>
                </a:lnTo>
                <a:lnTo>
                  <a:pt x="76648" y="58056"/>
                </a:lnTo>
                <a:lnTo>
                  <a:pt x="78215" y="59682"/>
                </a:lnTo>
                <a:lnTo>
                  <a:pt x="76648" y="53135"/>
                </a:lnTo>
                <a:lnTo>
                  <a:pt x="76648" y="29950"/>
                </a:lnTo>
                <a:lnTo>
                  <a:pt x="77533" y="28650"/>
                </a:lnTo>
                <a:lnTo>
                  <a:pt x="79304" y="27329"/>
                </a:lnTo>
                <a:lnTo>
                  <a:pt x="81075" y="26008"/>
                </a:lnTo>
                <a:lnTo>
                  <a:pt x="83035" y="25347"/>
                </a:lnTo>
                <a:lnTo>
                  <a:pt x="88232" y="25347"/>
                </a:lnTo>
                <a:lnTo>
                  <a:pt x="90911" y="26669"/>
                </a:lnTo>
                <a:lnTo>
                  <a:pt x="93220" y="29311"/>
                </a:lnTo>
                <a:lnTo>
                  <a:pt x="95528" y="31953"/>
                </a:lnTo>
                <a:lnTo>
                  <a:pt x="96682" y="35946"/>
                </a:lnTo>
                <a:lnTo>
                  <a:pt x="96682" y="46863"/>
                </a:lnTo>
                <a:lnTo>
                  <a:pt x="95571" y="51211"/>
                </a:lnTo>
                <a:lnTo>
                  <a:pt x="93350" y="54332"/>
                </a:lnTo>
                <a:lnTo>
                  <a:pt x="91129" y="57453"/>
                </a:lnTo>
                <a:lnTo>
                  <a:pt x="88451" y="59014"/>
                </a:lnTo>
                <a:lnTo>
                  <a:pt x="83282" y="59014"/>
                </a:lnTo>
                <a:lnTo>
                  <a:pt x="81787" y="61409"/>
                </a:lnTo>
                <a:lnTo>
                  <a:pt x="82977" y="61816"/>
                </a:lnTo>
                <a:lnTo>
                  <a:pt x="84385" y="62019"/>
                </a:lnTo>
                <a:lnTo>
                  <a:pt x="91267" y="62019"/>
                </a:lnTo>
                <a:lnTo>
                  <a:pt x="95629" y="59653"/>
                </a:lnTo>
                <a:lnTo>
                  <a:pt x="99099" y="54920"/>
                </a:lnTo>
                <a:lnTo>
                  <a:pt x="102569" y="50187"/>
                </a:lnTo>
                <a:lnTo>
                  <a:pt x="104304" y="44917"/>
                </a:lnTo>
                <a:lnTo>
                  <a:pt x="104304" y="33187"/>
                </a:lnTo>
                <a:lnTo>
                  <a:pt x="102860" y="28520"/>
                </a:lnTo>
                <a:lnTo>
                  <a:pt x="99970" y="25108"/>
                </a:lnTo>
                <a:lnTo>
                  <a:pt x="97081" y="21696"/>
                </a:lnTo>
                <a:lnTo>
                  <a:pt x="93633" y="19990"/>
                </a:lnTo>
                <a:lnTo>
                  <a:pt x="86868" y="19990"/>
                </a:lnTo>
                <a:lnTo>
                  <a:pt x="84182" y="20803"/>
                </a:lnTo>
                <a:lnTo>
                  <a:pt x="81569" y="22429"/>
                </a:lnTo>
                <a:lnTo>
                  <a:pt x="80117" y="23359"/>
                </a:lnTo>
                <a:lnTo>
                  <a:pt x="78433" y="24781"/>
                </a:lnTo>
                <a:lnTo>
                  <a:pt x="76517" y="26698"/>
                </a:lnTo>
                <a:lnTo>
                  <a:pt x="76517" y="20818"/>
                </a:lnTo>
                <a:lnTo>
                  <a:pt x="76081" y="20165"/>
                </a:lnTo>
                <a:lnTo>
                  <a:pt x="70390" y="22139"/>
                </a:lnTo>
                <a:lnTo>
                  <a:pt x="67472" y="23141"/>
                </a:lnTo>
                <a:lnTo>
                  <a:pt x="67327" y="23170"/>
                </a:lnTo>
                <a:lnTo>
                  <a:pt x="63189" y="24520"/>
                </a:lnTo>
                <a:lnTo>
                  <a:pt x="63189" y="25957"/>
                </a:lnTo>
                <a:lnTo>
                  <a:pt x="63712" y="25870"/>
                </a:lnTo>
                <a:lnTo>
                  <a:pt x="65280" y="25739"/>
                </a:lnTo>
                <a:lnTo>
                  <a:pt x="66761" y="25739"/>
                </a:lnTo>
                <a:lnTo>
                  <a:pt x="67769" y="26052"/>
                </a:lnTo>
                <a:lnTo>
                  <a:pt x="68844" y="27300"/>
                </a:lnTo>
                <a:lnTo>
                  <a:pt x="69113" y="28716"/>
                </a:lnTo>
                <a:lnTo>
                  <a:pt x="69113" y="74853"/>
                </a:lnTo>
                <a:lnTo>
                  <a:pt x="68742" y="76406"/>
                </a:lnTo>
                <a:lnTo>
                  <a:pt x="67262" y="78381"/>
                </a:lnTo>
                <a:lnTo>
                  <a:pt x="65526" y="78962"/>
                </a:lnTo>
                <a:lnTo>
                  <a:pt x="62797" y="79136"/>
                </a:lnTo>
                <a:lnTo>
                  <a:pt x="62797" y="80573"/>
                </a:lnTo>
                <a:lnTo>
                  <a:pt x="84357" y="80573"/>
                </a:lnTo>
                <a:close/>
              </a:path>
              <a:path w="587249" h="80573">
                <a:moveTo>
                  <a:pt x="83282" y="59014"/>
                </a:moveTo>
                <a:lnTo>
                  <a:pt x="81518" y="58528"/>
                </a:lnTo>
                <a:lnTo>
                  <a:pt x="80023" y="57555"/>
                </a:lnTo>
                <a:lnTo>
                  <a:pt x="78527" y="56583"/>
                </a:lnTo>
                <a:lnTo>
                  <a:pt x="77402" y="55109"/>
                </a:lnTo>
                <a:lnTo>
                  <a:pt x="76648" y="53135"/>
                </a:lnTo>
                <a:lnTo>
                  <a:pt x="78215" y="59682"/>
                </a:lnTo>
                <a:lnTo>
                  <a:pt x="79929" y="60800"/>
                </a:lnTo>
                <a:lnTo>
                  <a:pt x="81787" y="61409"/>
                </a:lnTo>
                <a:lnTo>
                  <a:pt x="83282" y="59014"/>
                </a:lnTo>
                <a:close/>
              </a:path>
              <a:path w="587249" h="80573">
                <a:moveTo>
                  <a:pt x="128955" y="80573"/>
                </a:moveTo>
                <a:lnTo>
                  <a:pt x="128955" y="79048"/>
                </a:lnTo>
                <a:lnTo>
                  <a:pt x="125732" y="78816"/>
                </a:lnTo>
                <a:lnTo>
                  <a:pt x="123641" y="78366"/>
                </a:lnTo>
                <a:lnTo>
                  <a:pt x="121725" y="77031"/>
                </a:lnTo>
                <a:lnTo>
                  <a:pt x="121246" y="75230"/>
                </a:lnTo>
                <a:lnTo>
                  <a:pt x="121246" y="58056"/>
                </a:lnTo>
                <a:lnTo>
                  <a:pt x="122814" y="59682"/>
                </a:lnTo>
                <a:lnTo>
                  <a:pt x="121246" y="53135"/>
                </a:lnTo>
                <a:lnTo>
                  <a:pt x="121246" y="29950"/>
                </a:lnTo>
                <a:lnTo>
                  <a:pt x="122132" y="28650"/>
                </a:lnTo>
                <a:lnTo>
                  <a:pt x="123903" y="27329"/>
                </a:lnTo>
                <a:lnTo>
                  <a:pt x="125674" y="26008"/>
                </a:lnTo>
                <a:lnTo>
                  <a:pt x="127634" y="25347"/>
                </a:lnTo>
                <a:lnTo>
                  <a:pt x="132831" y="25347"/>
                </a:lnTo>
                <a:lnTo>
                  <a:pt x="135510" y="26669"/>
                </a:lnTo>
                <a:lnTo>
                  <a:pt x="137818" y="29311"/>
                </a:lnTo>
                <a:lnTo>
                  <a:pt x="140127" y="31953"/>
                </a:lnTo>
                <a:lnTo>
                  <a:pt x="141281" y="35946"/>
                </a:lnTo>
                <a:lnTo>
                  <a:pt x="141281" y="46863"/>
                </a:lnTo>
                <a:lnTo>
                  <a:pt x="140170" y="51211"/>
                </a:lnTo>
                <a:lnTo>
                  <a:pt x="137949" y="54332"/>
                </a:lnTo>
                <a:lnTo>
                  <a:pt x="135728" y="57454"/>
                </a:lnTo>
                <a:lnTo>
                  <a:pt x="133049" y="59014"/>
                </a:lnTo>
                <a:lnTo>
                  <a:pt x="127881" y="59014"/>
                </a:lnTo>
                <a:lnTo>
                  <a:pt x="126385" y="61409"/>
                </a:lnTo>
                <a:lnTo>
                  <a:pt x="127576" y="61816"/>
                </a:lnTo>
                <a:lnTo>
                  <a:pt x="128984" y="62019"/>
                </a:lnTo>
                <a:lnTo>
                  <a:pt x="135866" y="62019"/>
                </a:lnTo>
                <a:lnTo>
                  <a:pt x="140229" y="59653"/>
                </a:lnTo>
                <a:lnTo>
                  <a:pt x="143698" y="54920"/>
                </a:lnTo>
                <a:lnTo>
                  <a:pt x="147168" y="50187"/>
                </a:lnTo>
                <a:lnTo>
                  <a:pt x="148903" y="44917"/>
                </a:lnTo>
                <a:lnTo>
                  <a:pt x="148903" y="33187"/>
                </a:lnTo>
                <a:lnTo>
                  <a:pt x="147458" y="28520"/>
                </a:lnTo>
                <a:lnTo>
                  <a:pt x="144569" y="25108"/>
                </a:lnTo>
                <a:lnTo>
                  <a:pt x="141680" y="21696"/>
                </a:lnTo>
                <a:lnTo>
                  <a:pt x="138232" y="19990"/>
                </a:lnTo>
                <a:lnTo>
                  <a:pt x="131467" y="19990"/>
                </a:lnTo>
                <a:lnTo>
                  <a:pt x="128781" y="20803"/>
                </a:lnTo>
                <a:lnTo>
                  <a:pt x="126168" y="22429"/>
                </a:lnTo>
                <a:lnTo>
                  <a:pt x="124716" y="23359"/>
                </a:lnTo>
                <a:lnTo>
                  <a:pt x="123032" y="24781"/>
                </a:lnTo>
                <a:lnTo>
                  <a:pt x="121116" y="26698"/>
                </a:lnTo>
                <a:lnTo>
                  <a:pt x="121116" y="20818"/>
                </a:lnTo>
                <a:lnTo>
                  <a:pt x="120680" y="20165"/>
                </a:lnTo>
                <a:lnTo>
                  <a:pt x="114989" y="22139"/>
                </a:lnTo>
                <a:lnTo>
                  <a:pt x="112071" y="23141"/>
                </a:lnTo>
                <a:lnTo>
                  <a:pt x="111926" y="23170"/>
                </a:lnTo>
                <a:lnTo>
                  <a:pt x="107788" y="24520"/>
                </a:lnTo>
                <a:lnTo>
                  <a:pt x="107788" y="25957"/>
                </a:lnTo>
                <a:lnTo>
                  <a:pt x="108311" y="25870"/>
                </a:lnTo>
                <a:lnTo>
                  <a:pt x="109879" y="25739"/>
                </a:lnTo>
                <a:lnTo>
                  <a:pt x="111359" y="25739"/>
                </a:lnTo>
                <a:lnTo>
                  <a:pt x="112368" y="26052"/>
                </a:lnTo>
                <a:lnTo>
                  <a:pt x="113443" y="27300"/>
                </a:lnTo>
                <a:lnTo>
                  <a:pt x="113711" y="28716"/>
                </a:lnTo>
                <a:lnTo>
                  <a:pt x="113711" y="74853"/>
                </a:lnTo>
                <a:lnTo>
                  <a:pt x="113341" y="76406"/>
                </a:lnTo>
                <a:lnTo>
                  <a:pt x="111860" y="78381"/>
                </a:lnTo>
                <a:lnTo>
                  <a:pt x="110125" y="78962"/>
                </a:lnTo>
                <a:lnTo>
                  <a:pt x="107396" y="79136"/>
                </a:lnTo>
                <a:lnTo>
                  <a:pt x="107396" y="80573"/>
                </a:lnTo>
                <a:lnTo>
                  <a:pt x="128955" y="80573"/>
                </a:lnTo>
                <a:close/>
              </a:path>
              <a:path w="587249" h="80573">
                <a:moveTo>
                  <a:pt x="127881" y="59014"/>
                </a:moveTo>
                <a:lnTo>
                  <a:pt x="126117" y="58528"/>
                </a:lnTo>
                <a:lnTo>
                  <a:pt x="124622" y="57555"/>
                </a:lnTo>
                <a:lnTo>
                  <a:pt x="123126" y="56583"/>
                </a:lnTo>
                <a:lnTo>
                  <a:pt x="122001" y="55109"/>
                </a:lnTo>
                <a:lnTo>
                  <a:pt x="121246" y="53135"/>
                </a:lnTo>
                <a:lnTo>
                  <a:pt x="122814" y="59682"/>
                </a:lnTo>
                <a:lnTo>
                  <a:pt x="124527" y="60800"/>
                </a:lnTo>
                <a:lnTo>
                  <a:pt x="126385" y="61409"/>
                </a:lnTo>
                <a:lnTo>
                  <a:pt x="127881" y="59014"/>
                </a:lnTo>
                <a:close/>
              </a:path>
              <a:path w="587249" h="80573">
                <a:moveTo>
                  <a:pt x="174512" y="61148"/>
                </a:moveTo>
                <a:lnTo>
                  <a:pt x="174512" y="59929"/>
                </a:lnTo>
                <a:lnTo>
                  <a:pt x="171783" y="59726"/>
                </a:lnTo>
                <a:lnTo>
                  <a:pt x="169983" y="59254"/>
                </a:lnTo>
                <a:lnTo>
                  <a:pt x="168240" y="57773"/>
                </a:lnTo>
                <a:lnTo>
                  <a:pt x="167805" y="56139"/>
                </a:lnTo>
                <a:lnTo>
                  <a:pt x="167805" y="1393"/>
                </a:lnTo>
                <a:lnTo>
                  <a:pt x="167369" y="0"/>
                </a:lnTo>
                <a:lnTo>
                  <a:pt x="161853" y="1742"/>
                </a:lnTo>
                <a:lnTo>
                  <a:pt x="157134" y="3135"/>
                </a:lnTo>
                <a:lnTo>
                  <a:pt x="153215" y="4181"/>
                </a:lnTo>
                <a:lnTo>
                  <a:pt x="153215" y="5618"/>
                </a:lnTo>
                <a:lnTo>
                  <a:pt x="155022" y="5226"/>
                </a:lnTo>
                <a:lnTo>
                  <a:pt x="156350" y="5095"/>
                </a:lnTo>
                <a:lnTo>
                  <a:pt x="158122" y="5095"/>
                </a:lnTo>
                <a:lnTo>
                  <a:pt x="159298" y="5705"/>
                </a:lnTo>
                <a:lnTo>
                  <a:pt x="159878" y="6925"/>
                </a:lnTo>
                <a:lnTo>
                  <a:pt x="160198" y="7650"/>
                </a:lnTo>
                <a:lnTo>
                  <a:pt x="160358" y="8972"/>
                </a:lnTo>
                <a:lnTo>
                  <a:pt x="160358" y="55849"/>
                </a:lnTo>
                <a:lnTo>
                  <a:pt x="159878" y="57468"/>
                </a:lnTo>
                <a:lnTo>
                  <a:pt x="157962" y="59123"/>
                </a:lnTo>
                <a:lnTo>
                  <a:pt x="156133" y="59668"/>
                </a:lnTo>
                <a:lnTo>
                  <a:pt x="153432" y="59929"/>
                </a:lnTo>
                <a:lnTo>
                  <a:pt x="153432" y="61148"/>
                </a:lnTo>
                <a:lnTo>
                  <a:pt x="174512" y="6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114654" y="2920892"/>
            <a:ext cx="486993" cy="54569"/>
          </a:xfrm>
          <a:custGeom>
            <a:avLst/>
            <a:gdLst/>
            <a:ahLst/>
            <a:cxnLst/>
            <a:rect l="l" t="t" r="r" b="b"/>
            <a:pathLst>
              <a:path w="535692" h="61845">
                <a:moveTo>
                  <a:pt x="145940" y="21384"/>
                </a:moveTo>
                <a:lnTo>
                  <a:pt x="145349" y="21987"/>
                </a:lnTo>
                <a:lnTo>
                  <a:pt x="145813" y="23097"/>
                </a:lnTo>
                <a:lnTo>
                  <a:pt x="145940" y="21384"/>
                </a:lnTo>
                <a:close/>
              </a:path>
              <a:path w="535692" h="61845">
                <a:moveTo>
                  <a:pt x="3818" y="3614"/>
                </a:moveTo>
                <a:lnTo>
                  <a:pt x="6126" y="4188"/>
                </a:lnTo>
                <a:lnTo>
                  <a:pt x="8159" y="6133"/>
                </a:lnTo>
                <a:lnTo>
                  <a:pt x="8667" y="8231"/>
                </a:lnTo>
                <a:lnTo>
                  <a:pt x="8667" y="52394"/>
                </a:lnTo>
                <a:lnTo>
                  <a:pt x="8145" y="55392"/>
                </a:lnTo>
                <a:lnTo>
                  <a:pt x="6054" y="57976"/>
                </a:lnTo>
                <a:lnTo>
                  <a:pt x="3687" y="58811"/>
                </a:lnTo>
                <a:lnTo>
                  <a:pt x="0" y="59189"/>
                </a:lnTo>
                <a:lnTo>
                  <a:pt x="0" y="60800"/>
                </a:lnTo>
                <a:lnTo>
                  <a:pt x="20949" y="60800"/>
                </a:lnTo>
                <a:lnTo>
                  <a:pt x="20949" y="59189"/>
                </a:lnTo>
                <a:lnTo>
                  <a:pt x="17726" y="58840"/>
                </a:lnTo>
                <a:lnTo>
                  <a:pt x="15650" y="58187"/>
                </a:lnTo>
                <a:lnTo>
                  <a:pt x="14721" y="57229"/>
                </a:lnTo>
                <a:lnTo>
                  <a:pt x="13298" y="55748"/>
                </a:lnTo>
                <a:lnTo>
                  <a:pt x="12587" y="52568"/>
                </a:lnTo>
                <a:lnTo>
                  <a:pt x="12587" y="12108"/>
                </a:lnTo>
                <a:lnTo>
                  <a:pt x="35017" y="60800"/>
                </a:lnTo>
                <a:lnTo>
                  <a:pt x="36237" y="60800"/>
                </a:lnTo>
                <a:lnTo>
                  <a:pt x="59058" y="10017"/>
                </a:lnTo>
                <a:lnTo>
                  <a:pt x="59058" y="53861"/>
                </a:lnTo>
                <a:lnTo>
                  <a:pt x="58616" y="56249"/>
                </a:lnTo>
                <a:lnTo>
                  <a:pt x="56844" y="58252"/>
                </a:lnTo>
                <a:lnTo>
                  <a:pt x="54601" y="58898"/>
                </a:lnTo>
                <a:lnTo>
                  <a:pt x="51001" y="59189"/>
                </a:lnTo>
                <a:lnTo>
                  <a:pt x="51001" y="60800"/>
                </a:lnTo>
                <a:lnTo>
                  <a:pt x="76001" y="60800"/>
                </a:lnTo>
                <a:lnTo>
                  <a:pt x="76001" y="59189"/>
                </a:lnTo>
                <a:lnTo>
                  <a:pt x="72690" y="58898"/>
                </a:lnTo>
                <a:lnTo>
                  <a:pt x="70557" y="58296"/>
                </a:lnTo>
                <a:lnTo>
                  <a:pt x="68640" y="56466"/>
                </a:lnTo>
                <a:lnTo>
                  <a:pt x="68161" y="54383"/>
                </a:lnTo>
                <a:lnTo>
                  <a:pt x="68161" y="8289"/>
                </a:lnTo>
                <a:lnTo>
                  <a:pt x="68640" y="6220"/>
                </a:lnTo>
                <a:lnTo>
                  <a:pt x="70557" y="4275"/>
                </a:lnTo>
                <a:lnTo>
                  <a:pt x="72690" y="3673"/>
                </a:lnTo>
                <a:lnTo>
                  <a:pt x="76001" y="3440"/>
                </a:lnTo>
                <a:lnTo>
                  <a:pt x="76001" y="1785"/>
                </a:lnTo>
                <a:lnTo>
                  <a:pt x="58231" y="1785"/>
                </a:lnTo>
                <a:lnTo>
                  <a:pt x="38502" y="46776"/>
                </a:lnTo>
                <a:lnTo>
                  <a:pt x="17857" y="1785"/>
                </a:lnTo>
                <a:lnTo>
                  <a:pt x="218" y="1785"/>
                </a:lnTo>
                <a:lnTo>
                  <a:pt x="218" y="3440"/>
                </a:lnTo>
                <a:lnTo>
                  <a:pt x="3818" y="3614"/>
                </a:lnTo>
                <a:close/>
              </a:path>
              <a:path w="535692" h="61845">
                <a:moveTo>
                  <a:pt x="144938" y="23780"/>
                </a:moveTo>
                <a:lnTo>
                  <a:pt x="144698" y="22495"/>
                </a:lnTo>
                <a:lnTo>
                  <a:pt x="144746" y="27438"/>
                </a:lnTo>
                <a:lnTo>
                  <a:pt x="145813" y="25623"/>
                </a:lnTo>
                <a:lnTo>
                  <a:pt x="144938" y="23780"/>
                </a:lnTo>
                <a:close/>
              </a:path>
              <a:path w="535692" h="61845">
                <a:moveTo>
                  <a:pt x="85416" y="60575"/>
                </a:moveTo>
                <a:lnTo>
                  <a:pt x="87580" y="61453"/>
                </a:lnTo>
                <a:lnTo>
                  <a:pt x="92458" y="61453"/>
                </a:lnTo>
                <a:lnTo>
                  <a:pt x="92341" y="55777"/>
                </a:lnTo>
                <a:lnTo>
                  <a:pt x="91209" y="54964"/>
                </a:lnTo>
                <a:lnTo>
                  <a:pt x="89467" y="53715"/>
                </a:lnTo>
                <a:lnTo>
                  <a:pt x="88596" y="51770"/>
                </a:lnTo>
                <a:lnTo>
                  <a:pt x="88596" y="45847"/>
                </a:lnTo>
                <a:lnTo>
                  <a:pt x="90687" y="42914"/>
                </a:lnTo>
                <a:lnTo>
                  <a:pt x="94867" y="40330"/>
                </a:lnTo>
                <a:lnTo>
                  <a:pt x="97045" y="38994"/>
                </a:lnTo>
                <a:lnTo>
                  <a:pt x="99804" y="37775"/>
                </a:lnTo>
                <a:lnTo>
                  <a:pt x="103143" y="36671"/>
                </a:lnTo>
                <a:lnTo>
                  <a:pt x="103143" y="52133"/>
                </a:lnTo>
                <a:lnTo>
                  <a:pt x="102265" y="53497"/>
                </a:lnTo>
                <a:lnTo>
                  <a:pt x="101067" y="56749"/>
                </a:lnTo>
                <a:lnTo>
                  <a:pt x="103274" y="54833"/>
                </a:lnTo>
                <a:lnTo>
                  <a:pt x="103361" y="56604"/>
                </a:lnTo>
                <a:lnTo>
                  <a:pt x="103847" y="58129"/>
                </a:lnTo>
                <a:lnTo>
                  <a:pt x="104733" y="59406"/>
                </a:lnTo>
                <a:lnTo>
                  <a:pt x="105618" y="60684"/>
                </a:lnTo>
                <a:lnTo>
                  <a:pt x="107048" y="61323"/>
                </a:lnTo>
                <a:lnTo>
                  <a:pt x="110707" y="61323"/>
                </a:lnTo>
                <a:lnTo>
                  <a:pt x="112362" y="60771"/>
                </a:lnTo>
                <a:lnTo>
                  <a:pt x="113988" y="59668"/>
                </a:lnTo>
                <a:lnTo>
                  <a:pt x="115062" y="58942"/>
                </a:lnTo>
                <a:lnTo>
                  <a:pt x="116993" y="56880"/>
                </a:lnTo>
                <a:lnTo>
                  <a:pt x="116993" y="54615"/>
                </a:lnTo>
                <a:lnTo>
                  <a:pt x="115918" y="55399"/>
                </a:lnTo>
                <a:lnTo>
                  <a:pt x="114293" y="56299"/>
                </a:lnTo>
                <a:lnTo>
                  <a:pt x="113073" y="56401"/>
                </a:lnTo>
                <a:lnTo>
                  <a:pt x="111883" y="56401"/>
                </a:lnTo>
                <a:lnTo>
                  <a:pt x="110721" y="54702"/>
                </a:lnTo>
                <a:lnTo>
                  <a:pt x="110373" y="52902"/>
                </a:lnTo>
                <a:lnTo>
                  <a:pt x="110373" y="29921"/>
                </a:lnTo>
                <a:lnTo>
                  <a:pt x="109836" y="27002"/>
                </a:lnTo>
                <a:lnTo>
                  <a:pt x="108761" y="24999"/>
                </a:lnTo>
                <a:lnTo>
                  <a:pt x="106758" y="21341"/>
                </a:lnTo>
                <a:lnTo>
                  <a:pt x="102940" y="19512"/>
                </a:lnTo>
                <a:lnTo>
                  <a:pt x="92458" y="19512"/>
                </a:lnTo>
                <a:lnTo>
                  <a:pt x="88778" y="20622"/>
                </a:lnTo>
                <a:lnTo>
                  <a:pt x="86266" y="22843"/>
                </a:lnTo>
                <a:lnTo>
                  <a:pt x="83754" y="25064"/>
                </a:lnTo>
                <a:lnTo>
                  <a:pt x="82498" y="27192"/>
                </a:lnTo>
                <a:lnTo>
                  <a:pt x="82498" y="30269"/>
                </a:lnTo>
                <a:lnTo>
                  <a:pt x="83544" y="32076"/>
                </a:lnTo>
                <a:lnTo>
                  <a:pt x="85243" y="33361"/>
                </a:lnTo>
                <a:lnTo>
                  <a:pt x="87391" y="33361"/>
                </a:lnTo>
                <a:lnTo>
                  <a:pt x="88726" y="32795"/>
                </a:lnTo>
                <a:lnTo>
                  <a:pt x="90338" y="31024"/>
                </a:lnTo>
                <a:lnTo>
                  <a:pt x="90338" y="29166"/>
                </a:lnTo>
                <a:lnTo>
                  <a:pt x="90121" y="27808"/>
                </a:lnTo>
                <a:lnTo>
                  <a:pt x="89902" y="26044"/>
                </a:lnTo>
                <a:lnTo>
                  <a:pt x="89902" y="24680"/>
                </a:lnTo>
                <a:lnTo>
                  <a:pt x="90571" y="23606"/>
                </a:lnTo>
                <a:lnTo>
                  <a:pt x="91906" y="22821"/>
                </a:lnTo>
                <a:lnTo>
                  <a:pt x="93242" y="22067"/>
                </a:lnTo>
                <a:lnTo>
                  <a:pt x="94650" y="21689"/>
                </a:lnTo>
                <a:lnTo>
                  <a:pt x="99238" y="21689"/>
                </a:lnTo>
                <a:lnTo>
                  <a:pt x="101285" y="22662"/>
                </a:lnTo>
                <a:lnTo>
                  <a:pt x="102272" y="24607"/>
                </a:lnTo>
                <a:lnTo>
                  <a:pt x="102853" y="25769"/>
                </a:lnTo>
                <a:lnTo>
                  <a:pt x="103143" y="27830"/>
                </a:lnTo>
                <a:lnTo>
                  <a:pt x="103143" y="34494"/>
                </a:lnTo>
                <a:lnTo>
                  <a:pt x="95158" y="37485"/>
                </a:lnTo>
                <a:lnTo>
                  <a:pt x="89830" y="39851"/>
                </a:lnTo>
                <a:lnTo>
                  <a:pt x="87159" y="41593"/>
                </a:lnTo>
                <a:lnTo>
                  <a:pt x="82949" y="44409"/>
                </a:lnTo>
                <a:lnTo>
                  <a:pt x="80843" y="47923"/>
                </a:lnTo>
                <a:lnTo>
                  <a:pt x="80843" y="54833"/>
                </a:lnTo>
                <a:lnTo>
                  <a:pt x="81758" y="57061"/>
                </a:lnTo>
                <a:lnTo>
                  <a:pt x="83588" y="58818"/>
                </a:lnTo>
                <a:lnTo>
                  <a:pt x="85416" y="60575"/>
                </a:lnTo>
                <a:close/>
              </a:path>
              <a:path w="535692" h="61845">
                <a:moveTo>
                  <a:pt x="96915" y="56183"/>
                </a:moveTo>
                <a:lnTo>
                  <a:pt x="93604" y="56183"/>
                </a:lnTo>
                <a:lnTo>
                  <a:pt x="92341" y="55777"/>
                </a:lnTo>
                <a:lnTo>
                  <a:pt x="92458" y="61453"/>
                </a:lnTo>
                <a:lnTo>
                  <a:pt x="94969" y="60669"/>
                </a:lnTo>
                <a:lnTo>
                  <a:pt x="97612" y="59101"/>
                </a:lnTo>
                <a:lnTo>
                  <a:pt x="99180" y="58172"/>
                </a:lnTo>
                <a:lnTo>
                  <a:pt x="101067" y="56749"/>
                </a:lnTo>
                <a:lnTo>
                  <a:pt x="102265" y="53497"/>
                </a:lnTo>
                <a:lnTo>
                  <a:pt x="100508" y="54572"/>
                </a:lnTo>
                <a:lnTo>
                  <a:pt x="98751" y="55646"/>
                </a:lnTo>
                <a:lnTo>
                  <a:pt x="96915" y="56183"/>
                </a:lnTo>
                <a:close/>
              </a:path>
              <a:path w="535692" h="61845">
                <a:moveTo>
                  <a:pt x="120494" y="25739"/>
                </a:moveTo>
                <a:lnTo>
                  <a:pt x="121474" y="26357"/>
                </a:lnTo>
                <a:lnTo>
                  <a:pt x="122011" y="27590"/>
                </a:lnTo>
                <a:lnTo>
                  <a:pt x="122548" y="28825"/>
                </a:lnTo>
                <a:lnTo>
                  <a:pt x="122817" y="30879"/>
                </a:lnTo>
                <a:lnTo>
                  <a:pt x="122817" y="55719"/>
                </a:lnTo>
                <a:lnTo>
                  <a:pt x="122381" y="57236"/>
                </a:lnTo>
                <a:lnTo>
                  <a:pt x="120639" y="58658"/>
                </a:lnTo>
                <a:lnTo>
                  <a:pt x="118868" y="59130"/>
                </a:lnTo>
                <a:lnTo>
                  <a:pt x="116197" y="59362"/>
                </a:lnTo>
                <a:lnTo>
                  <a:pt x="116197" y="60800"/>
                </a:lnTo>
                <a:lnTo>
                  <a:pt x="137668" y="60800"/>
                </a:lnTo>
                <a:lnTo>
                  <a:pt x="137668" y="59362"/>
                </a:lnTo>
                <a:lnTo>
                  <a:pt x="134968" y="59421"/>
                </a:lnTo>
                <a:lnTo>
                  <a:pt x="133037" y="58963"/>
                </a:lnTo>
                <a:lnTo>
                  <a:pt x="130714" y="57018"/>
                </a:lnTo>
                <a:lnTo>
                  <a:pt x="130134" y="55283"/>
                </a:lnTo>
                <a:lnTo>
                  <a:pt x="130134" y="31402"/>
                </a:lnTo>
                <a:lnTo>
                  <a:pt x="130874" y="29710"/>
                </a:lnTo>
                <a:lnTo>
                  <a:pt x="132355" y="28070"/>
                </a:lnTo>
                <a:lnTo>
                  <a:pt x="133836" y="26429"/>
                </a:lnTo>
                <a:lnTo>
                  <a:pt x="135084" y="25609"/>
                </a:lnTo>
                <a:lnTo>
                  <a:pt x="136739" y="25609"/>
                </a:lnTo>
                <a:lnTo>
                  <a:pt x="138735" y="27133"/>
                </a:lnTo>
                <a:lnTo>
                  <a:pt x="140964" y="28657"/>
                </a:lnTo>
                <a:lnTo>
                  <a:pt x="143142" y="28657"/>
                </a:lnTo>
                <a:lnTo>
                  <a:pt x="144746" y="27438"/>
                </a:lnTo>
                <a:lnTo>
                  <a:pt x="144698" y="22495"/>
                </a:lnTo>
                <a:lnTo>
                  <a:pt x="144938" y="23780"/>
                </a:lnTo>
                <a:lnTo>
                  <a:pt x="145813" y="25623"/>
                </a:lnTo>
                <a:lnTo>
                  <a:pt x="145813" y="23780"/>
                </a:lnTo>
                <a:lnTo>
                  <a:pt x="149685" y="23780"/>
                </a:lnTo>
                <a:lnTo>
                  <a:pt x="149685" y="53105"/>
                </a:lnTo>
                <a:lnTo>
                  <a:pt x="150019" y="55399"/>
                </a:lnTo>
                <a:lnTo>
                  <a:pt x="150687" y="57054"/>
                </a:lnTo>
                <a:lnTo>
                  <a:pt x="151906" y="60103"/>
                </a:lnTo>
                <a:lnTo>
                  <a:pt x="154229" y="61627"/>
                </a:lnTo>
                <a:lnTo>
                  <a:pt x="159223" y="61627"/>
                </a:lnTo>
                <a:lnTo>
                  <a:pt x="160850" y="61206"/>
                </a:lnTo>
                <a:lnTo>
                  <a:pt x="162534" y="60364"/>
                </a:lnTo>
                <a:lnTo>
                  <a:pt x="164218" y="59522"/>
                </a:lnTo>
                <a:lnTo>
                  <a:pt x="165815" y="58085"/>
                </a:lnTo>
                <a:lnTo>
                  <a:pt x="167324" y="56052"/>
                </a:lnTo>
                <a:lnTo>
                  <a:pt x="168283" y="54746"/>
                </a:lnTo>
                <a:lnTo>
                  <a:pt x="167150" y="53788"/>
                </a:lnTo>
                <a:lnTo>
                  <a:pt x="165285" y="55646"/>
                </a:lnTo>
                <a:lnTo>
                  <a:pt x="163746" y="56633"/>
                </a:lnTo>
                <a:lnTo>
                  <a:pt x="161793" y="56880"/>
                </a:lnTo>
                <a:lnTo>
                  <a:pt x="159760" y="56880"/>
                </a:lnTo>
                <a:lnTo>
                  <a:pt x="158396" y="55878"/>
                </a:lnTo>
                <a:lnTo>
                  <a:pt x="157699" y="53875"/>
                </a:lnTo>
                <a:lnTo>
                  <a:pt x="157321" y="52743"/>
                </a:lnTo>
                <a:lnTo>
                  <a:pt x="157132" y="51073"/>
                </a:lnTo>
                <a:lnTo>
                  <a:pt x="157132" y="48866"/>
                </a:lnTo>
                <a:lnTo>
                  <a:pt x="157220" y="23780"/>
                </a:lnTo>
                <a:lnTo>
                  <a:pt x="166105" y="23780"/>
                </a:lnTo>
                <a:lnTo>
                  <a:pt x="166105" y="20644"/>
                </a:lnTo>
                <a:lnTo>
                  <a:pt x="157307" y="20644"/>
                </a:lnTo>
                <a:lnTo>
                  <a:pt x="157307" y="9930"/>
                </a:lnTo>
                <a:lnTo>
                  <a:pt x="156523" y="9189"/>
                </a:lnTo>
                <a:lnTo>
                  <a:pt x="153242" y="13603"/>
                </a:lnTo>
                <a:lnTo>
                  <a:pt x="151159" y="16325"/>
                </a:lnTo>
                <a:lnTo>
                  <a:pt x="149388" y="18386"/>
                </a:lnTo>
                <a:lnTo>
                  <a:pt x="147943" y="19729"/>
                </a:lnTo>
                <a:lnTo>
                  <a:pt x="145940" y="21384"/>
                </a:lnTo>
                <a:lnTo>
                  <a:pt x="145813" y="23097"/>
                </a:lnTo>
                <a:lnTo>
                  <a:pt x="145349" y="21987"/>
                </a:lnTo>
                <a:lnTo>
                  <a:pt x="145940" y="21384"/>
                </a:lnTo>
                <a:lnTo>
                  <a:pt x="145309" y="21949"/>
                </a:lnTo>
                <a:lnTo>
                  <a:pt x="143490" y="20215"/>
                </a:lnTo>
                <a:lnTo>
                  <a:pt x="142285" y="19773"/>
                </a:lnTo>
                <a:lnTo>
                  <a:pt x="138946" y="19773"/>
                </a:lnTo>
                <a:lnTo>
                  <a:pt x="137153" y="20499"/>
                </a:lnTo>
                <a:lnTo>
                  <a:pt x="135425" y="21951"/>
                </a:lnTo>
                <a:lnTo>
                  <a:pt x="133698" y="23402"/>
                </a:lnTo>
                <a:lnTo>
                  <a:pt x="131905" y="25420"/>
                </a:lnTo>
                <a:lnTo>
                  <a:pt x="130047" y="28004"/>
                </a:lnTo>
                <a:lnTo>
                  <a:pt x="130047" y="20861"/>
                </a:lnTo>
                <a:lnTo>
                  <a:pt x="129611" y="19729"/>
                </a:lnTo>
                <a:lnTo>
                  <a:pt x="128072" y="20426"/>
                </a:lnTo>
                <a:lnTo>
                  <a:pt x="126577" y="21050"/>
                </a:lnTo>
                <a:lnTo>
                  <a:pt x="125125" y="21602"/>
                </a:lnTo>
                <a:lnTo>
                  <a:pt x="124457" y="21863"/>
                </a:lnTo>
                <a:lnTo>
                  <a:pt x="123252" y="22299"/>
                </a:lnTo>
                <a:lnTo>
                  <a:pt x="121510" y="22908"/>
                </a:lnTo>
                <a:lnTo>
                  <a:pt x="119768" y="23518"/>
                </a:lnTo>
                <a:lnTo>
                  <a:pt x="118070" y="24113"/>
                </a:lnTo>
                <a:lnTo>
                  <a:pt x="116414" y="24695"/>
                </a:lnTo>
                <a:lnTo>
                  <a:pt x="116414" y="26131"/>
                </a:lnTo>
                <a:lnTo>
                  <a:pt x="117438" y="25921"/>
                </a:lnTo>
                <a:lnTo>
                  <a:pt x="119071" y="25739"/>
                </a:lnTo>
                <a:lnTo>
                  <a:pt x="120494" y="25739"/>
                </a:lnTo>
                <a:close/>
              </a:path>
              <a:path w="535692" h="61845">
                <a:moveTo>
                  <a:pt x="219213" y="60575"/>
                </a:moveTo>
                <a:lnTo>
                  <a:pt x="221377" y="61453"/>
                </a:lnTo>
                <a:lnTo>
                  <a:pt x="226255" y="61453"/>
                </a:lnTo>
                <a:lnTo>
                  <a:pt x="226138" y="55777"/>
                </a:lnTo>
                <a:lnTo>
                  <a:pt x="225006" y="54964"/>
                </a:lnTo>
                <a:lnTo>
                  <a:pt x="223264" y="53715"/>
                </a:lnTo>
                <a:lnTo>
                  <a:pt x="222393" y="51770"/>
                </a:lnTo>
                <a:lnTo>
                  <a:pt x="222393" y="45847"/>
                </a:lnTo>
                <a:lnTo>
                  <a:pt x="224483" y="42914"/>
                </a:lnTo>
                <a:lnTo>
                  <a:pt x="228664" y="40330"/>
                </a:lnTo>
                <a:lnTo>
                  <a:pt x="230842" y="38994"/>
                </a:lnTo>
                <a:lnTo>
                  <a:pt x="233601" y="37775"/>
                </a:lnTo>
                <a:lnTo>
                  <a:pt x="236940" y="36671"/>
                </a:lnTo>
                <a:lnTo>
                  <a:pt x="236940" y="52133"/>
                </a:lnTo>
                <a:lnTo>
                  <a:pt x="236061" y="53497"/>
                </a:lnTo>
                <a:lnTo>
                  <a:pt x="234864" y="56749"/>
                </a:lnTo>
                <a:lnTo>
                  <a:pt x="237070" y="54833"/>
                </a:lnTo>
                <a:lnTo>
                  <a:pt x="237158" y="56604"/>
                </a:lnTo>
                <a:lnTo>
                  <a:pt x="237644" y="58129"/>
                </a:lnTo>
                <a:lnTo>
                  <a:pt x="238530" y="59406"/>
                </a:lnTo>
                <a:lnTo>
                  <a:pt x="239415" y="60684"/>
                </a:lnTo>
                <a:lnTo>
                  <a:pt x="240845" y="61323"/>
                </a:lnTo>
                <a:lnTo>
                  <a:pt x="244503" y="61323"/>
                </a:lnTo>
                <a:lnTo>
                  <a:pt x="246158" y="60771"/>
                </a:lnTo>
                <a:lnTo>
                  <a:pt x="247785" y="59668"/>
                </a:lnTo>
                <a:lnTo>
                  <a:pt x="248859" y="58942"/>
                </a:lnTo>
                <a:lnTo>
                  <a:pt x="250789" y="56880"/>
                </a:lnTo>
                <a:lnTo>
                  <a:pt x="250789" y="54615"/>
                </a:lnTo>
                <a:lnTo>
                  <a:pt x="249715" y="55400"/>
                </a:lnTo>
                <a:lnTo>
                  <a:pt x="248089" y="56299"/>
                </a:lnTo>
                <a:lnTo>
                  <a:pt x="246870" y="56401"/>
                </a:lnTo>
                <a:lnTo>
                  <a:pt x="245679" y="56401"/>
                </a:lnTo>
                <a:lnTo>
                  <a:pt x="244518" y="54702"/>
                </a:lnTo>
                <a:lnTo>
                  <a:pt x="244169" y="52902"/>
                </a:lnTo>
                <a:lnTo>
                  <a:pt x="244169" y="29921"/>
                </a:lnTo>
                <a:lnTo>
                  <a:pt x="243632" y="27002"/>
                </a:lnTo>
                <a:lnTo>
                  <a:pt x="242558" y="24999"/>
                </a:lnTo>
                <a:lnTo>
                  <a:pt x="240554" y="21341"/>
                </a:lnTo>
                <a:lnTo>
                  <a:pt x="236736" y="19512"/>
                </a:lnTo>
                <a:lnTo>
                  <a:pt x="226255" y="19512"/>
                </a:lnTo>
                <a:lnTo>
                  <a:pt x="222574" y="20622"/>
                </a:lnTo>
                <a:lnTo>
                  <a:pt x="220062" y="22843"/>
                </a:lnTo>
                <a:lnTo>
                  <a:pt x="217551" y="25065"/>
                </a:lnTo>
                <a:lnTo>
                  <a:pt x="216295" y="27192"/>
                </a:lnTo>
                <a:lnTo>
                  <a:pt x="216295" y="30269"/>
                </a:lnTo>
                <a:lnTo>
                  <a:pt x="217341" y="32077"/>
                </a:lnTo>
                <a:lnTo>
                  <a:pt x="219039" y="33361"/>
                </a:lnTo>
                <a:lnTo>
                  <a:pt x="221188" y="33361"/>
                </a:lnTo>
                <a:lnTo>
                  <a:pt x="222523" y="32795"/>
                </a:lnTo>
                <a:lnTo>
                  <a:pt x="224135" y="31024"/>
                </a:lnTo>
                <a:lnTo>
                  <a:pt x="224135" y="29166"/>
                </a:lnTo>
                <a:lnTo>
                  <a:pt x="223917" y="27808"/>
                </a:lnTo>
                <a:lnTo>
                  <a:pt x="223699" y="26044"/>
                </a:lnTo>
                <a:lnTo>
                  <a:pt x="223699" y="24680"/>
                </a:lnTo>
                <a:lnTo>
                  <a:pt x="224367" y="23606"/>
                </a:lnTo>
                <a:lnTo>
                  <a:pt x="225702" y="22822"/>
                </a:lnTo>
                <a:lnTo>
                  <a:pt x="227039" y="22067"/>
                </a:lnTo>
                <a:lnTo>
                  <a:pt x="228446" y="21689"/>
                </a:lnTo>
                <a:lnTo>
                  <a:pt x="233034" y="21689"/>
                </a:lnTo>
                <a:lnTo>
                  <a:pt x="235081" y="22662"/>
                </a:lnTo>
                <a:lnTo>
                  <a:pt x="236068" y="24607"/>
                </a:lnTo>
                <a:lnTo>
                  <a:pt x="236649" y="25769"/>
                </a:lnTo>
                <a:lnTo>
                  <a:pt x="236940" y="27830"/>
                </a:lnTo>
                <a:lnTo>
                  <a:pt x="236940" y="34494"/>
                </a:lnTo>
                <a:lnTo>
                  <a:pt x="228954" y="37485"/>
                </a:lnTo>
                <a:lnTo>
                  <a:pt x="223627" y="39851"/>
                </a:lnTo>
                <a:lnTo>
                  <a:pt x="220956" y="41593"/>
                </a:lnTo>
                <a:lnTo>
                  <a:pt x="216745" y="44409"/>
                </a:lnTo>
                <a:lnTo>
                  <a:pt x="214640" y="47923"/>
                </a:lnTo>
                <a:lnTo>
                  <a:pt x="214640" y="54833"/>
                </a:lnTo>
                <a:lnTo>
                  <a:pt x="215555" y="57061"/>
                </a:lnTo>
                <a:lnTo>
                  <a:pt x="217384" y="58818"/>
                </a:lnTo>
                <a:lnTo>
                  <a:pt x="219213" y="60575"/>
                </a:lnTo>
                <a:close/>
              </a:path>
              <a:path w="535692" h="61845">
                <a:moveTo>
                  <a:pt x="230711" y="56183"/>
                </a:moveTo>
                <a:lnTo>
                  <a:pt x="227401" y="56183"/>
                </a:lnTo>
                <a:lnTo>
                  <a:pt x="226138" y="55777"/>
                </a:lnTo>
                <a:lnTo>
                  <a:pt x="226255" y="61453"/>
                </a:lnTo>
                <a:lnTo>
                  <a:pt x="228766" y="60669"/>
                </a:lnTo>
                <a:lnTo>
                  <a:pt x="231408" y="59101"/>
                </a:lnTo>
                <a:lnTo>
                  <a:pt x="232976" y="58172"/>
                </a:lnTo>
                <a:lnTo>
                  <a:pt x="234864" y="56749"/>
                </a:lnTo>
                <a:lnTo>
                  <a:pt x="236061" y="53497"/>
                </a:lnTo>
                <a:lnTo>
                  <a:pt x="234305" y="54572"/>
                </a:lnTo>
                <a:lnTo>
                  <a:pt x="232548" y="55646"/>
                </a:lnTo>
                <a:lnTo>
                  <a:pt x="230711" y="56183"/>
                </a:lnTo>
                <a:close/>
              </a:path>
              <a:path w="535692" h="61845">
                <a:moveTo>
                  <a:pt x="278098" y="46863"/>
                </a:moveTo>
                <a:lnTo>
                  <a:pt x="276588" y="42856"/>
                </a:lnTo>
                <a:lnTo>
                  <a:pt x="274541" y="42856"/>
                </a:lnTo>
                <a:lnTo>
                  <a:pt x="277197" y="61845"/>
                </a:lnTo>
                <a:lnTo>
                  <a:pt x="279157" y="61845"/>
                </a:lnTo>
                <a:lnTo>
                  <a:pt x="279513" y="60437"/>
                </a:lnTo>
                <a:lnTo>
                  <a:pt x="280943" y="58840"/>
                </a:lnTo>
                <a:lnTo>
                  <a:pt x="282424" y="58840"/>
                </a:lnTo>
                <a:lnTo>
                  <a:pt x="284144" y="59363"/>
                </a:lnTo>
                <a:lnTo>
                  <a:pt x="287150" y="60408"/>
                </a:lnTo>
                <a:lnTo>
                  <a:pt x="290154" y="61453"/>
                </a:lnTo>
                <a:lnTo>
                  <a:pt x="293037" y="61976"/>
                </a:lnTo>
                <a:lnTo>
                  <a:pt x="301283" y="61976"/>
                </a:lnTo>
                <a:lnTo>
                  <a:pt x="305791" y="60408"/>
                </a:lnTo>
                <a:lnTo>
                  <a:pt x="309319" y="57272"/>
                </a:lnTo>
                <a:lnTo>
                  <a:pt x="312846" y="54136"/>
                </a:lnTo>
                <a:lnTo>
                  <a:pt x="314610" y="50231"/>
                </a:lnTo>
                <a:lnTo>
                  <a:pt x="314610" y="42072"/>
                </a:lnTo>
                <a:lnTo>
                  <a:pt x="313623" y="39052"/>
                </a:lnTo>
                <a:lnTo>
                  <a:pt x="311648" y="36497"/>
                </a:lnTo>
                <a:lnTo>
                  <a:pt x="309645" y="33971"/>
                </a:lnTo>
                <a:lnTo>
                  <a:pt x="306190" y="31198"/>
                </a:lnTo>
                <a:lnTo>
                  <a:pt x="301283" y="28179"/>
                </a:lnTo>
                <a:lnTo>
                  <a:pt x="293443" y="23344"/>
                </a:lnTo>
                <a:lnTo>
                  <a:pt x="290511" y="21544"/>
                </a:lnTo>
                <a:lnTo>
                  <a:pt x="288347" y="19816"/>
                </a:lnTo>
                <a:lnTo>
                  <a:pt x="286954" y="18161"/>
                </a:lnTo>
                <a:lnTo>
                  <a:pt x="285560" y="16535"/>
                </a:lnTo>
                <a:lnTo>
                  <a:pt x="284863" y="14576"/>
                </a:lnTo>
                <a:lnTo>
                  <a:pt x="284863" y="9727"/>
                </a:lnTo>
                <a:lnTo>
                  <a:pt x="285770" y="7730"/>
                </a:lnTo>
                <a:lnTo>
                  <a:pt x="287585" y="6293"/>
                </a:lnTo>
                <a:lnTo>
                  <a:pt x="289400" y="4856"/>
                </a:lnTo>
                <a:lnTo>
                  <a:pt x="291526" y="4137"/>
                </a:lnTo>
                <a:lnTo>
                  <a:pt x="297102" y="4137"/>
                </a:lnTo>
                <a:lnTo>
                  <a:pt x="300274" y="5269"/>
                </a:lnTo>
                <a:lnTo>
                  <a:pt x="303482" y="7534"/>
                </a:lnTo>
                <a:lnTo>
                  <a:pt x="306691" y="9799"/>
                </a:lnTo>
                <a:lnTo>
                  <a:pt x="309021" y="13791"/>
                </a:lnTo>
                <a:lnTo>
                  <a:pt x="310473" y="19512"/>
                </a:lnTo>
                <a:lnTo>
                  <a:pt x="312606" y="19512"/>
                </a:lnTo>
                <a:lnTo>
                  <a:pt x="310647" y="522"/>
                </a:lnTo>
                <a:lnTo>
                  <a:pt x="308817" y="522"/>
                </a:lnTo>
                <a:lnTo>
                  <a:pt x="308585" y="1481"/>
                </a:lnTo>
                <a:lnTo>
                  <a:pt x="307838" y="2744"/>
                </a:lnTo>
                <a:lnTo>
                  <a:pt x="306654" y="3528"/>
                </a:lnTo>
                <a:lnTo>
                  <a:pt x="305145" y="3528"/>
                </a:lnTo>
                <a:lnTo>
                  <a:pt x="303511" y="3027"/>
                </a:lnTo>
                <a:lnTo>
                  <a:pt x="300651" y="2025"/>
                </a:lnTo>
                <a:lnTo>
                  <a:pt x="297791" y="1023"/>
                </a:lnTo>
                <a:lnTo>
                  <a:pt x="295345" y="522"/>
                </a:lnTo>
                <a:lnTo>
                  <a:pt x="288376" y="522"/>
                </a:lnTo>
                <a:lnTo>
                  <a:pt x="284413" y="2018"/>
                </a:lnTo>
                <a:lnTo>
                  <a:pt x="281422" y="5009"/>
                </a:lnTo>
                <a:lnTo>
                  <a:pt x="278432" y="7999"/>
                </a:lnTo>
                <a:lnTo>
                  <a:pt x="276936" y="11744"/>
                </a:lnTo>
                <a:lnTo>
                  <a:pt x="276936" y="19642"/>
                </a:lnTo>
                <a:lnTo>
                  <a:pt x="278199" y="22749"/>
                </a:lnTo>
                <a:lnTo>
                  <a:pt x="280726" y="25565"/>
                </a:lnTo>
                <a:lnTo>
                  <a:pt x="282090" y="27046"/>
                </a:lnTo>
                <a:lnTo>
                  <a:pt x="283919" y="28513"/>
                </a:lnTo>
                <a:lnTo>
                  <a:pt x="286213" y="29964"/>
                </a:lnTo>
                <a:lnTo>
                  <a:pt x="293835" y="34712"/>
                </a:lnTo>
                <a:lnTo>
                  <a:pt x="298219" y="37441"/>
                </a:lnTo>
                <a:lnTo>
                  <a:pt x="301094" y="39488"/>
                </a:lnTo>
                <a:lnTo>
                  <a:pt x="302459" y="40853"/>
                </a:lnTo>
                <a:lnTo>
                  <a:pt x="304549" y="43001"/>
                </a:lnTo>
                <a:lnTo>
                  <a:pt x="305594" y="45527"/>
                </a:lnTo>
                <a:lnTo>
                  <a:pt x="305594" y="51654"/>
                </a:lnTo>
                <a:lnTo>
                  <a:pt x="304557" y="54165"/>
                </a:lnTo>
                <a:lnTo>
                  <a:pt x="302481" y="55966"/>
                </a:lnTo>
                <a:lnTo>
                  <a:pt x="300405" y="57766"/>
                </a:lnTo>
                <a:lnTo>
                  <a:pt x="297944" y="58666"/>
                </a:lnTo>
                <a:lnTo>
                  <a:pt x="289843" y="58666"/>
                </a:lnTo>
                <a:lnTo>
                  <a:pt x="285444" y="56590"/>
                </a:lnTo>
                <a:lnTo>
                  <a:pt x="281902" y="52438"/>
                </a:lnTo>
                <a:lnTo>
                  <a:pt x="279869" y="50057"/>
                </a:lnTo>
                <a:lnTo>
                  <a:pt x="278098" y="46863"/>
                </a:lnTo>
                <a:close/>
              </a:path>
              <a:path w="535692" h="61845">
                <a:moveTo>
                  <a:pt x="353427" y="22067"/>
                </a:moveTo>
                <a:lnTo>
                  <a:pt x="349971" y="26306"/>
                </a:lnTo>
                <a:lnTo>
                  <a:pt x="351365" y="33449"/>
                </a:lnTo>
                <a:lnTo>
                  <a:pt x="351772" y="31068"/>
                </a:lnTo>
                <a:lnTo>
                  <a:pt x="352440" y="29093"/>
                </a:lnTo>
                <a:lnTo>
                  <a:pt x="353368" y="27525"/>
                </a:lnTo>
                <a:lnTo>
                  <a:pt x="355111" y="24593"/>
                </a:lnTo>
                <a:lnTo>
                  <a:pt x="357927" y="19947"/>
                </a:lnTo>
                <a:lnTo>
                  <a:pt x="353427" y="22067"/>
                </a:lnTo>
                <a:close/>
              </a:path>
              <a:path w="535692" h="61845">
                <a:moveTo>
                  <a:pt x="378847" y="36236"/>
                </a:moveTo>
                <a:lnTo>
                  <a:pt x="378847" y="31039"/>
                </a:lnTo>
                <a:lnTo>
                  <a:pt x="377309" y="27024"/>
                </a:lnTo>
                <a:lnTo>
                  <a:pt x="374231" y="24193"/>
                </a:lnTo>
                <a:lnTo>
                  <a:pt x="371153" y="21363"/>
                </a:lnTo>
                <a:lnTo>
                  <a:pt x="367567" y="19947"/>
                </a:lnTo>
                <a:lnTo>
                  <a:pt x="357927" y="19947"/>
                </a:lnTo>
                <a:lnTo>
                  <a:pt x="355111" y="24593"/>
                </a:lnTo>
                <a:lnTo>
                  <a:pt x="357637" y="23126"/>
                </a:lnTo>
                <a:lnTo>
                  <a:pt x="364286" y="23126"/>
                </a:lnTo>
                <a:lnTo>
                  <a:pt x="366667" y="24404"/>
                </a:lnTo>
                <a:lnTo>
                  <a:pt x="368089" y="26959"/>
                </a:lnTo>
                <a:lnTo>
                  <a:pt x="368874" y="28382"/>
                </a:lnTo>
                <a:lnTo>
                  <a:pt x="369425" y="30545"/>
                </a:lnTo>
                <a:lnTo>
                  <a:pt x="369744" y="33449"/>
                </a:lnTo>
                <a:lnTo>
                  <a:pt x="351365" y="33449"/>
                </a:lnTo>
                <a:lnTo>
                  <a:pt x="349971" y="26306"/>
                </a:lnTo>
                <a:lnTo>
                  <a:pt x="346516" y="30545"/>
                </a:lnTo>
                <a:lnTo>
                  <a:pt x="344789" y="35582"/>
                </a:lnTo>
                <a:lnTo>
                  <a:pt x="344789" y="46790"/>
                </a:lnTo>
                <a:lnTo>
                  <a:pt x="346277" y="51538"/>
                </a:lnTo>
                <a:lnTo>
                  <a:pt x="349253" y="55661"/>
                </a:lnTo>
                <a:lnTo>
                  <a:pt x="352229" y="59784"/>
                </a:lnTo>
                <a:lnTo>
                  <a:pt x="356446" y="61845"/>
                </a:lnTo>
                <a:lnTo>
                  <a:pt x="366638" y="61845"/>
                </a:lnTo>
                <a:lnTo>
                  <a:pt x="370638" y="60277"/>
                </a:lnTo>
                <a:lnTo>
                  <a:pt x="373904" y="57141"/>
                </a:lnTo>
                <a:lnTo>
                  <a:pt x="377171" y="54006"/>
                </a:lnTo>
                <a:lnTo>
                  <a:pt x="379399" y="50594"/>
                </a:lnTo>
                <a:lnTo>
                  <a:pt x="380589" y="46906"/>
                </a:lnTo>
                <a:lnTo>
                  <a:pt x="379065" y="46384"/>
                </a:lnTo>
                <a:lnTo>
                  <a:pt x="377294" y="49316"/>
                </a:lnTo>
                <a:lnTo>
                  <a:pt x="375363" y="51581"/>
                </a:lnTo>
                <a:lnTo>
                  <a:pt x="373273" y="53178"/>
                </a:lnTo>
                <a:lnTo>
                  <a:pt x="371182" y="54775"/>
                </a:lnTo>
                <a:lnTo>
                  <a:pt x="368613" y="55574"/>
                </a:lnTo>
                <a:lnTo>
                  <a:pt x="361789" y="55574"/>
                </a:lnTo>
                <a:lnTo>
                  <a:pt x="358523" y="54035"/>
                </a:lnTo>
                <a:lnTo>
                  <a:pt x="355764" y="50957"/>
                </a:lnTo>
                <a:lnTo>
                  <a:pt x="353006" y="47879"/>
                </a:lnTo>
                <a:lnTo>
                  <a:pt x="351482" y="42972"/>
                </a:lnTo>
                <a:lnTo>
                  <a:pt x="351191" y="36236"/>
                </a:lnTo>
                <a:lnTo>
                  <a:pt x="378847" y="36236"/>
                </a:lnTo>
                <a:close/>
              </a:path>
              <a:path w="535692" h="61845">
                <a:moveTo>
                  <a:pt x="404488" y="50173"/>
                </a:moveTo>
                <a:lnTo>
                  <a:pt x="399523" y="37804"/>
                </a:lnTo>
                <a:lnTo>
                  <a:pt x="398448" y="35104"/>
                </a:lnTo>
                <a:lnTo>
                  <a:pt x="397563" y="32810"/>
                </a:lnTo>
                <a:lnTo>
                  <a:pt x="396866" y="30922"/>
                </a:lnTo>
                <a:lnTo>
                  <a:pt x="395675" y="27642"/>
                </a:lnTo>
                <a:lnTo>
                  <a:pt x="395081" y="25580"/>
                </a:lnTo>
                <a:lnTo>
                  <a:pt x="395081" y="23548"/>
                </a:lnTo>
                <a:lnTo>
                  <a:pt x="396148" y="22408"/>
                </a:lnTo>
                <a:lnTo>
                  <a:pt x="397883" y="21805"/>
                </a:lnTo>
                <a:lnTo>
                  <a:pt x="399218" y="21689"/>
                </a:lnTo>
                <a:lnTo>
                  <a:pt x="399218" y="20339"/>
                </a:lnTo>
                <a:lnTo>
                  <a:pt x="383103" y="20339"/>
                </a:lnTo>
                <a:lnTo>
                  <a:pt x="383103" y="21689"/>
                </a:lnTo>
                <a:lnTo>
                  <a:pt x="384468" y="21893"/>
                </a:lnTo>
                <a:lnTo>
                  <a:pt x="385382" y="22306"/>
                </a:lnTo>
                <a:lnTo>
                  <a:pt x="386312" y="23555"/>
                </a:lnTo>
                <a:lnTo>
                  <a:pt x="387255" y="25623"/>
                </a:lnTo>
                <a:lnTo>
                  <a:pt x="388678" y="29137"/>
                </a:lnTo>
                <a:lnTo>
                  <a:pt x="401701" y="61236"/>
                </a:lnTo>
                <a:lnTo>
                  <a:pt x="402920" y="61148"/>
                </a:lnTo>
                <a:lnTo>
                  <a:pt x="414375" y="36889"/>
                </a:lnTo>
                <a:lnTo>
                  <a:pt x="424218" y="61236"/>
                </a:lnTo>
                <a:lnTo>
                  <a:pt x="425525" y="60931"/>
                </a:lnTo>
                <a:lnTo>
                  <a:pt x="439461" y="26567"/>
                </a:lnTo>
                <a:lnTo>
                  <a:pt x="440303" y="24505"/>
                </a:lnTo>
                <a:lnTo>
                  <a:pt x="440957" y="23199"/>
                </a:lnTo>
                <a:lnTo>
                  <a:pt x="441886" y="22096"/>
                </a:lnTo>
                <a:lnTo>
                  <a:pt x="443207" y="21602"/>
                </a:lnTo>
                <a:lnTo>
                  <a:pt x="443207" y="20339"/>
                </a:lnTo>
                <a:lnTo>
                  <a:pt x="432145" y="20339"/>
                </a:lnTo>
                <a:lnTo>
                  <a:pt x="432145" y="21602"/>
                </a:lnTo>
                <a:lnTo>
                  <a:pt x="433422" y="21776"/>
                </a:lnTo>
                <a:lnTo>
                  <a:pt x="434395" y="22052"/>
                </a:lnTo>
                <a:lnTo>
                  <a:pt x="435730" y="22807"/>
                </a:lnTo>
                <a:lnTo>
                  <a:pt x="436065" y="24607"/>
                </a:lnTo>
                <a:lnTo>
                  <a:pt x="435861" y="26270"/>
                </a:lnTo>
                <a:lnTo>
                  <a:pt x="435455" y="27591"/>
                </a:lnTo>
                <a:lnTo>
                  <a:pt x="435048" y="28912"/>
                </a:lnTo>
                <a:lnTo>
                  <a:pt x="434322" y="30792"/>
                </a:lnTo>
                <a:lnTo>
                  <a:pt x="426569" y="49694"/>
                </a:lnTo>
                <a:lnTo>
                  <a:pt x="418643" y="29006"/>
                </a:lnTo>
                <a:lnTo>
                  <a:pt x="418070" y="27373"/>
                </a:lnTo>
                <a:lnTo>
                  <a:pt x="417692" y="26066"/>
                </a:lnTo>
                <a:lnTo>
                  <a:pt x="417597" y="24825"/>
                </a:lnTo>
                <a:lnTo>
                  <a:pt x="418019" y="22938"/>
                </a:lnTo>
                <a:lnTo>
                  <a:pt x="419703" y="22183"/>
                </a:lnTo>
                <a:lnTo>
                  <a:pt x="420995" y="21893"/>
                </a:lnTo>
                <a:lnTo>
                  <a:pt x="422737" y="21689"/>
                </a:lnTo>
                <a:lnTo>
                  <a:pt x="422737" y="20339"/>
                </a:lnTo>
                <a:lnTo>
                  <a:pt x="404575" y="20339"/>
                </a:lnTo>
                <a:lnTo>
                  <a:pt x="404575" y="21689"/>
                </a:lnTo>
                <a:lnTo>
                  <a:pt x="405911" y="21805"/>
                </a:lnTo>
                <a:lnTo>
                  <a:pt x="407690" y="22626"/>
                </a:lnTo>
                <a:lnTo>
                  <a:pt x="409091" y="24041"/>
                </a:lnTo>
                <a:lnTo>
                  <a:pt x="409671" y="25347"/>
                </a:lnTo>
                <a:lnTo>
                  <a:pt x="410252" y="26596"/>
                </a:lnTo>
                <a:lnTo>
                  <a:pt x="410854" y="28012"/>
                </a:lnTo>
                <a:lnTo>
                  <a:pt x="411478" y="29594"/>
                </a:lnTo>
                <a:lnTo>
                  <a:pt x="412103" y="31176"/>
                </a:lnTo>
                <a:lnTo>
                  <a:pt x="412328" y="33361"/>
                </a:lnTo>
                <a:lnTo>
                  <a:pt x="404488" y="50173"/>
                </a:lnTo>
                <a:close/>
              </a:path>
              <a:path w="535692" h="61845">
                <a:moveTo>
                  <a:pt x="512348" y="23780"/>
                </a:moveTo>
                <a:lnTo>
                  <a:pt x="512108" y="22495"/>
                </a:lnTo>
                <a:lnTo>
                  <a:pt x="512156" y="27438"/>
                </a:lnTo>
                <a:lnTo>
                  <a:pt x="513223" y="25623"/>
                </a:lnTo>
                <a:lnTo>
                  <a:pt x="512348" y="23780"/>
                </a:lnTo>
                <a:close/>
              </a:path>
              <a:path w="535692" h="61845">
                <a:moveTo>
                  <a:pt x="452826" y="60575"/>
                </a:moveTo>
                <a:lnTo>
                  <a:pt x="454990" y="61453"/>
                </a:lnTo>
                <a:lnTo>
                  <a:pt x="459868" y="61453"/>
                </a:lnTo>
                <a:lnTo>
                  <a:pt x="459751" y="55777"/>
                </a:lnTo>
                <a:lnTo>
                  <a:pt x="458619" y="54964"/>
                </a:lnTo>
                <a:lnTo>
                  <a:pt x="456877" y="53715"/>
                </a:lnTo>
                <a:lnTo>
                  <a:pt x="456006" y="51770"/>
                </a:lnTo>
                <a:lnTo>
                  <a:pt x="456006" y="45847"/>
                </a:lnTo>
                <a:lnTo>
                  <a:pt x="458096" y="42914"/>
                </a:lnTo>
                <a:lnTo>
                  <a:pt x="462278" y="40330"/>
                </a:lnTo>
                <a:lnTo>
                  <a:pt x="464455" y="38994"/>
                </a:lnTo>
                <a:lnTo>
                  <a:pt x="467214" y="37775"/>
                </a:lnTo>
                <a:lnTo>
                  <a:pt x="470553" y="36671"/>
                </a:lnTo>
                <a:lnTo>
                  <a:pt x="470553" y="52133"/>
                </a:lnTo>
                <a:lnTo>
                  <a:pt x="469675" y="53497"/>
                </a:lnTo>
                <a:lnTo>
                  <a:pt x="468477" y="56749"/>
                </a:lnTo>
                <a:lnTo>
                  <a:pt x="470683" y="54833"/>
                </a:lnTo>
                <a:lnTo>
                  <a:pt x="470770" y="56604"/>
                </a:lnTo>
                <a:lnTo>
                  <a:pt x="471256" y="58129"/>
                </a:lnTo>
                <a:lnTo>
                  <a:pt x="472142" y="59406"/>
                </a:lnTo>
                <a:lnTo>
                  <a:pt x="473028" y="60684"/>
                </a:lnTo>
                <a:lnTo>
                  <a:pt x="474458" y="61323"/>
                </a:lnTo>
                <a:lnTo>
                  <a:pt x="478117" y="61323"/>
                </a:lnTo>
                <a:lnTo>
                  <a:pt x="479771" y="60771"/>
                </a:lnTo>
                <a:lnTo>
                  <a:pt x="481397" y="59668"/>
                </a:lnTo>
                <a:lnTo>
                  <a:pt x="482472" y="58942"/>
                </a:lnTo>
                <a:lnTo>
                  <a:pt x="484403" y="56880"/>
                </a:lnTo>
                <a:lnTo>
                  <a:pt x="484403" y="54615"/>
                </a:lnTo>
                <a:lnTo>
                  <a:pt x="483328" y="55400"/>
                </a:lnTo>
                <a:lnTo>
                  <a:pt x="481703" y="56299"/>
                </a:lnTo>
                <a:lnTo>
                  <a:pt x="480483" y="56401"/>
                </a:lnTo>
                <a:lnTo>
                  <a:pt x="479292" y="56401"/>
                </a:lnTo>
                <a:lnTo>
                  <a:pt x="478131" y="54702"/>
                </a:lnTo>
                <a:lnTo>
                  <a:pt x="477782" y="52902"/>
                </a:lnTo>
                <a:lnTo>
                  <a:pt x="477782" y="29921"/>
                </a:lnTo>
                <a:lnTo>
                  <a:pt x="477245" y="27002"/>
                </a:lnTo>
                <a:lnTo>
                  <a:pt x="476171" y="24999"/>
                </a:lnTo>
                <a:lnTo>
                  <a:pt x="474168" y="21341"/>
                </a:lnTo>
                <a:lnTo>
                  <a:pt x="470349" y="19512"/>
                </a:lnTo>
                <a:lnTo>
                  <a:pt x="459868" y="19512"/>
                </a:lnTo>
                <a:lnTo>
                  <a:pt x="456187" y="20622"/>
                </a:lnTo>
                <a:lnTo>
                  <a:pt x="453676" y="22843"/>
                </a:lnTo>
                <a:lnTo>
                  <a:pt x="451164" y="25065"/>
                </a:lnTo>
                <a:lnTo>
                  <a:pt x="449908" y="27192"/>
                </a:lnTo>
                <a:lnTo>
                  <a:pt x="449908" y="30269"/>
                </a:lnTo>
                <a:lnTo>
                  <a:pt x="450953" y="32077"/>
                </a:lnTo>
                <a:lnTo>
                  <a:pt x="452652" y="33361"/>
                </a:lnTo>
                <a:lnTo>
                  <a:pt x="454801" y="33361"/>
                </a:lnTo>
                <a:lnTo>
                  <a:pt x="456137" y="32795"/>
                </a:lnTo>
                <a:lnTo>
                  <a:pt x="457748" y="31024"/>
                </a:lnTo>
                <a:lnTo>
                  <a:pt x="457748" y="29166"/>
                </a:lnTo>
                <a:lnTo>
                  <a:pt x="457530" y="27808"/>
                </a:lnTo>
                <a:lnTo>
                  <a:pt x="457312" y="26044"/>
                </a:lnTo>
                <a:lnTo>
                  <a:pt x="457312" y="24680"/>
                </a:lnTo>
                <a:lnTo>
                  <a:pt x="457980" y="23606"/>
                </a:lnTo>
                <a:lnTo>
                  <a:pt x="459316" y="22822"/>
                </a:lnTo>
                <a:lnTo>
                  <a:pt x="460652" y="22067"/>
                </a:lnTo>
                <a:lnTo>
                  <a:pt x="462060" y="21689"/>
                </a:lnTo>
                <a:lnTo>
                  <a:pt x="466647" y="21689"/>
                </a:lnTo>
                <a:lnTo>
                  <a:pt x="468694" y="22662"/>
                </a:lnTo>
                <a:lnTo>
                  <a:pt x="469682" y="24607"/>
                </a:lnTo>
                <a:lnTo>
                  <a:pt x="470262" y="25769"/>
                </a:lnTo>
                <a:lnTo>
                  <a:pt x="470553" y="27830"/>
                </a:lnTo>
                <a:lnTo>
                  <a:pt x="470553" y="34494"/>
                </a:lnTo>
                <a:lnTo>
                  <a:pt x="462568" y="37485"/>
                </a:lnTo>
                <a:lnTo>
                  <a:pt x="457240" y="39851"/>
                </a:lnTo>
                <a:lnTo>
                  <a:pt x="454569" y="41593"/>
                </a:lnTo>
                <a:lnTo>
                  <a:pt x="450358" y="44409"/>
                </a:lnTo>
                <a:lnTo>
                  <a:pt x="448253" y="47923"/>
                </a:lnTo>
                <a:lnTo>
                  <a:pt x="448253" y="54833"/>
                </a:lnTo>
                <a:lnTo>
                  <a:pt x="449168" y="57062"/>
                </a:lnTo>
                <a:lnTo>
                  <a:pt x="450997" y="58818"/>
                </a:lnTo>
                <a:lnTo>
                  <a:pt x="452826" y="60575"/>
                </a:lnTo>
                <a:close/>
              </a:path>
              <a:path w="535692" h="61845">
                <a:moveTo>
                  <a:pt x="464325" y="56183"/>
                </a:moveTo>
                <a:lnTo>
                  <a:pt x="461015" y="56183"/>
                </a:lnTo>
                <a:lnTo>
                  <a:pt x="459751" y="55777"/>
                </a:lnTo>
                <a:lnTo>
                  <a:pt x="459868" y="61453"/>
                </a:lnTo>
                <a:lnTo>
                  <a:pt x="462379" y="60669"/>
                </a:lnTo>
                <a:lnTo>
                  <a:pt x="465021" y="59101"/>
                </a:lnTo>
                <a:lnTo>
                  <a:pt x="466589" y="58172"/>
                </a:lnTo>
                <a:lnTo>
                  <a:pt x="468477" y="56749"/>
                </a:lnTo>
                <a:lnTo>
                  <a:pt x="469675" y="53497"/>
                </a:lnTo>
                <a:lnTo>
                  <a:pt x="467918" y="54572"/>
                </a:lnTo>
                <a:lnTo>
                  <a:pt x="466161" y="55646"/>
                </a:lnTo>
                <a:lnTo>
                  <a:pt x="464325" y="56183"/>
                </a:lnTo>
                <a:close/>
              </a:path>
              <a:path w="535692" h="61845">
                <a:moveTo>
                  <a:pt x="487903" y="25740"/>
                </a:moveTo>
                <a:lnTo>
                  <a:pt x="488884" y="26357"/>
                </a:lnTo>
                <a:lnTo>
                  <a:pt x="489421" y="27591"/>
                </a:lnTo>
                <a:lnTo>
                  <a:pt x="489958" y="28825"/>
                </a:lnTo>
                <a:lnTo>
                  <a:pt x="490226" y="30879"/>
                </a:lnTo>
                <a:lnTo>
                  <a:pt x="490226" y="55719"/>
                </a:lnTo>
                <a:lnTo>
                  <a:pt x="489791" y="57236"/>
                </a:lnTo>
                <a:lnTo>
                  <a:pt x="488049" y="58658"/>
                </a:lnTo>
                <a:lnTo>
                  <a:pt x="486277" y="59130"/>
                </a:lnTo>
                <a:lnTo>
                  <a:pt x="483607" y="59363"/>
                </a:lnTo>
                <a:lnTo>
                  <a:pt x="483607" y="60800"/>
                </a:lnTo>
                <a:lnTo>
                  <a:pt x="505078" y="60800"/>
                </a:lnTo>
                <a:lnTo>
                  <a:pt x="505078" y="59363"/>
                </a:lnTo>
                <a:lnTo>
                  <a:pt x="502378" y="59421"/>
                </a:lnTo>
                <a:lnTo>
                  <a:pt x="500447" y="58963"/>
                </a:lnTo>
                <a:lnTo>
                  <a:pt x="498124" y="57018"/>
                </a:lnTo>
                <a:lnTo>
                  <a:pt x="497544" y="55283"/>
                </a:lnTo>
                <a:lnTo>
                  <a:pt x="497544" y="31402"/>
                </a:lnTo>
                <a:lnTo>
                  <a:pt x="498284" y="29710"/>
                </a:lnTo>
                <a:lnTo>
                  <a:pt x="499764" y="28070"/>
                </a:lnTo>
                <a:lnTo>
                  <a:pt x="501246" y="26429"/>
                </a:lnTo>
                <a:lnTo>
                  <a:pt x="502494" y="25609"/>
                </a:lnTo>
                <a:lnTo>
                  <a:pt x="504149" y="25609"/>
                </a:lnTo>
                <a:lnTo>
                  <a:pt x="506145" y="27133"/>
                </a:lnTo>
                <a:lnTo>
                  <a:pt x="508374" y="28657"/>
                </a:lnTo>
                <a:lnTo>
                  <a:pt x="510551" y="28657"/>
                </a:lnTo>
                <a:lnTo>
                  <a:pt x="512156" y="27438"/>
                </a:lnTo>
                <a:lnTo>
                  <a:pt x="512108" y="22495"/>
                </a:lnTo>
                <a:lnTo>
                  <a:pt x="512348" y="23780"/>
                </a:lnTo>
                <a:lnTo>
                  <a:pt x="513223" y="25623"/>
                </a:lnTo>
                <a:lnTo>
                  <a:pt x="513223" y="23780"/>
                </a:lnTo>
                <a:lnTo>
                  <a:pt x="517095" y="23780"/>
                </a:lnTo>
                <a:lnTo>
                  <a:pt x="517095" y="53105"/>
                </a:lnTo>
                <a:lnTo>
                  <a:pt x="517428" y="55400"/>
                </a:lnTo>
                <a:lnTo>
                  <a:pt x="518097" y="57054"/>
                </a:lnTo>
                <a:lnTo>
                  <a:pt x="519316" y="60103"/>
                </a:lnTo>
                <a:lnTo>
                  <a:pt x="521639" y="61627"/>
                </a:lnTo>
                <a:lnTo>
                  <a:pt x="526633" y="61627"/>
                </a:lnTo>
                <a:lnTo>
                  <a:pt x="528260" y="61206"/>
                </a:lnTo>
                <a:lnTo>
                  <a:pt x="529943" y="60364"/>
                </a:lnTo>
                <a:lnTo>
                  <a:pt x="531628" y="59522"/>
                </a:lnTo>
                <a:lnTo>
                  <a:pt x="533224" y="58085"/>
                </a:lnTo>
                <a:lnTo>
                  <a:pt x="534734" y="56053"/>
                </a:lnTo>
                <a:lnTo>
                  <a:pt x="535692" y="54746"/>
                </a:lnTo>
                <a:lnTo>
                  <a:pt x="534560" y="53788"/>
                </a:lnTo>
                <a:lnTo>
                  <a:pt x="532695" y="55646"/>
                </a:lnTo>
                <a:lnTo>
                  <a:pt x="531156" y="56633"/>
                </a:lnTo>
                <a:lnTo>
                  <a:pt x="529202" y="56880"/>
                </a:lnTo>
                <a:lnTo>
                  <a:pt x="527170" y="56880"/>
                </a:lnTo>
                <a:lnTo>
                  <a:pt x="525805" y="55879"/>
                </a:lnTo>
                <a:lnTo>
                  <a:pt x="525109" y="53875"/>
                </a:lnTo>
                <a:lnTo>
                  <a:pt x="524731" y="52743"/>
                </a:lnTo>
                <a:lnTo>
                  <a:pt x="524543" y="51074"/>
                </a:lnTo>
                <a:lnTo>
                  <a:pt x="524543" y="48866"/>
                </a:lnTo>
                <a:lnTo>
                  <a:pt x="524630" y="23780"/>
                </a:lnTo>
                <a:lnTo>
                  <a:pt x="533515" y="23780"/>
                </a:lnTo>
                <a:lnTo>
                  <a:pt x="533515" y="20644"/>
                </a:lnTo>
                <a:lnTo>
                  <a:pt x="524717" y="20644"/>
                </a:lnTo>
                <a:lnTo>
                  <a:pt x="524717" y="9930"/>
                </a:lnTo>
                <a:lnTo>
                  <a:pt x="523933" y="9189"/>
                </a:lnTo>
                <a:lnTo>
                  <a:pt x="520652" y="13603"/>
                </a:lnTo>
                <a:lnTo>
                  <a:pt x="518568" y="16325"/>
                </a:lnTo>
                <a:lnTo>
                  <a:pt x="516797" y="18386"/>
                </a:lnTo>
                <a:lnTo>
                  <a:pt x="515353" y="19729"/>
                </a:lnTo>
                <a:lnTo>
                  <a:pt x="513349" y="21384"/>
                </a:lnTo>
                <a:lnTo>
                  <a:pt x="513223" y="23097"/>
                </a:lnTo>
                <a:lnTo>
                  <a:pt x="512758" y="21987"/>
                </a:lnTo>
                <a:lnTo>
                  <a:pt x="513349" y="21384"/>
                </a:lnTo>
                <a:lnTo>
                  <a:pt x="512718" y="21949"/>
                </a:lnTo>
                <a:lnTo>
                  <a:pt x="510900" y="20215"/>
                </a:lnTo>
                <a:lnTo>
                  <a:pt x="509695" y="19773"/>
                </a:lnTo>
                <a:lnTo>
                  <a:pt x="506355" y="19773"/>
                </a:lnTo>
                <a:lnTo>
                  <a:pt x="504563" y="20499"/>
                </a:lnTo>
                <a:lnTo>
                  <a:pt x="502835" y="21951"/>
                </a:lnTo>
                <a:lnTo>
                  <a:pt x="501108" y="23402"/>
                </a:lnTo>
                <a:lnTo>
                  <a:pt x="499315" y="25420"/>
                </a:lnTo>
                <a:lnTo>
                  <a:pt x="497456" y="28004"/>
                </a:lnTo>
                <a:lnTo>
                  <a:pt x="497456" y="20861"/>
                </a:lnTo>
                <a:lnTo>
                  <a:pt x="497021" y="19729"/>
                </a:lnTo>
                <a:lnTo>
                  <a:pt x="495482" y="20426"/>
                </a:lnTo>
                <a:lnTo>
                  <a:pt x="493987" y="21050"/>
                </a:lnTo>
                <a:lnTo>
                  <a:pt x="492535" y="21602"/>
                </a:lnTo>
                <a:lnTo>
                  <a:pt x="491867" y="21863"/>
                </a:lnTo>
                <a:lnTo>
                  <a:pt x="490662" y="22299"/>
                </a:lnTo>
                <a:lnTo>
                  <a:pt x="488920" y="22908"/>
                </a:lnTo>
                <a:lnTo>
                  <a:pt x="487178" y="23518"/>
                </a:lnTo>
                <a:lnTo>
                  <a:pt x="485479" y="24113"/>
                </a:lnTo>
                <a:lnTo>
                  <a:pt x="483824" y="24695"/>
                </a:lnTo>
                <a:lnTo>
                  <a:pt x="483824" y="26132"/>
                </a:lnTo>
                <a:lnTo>
                  <a:pt x="484847" y="25921"/>
                </a:lnTo>
                <a:lnTo>
                  <a:pt x="486481" y="25740"/>
                </a:lnTo>
                <a:lnTo>
                  <a:pt x="487903" y="25740"/>
                </a:lnTo>
                <a:close/>
              </a:path>
              <a:path w="535692" h="61845">
                <a:moveTo>
                  <a:pt x="513349" y="21384"/>
                </a:moveTo>
                <a:lnTo>
                  <a:pt x="512758" y="21987"/>
                </a:lnTo>
                <a:lnTo>
                  <a:pt x="513223" y="23097"/>
                </a:lnTo>
                <a:lnTo>
                  <a:pt x="513349" y="21384"/>
                </a:lnTo>
                <a:close/>
              </a:path>
              <a:path w="535692" h="61845">
                <a:moveTo>
                  <a:pt x="333578" y="20644"/>
                </a:moveTo>
                <a:lnTo>
                  <a:pt x="333578" y="9930"/>
                </a:lnTo>
                <a:lnTo>
                  <a:pt x="332794" y="9189"/>
                </a:lnTo>
                <a:lnTo>
                  <a:pt x="329514" y="13603"/>
                </a:lnTo>
                <a:lnTo>
                  <a:pt x="327431" y="16325"/>
                </a:lnTo>
                <a:lnTo>
                  <a:pt x="325659" y="18386"/>
                </a:lnTo>
                <a:lnTo>
                  <a:pt x="324215" y="19729"/>
                </a:lnTo>
                <a:lnTo>
                  <a:pt x="322211" y="21384"/>
                </a:lnTo>
                <a:lnTo>
                  <a:pt x="320970" y="22495"/>
                </a:lnTo>
                <a:lnTo>
                  <a:pt x="321209" y="23780"/>
                </a:lnTo>
                <a:lnTo>
                  <a:pt x="325957" y="23780"/>
                </a:lnTo>
                <a:lnTo>
                  <a:pt x="325957" y="53105"/>
                </a:lnTo>
                <a:lnTo>
                  <a:pt x="326291" y="55400"/>
                </a:lnTo>
                <a:lnTo>
                  <a:pt x="326959" y="57054"/>
                </a:lnTo>
                <a:lnTo>
                  <a:pt x="328178" y="60103"/>
                </a:lnTo>
                <a:lnTo>
                  <a:pt x="330501" y="61627"/>
                </a:lnTo>
                <a:lnTo>
                  <a:pt x="335495" y="61627"/>
                </a:lnTo>
                <a:lnTo>
                  <a:pt x="337121" y="61206"/>
                </a:lnTo>
                <a:lnTo>
                  <a:pt x="338805" y="60364"/>
                </a:lnTo>
                <a:lnTo>
                  <a:pt x="340489" y="59522"/>
                </a:lnTo>
                <a:lnTo>
                  <a:pt x="342086" y="58085"/>
                </a:lnTo>
                <a:lnTo>
                  <a:pt x="343596" y="56053"/>
                </a:lnTo>
                <a:lnTo>
                  <a:pt x="344554" y="54746"/>
                </a:lnTo>
                <a:lnTo>
                  <a:pt x="343421" y="53788"/>
                </a:lnTo>
                <a:lnTo>
                  <a:pt x="341556" y="55646"/>
                </a:lnTo>
                <a:lnTo>
                  <a:pt x="340017" y="56633"/>
                </a:lnTo>
                <a:lnTo>
                  <a:pt x="338065" y="56880"/>
                </a:lnTo>
                <a:lnTo>
                  <a:pt x="336032" y="56880"/>
                </a:lnTo>
                <a:lnTo>
                  <a:pt x="334668" y="55878"/>
                </a:lnTo>
                <a:lnTo>
                  <a:pt x="333971" y="53875"/>
                </a:lnTo>
                <a:lnTo>
                  <a:pt x="333593" y="52743"/>
                </a:lnTo>
                <a:lnTo>
                  <a:pt x="333405" y="51073"/>
                </a:lnTo>
                <a:lnTo>
                  <a:pt x="333405" y="48866"/>
                </a:lnTo>
                <a:lnTo>
                  <a:pt x="333492" y="23780"/>
                </a:lnTo>
                <a:lnTo>
                  <a:pt x="342376" y="23780"/>
                </a:lnTo>
                <a:lnTo>
                  <a:pt x="342376" y="20644"/>
                </a:lnTo>
                <a:lnTo>
                  <a:pt x="333578" y="20644"/>
                </a:lnTo>
                <a:close/>
              </a:path>
              <a:path w="535692" h="61845">
                <a:moveTo>
                  <a:pt x="168408" y="5291"/>
                </a:moveTo>
                <a:lnTo>
                  <a:pt x="169649" y="5182"/>
                </a:lnTo>
                <a:lnTo>
                  <a:pt x="171275" y="5182"/>
                </a:lnTo>
                <a:lnTo>
                  <a:pt x="172299" y="5567"/>
                </a:lnTo>
                <a:lnTo>
                  <a:pt x="173141" y="7106"/>
                </a:lnTo>
                <a:lnTo>
                  <a:pt x="173351" y="8304"/>
                </a:lnTo>
                <a:lnTo>
                  <a:pt x="173351" y="54935"/>
                </a:lnTo>
                <a:lnTo>
                  <a:pt x="172981" y="56960"/>
                </a:lnTo>
                <a:lnTo>
                  <a:pt x="171500" y="58673"/>
                </a:lnTo>
                <a:lnTo>
                  <a:pt x="169939" y="59261"/>
                </a:lnTo>
                <a:lnTo>
                  <a:pt x="167559" y="59581"/>
                </a:lnTo>
                <a:lnTo>
                  <a:pt x="167559" y="60800"/>
                </a:lnTo>
                <a:lnTo>
                  <a:pt x="186766" y="60800"/>
                </a:lnTo>
                <a:lnTo>
                  <a:pt x="186766" y="59581"/>
                </a:lnTo>
                <a:lnTo>
                  <a:pt x="184298" y="59232"/>
                </a:lnTo>
                <a:lnTo>
                  <a:pt x="182687" y="58651"/>
                </a:lnTo>
                <a:lnTo>
                  <a:pt x="181176" y="57025"/>
                </a:lnTo>
                <a:lnTo>
                  <a:pt x="180799" y="54993"/>
                </a:lnTo>
                <a:lnTo>
                  <a:pt x="180799" y="30269"/>
                </a:lnTo>
                <a:lnTo>
                  <a:pt x="181859" y="28716"/>
                </a:lnTo>
                <a:lnTo>
                  <a:pt x="183978" y="27090"/>
                </a:lnTo>
                <a:lnTo>
                  <a:pt x="186098" y="25464"/>
                </a:lnTo>
                <a:lnTo>
                  <a:pt x="188290" y="24651"/>
                </a:lnTo>
                <a:lnTo>
                  <a:pt x="193168" y="24651"/>
                </a:lnTo>
                <a:lnTo>
                  <a:pt x="194946" y="25522"/>
                </a:lnTo>
                <a:lnTo>
                  <a:pt x="195890" y="27264"/>
                </a:lnTo>
                <a:lnTo>
                  <a:pt x="196834" y="29006"/>
                </a:lnTo>
                <a:lnTo>
                  <a:pt x="197306" y="31286"/>
                </a:lnTo>
                <a:lnTo>
                  <a:pt x="197306" y="54935"/>
                </a:lnTo>
                <a:lnTo>
                  <a:pt x="196943" y="56953"/>
                </a:lnTo>
                <a:lnTo>
                  <a:pt x="195491" y="58637"/>
                </a:lnTo>
                <a:lnTo>
                  <a:pt x="193865" y="59232"/>
                </a:lnTo>
                <a:lnTo>
                  <a:pt x="191339" y="59581"/>
                </a:lnTo>
                <a:lnTo>
                  <a:pt x="191339" y="60800"/>
                </a:lnTo>
                <a:lnTo>
                  <a:pt x="210198" y="60800"/>
                </a:lnTo>
                <a:lnTo>
                  <a:pt x="210198" y="59581"/>
                </a:lnTo>
                <a:lnTo>
                  <a:pt x="207991" y="59290"/>
                </a:lnTo>
                <a:lnTo>
                  <a:pt x="206532" y="58680"/>
                </a:lnTo>
                <a:lnTo>
                  <a:pt x="205109" y="56822"/>
                </a:lnTo>
                <a:lnTo>
                  <a:pt x="204754" y="54819"/>
                </a:lnTo>
                <a:lnTo>
                  <a:pt x="204754" y="30574"/>
                </a:lnTo>
                <a:lnTo>
                  <a:pt x="204289" y="27830"/>
                </a:lnTo>
                <a:lnTo>
                  <a:pt x="203360" y="25740"/>
                </a:lnTo>
                <a:lnTo>
                  <a:pt x="201647" y="21791"/>
                </a:lnTo>
                <a:lnTo>
                  <a:pt x="198438" y="19816"/>
                </a:lnTo>
                <a:lnTo>
                  <a:pt x="190773" y="19816"/>
                </a:lnTo>
                <a:lnTo>
                  <a:pt x="188015" y="20687"/>
                </a:lnTo>
                <a:lnTo>
                  <a:pt x="185460" y="22429"/>
                </a:lnTo>
                <a:lnTo>
                  <a:pt x="184036" y="23417"/>
                </a:lnTo>
                <a:lnTo>
                  <a:pt x="182410" y="24955"/>
                </a:lnTo>
                <a:lnTo>
                  <a:pt x="180581" y="27046"/>
                </a:lnTo>
                <a:lnTo>
                  <a:pt x="180581" y="304"/>
                </a:lnTo>
                <a:lnTo>
                  <a:pt x="180494" y="0"/>
                </a:lnTo>
                <a:lnTo>
                  <a:pt x="176313" y="1307"/>
                </a:lnTo>
                <a:lnTo>
                  <a:pt x="175587" y="1539"/>
                </a:lnTo>
                <a:lnTo>
                  <a:pt x="174287" y="1923"/>
                </a:lnTo>
                <a:lnTo>
                  <a:pt x="172415" y="2460"/>
                </a:lnTo>
                <a:lnTo>
                  <a:pt x="170542" y="2998"/>
                </a:lnTo>
                <a:lnTo>
                  <a:pt x="168967" y="3455"/>
                </a:lnTo>
                <a:lnTo>
                  <a:pt x="167690" y="3832"/>
                </a:lnTo>
                <a:lnTo>
                  <a:pt x="167690" y="5401"/>
                </a:lnTo>
                <a:lnTo>
                  <a:pt x="168408" y="5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37704" y="2993278"/>
            <a:ext cx="9653" cy="133046"/>
          </a:xfrm>
          <a:custGeom>
            <a:avLst/>
            <a:gdLst/>
            <a:ahLst/>
            <a:cxnLst/>
            <a:rect l="l" t="t" r="r" b="b"/>
            <a:pathLst>
              <a:path w="10618" h="150785">
                <a:moveTo>
                  <a:pt x="10618" y="0"/>
                </a:moveTo>
                <a:lnTo>
                  <a:pt x="0" y="150785"/>
                </a:lnTo>
              </a:path>
            </a:pathLst>
          </a:custGeom>
          <a:ln w="6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306813" y="3126324"/>
            <a:ext cx="63712" cy="63712"/>
          </a:xfrm>
          <a:custGeom>
            <a:avLst/>
            <a:gdLst/>
            <a:ahLst/>
            <a:cxnLst/>
            <a:rect l="l" t="t" r="r" b="b"/>
            <a:pathLst>
              <a:path w="70083" h="72207">
                <a:moveTo>
                  <a:pt x="70083" y="6371"/>
                </a:moveTo>
                <a:lnTo>
                  <a:pt x="0" y="0"/>
                </a:lnTo>
                <a:lnTo>
                  <a:pt x="29732" y="72207"/>
                </a:lnTo>
                <a:lnTo>
                  <a:pt x="70083" y="6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90251" y="3824815"/>
            <a:ext cx="367795" cy="124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970492" y="2444230"/>
            <a:ext cx="4598895" cy="256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7569386" y="2444230"/>
            <a:ext cx="119702" cy="349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2970491" y="2700952"/>
            <a:ext cx="349454" cy="117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3319945" y="2700952"/>
            <a:ext cx="131286" cy="2466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3451232" y="2700953"/>
            <a:ext cx="4118155" cy="93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8"/>
              </a:spcBef>
            </a:pPr>
            <a:endParaRPr sz="700"/>
          </a:p>
        </p:txBody>
      </p:sp>
      <p:sp>
        <p:nvSpPr>
          <p:cNvPr id="74" name="object 74"/>
          <p:cNvSpPr txBox="1"/>
          <p:nvPr/>
        </p:nvSpPr>
        <p:spPr>
          <a:xfrm>
            <a:off x="3451232" y="2794178"/>
            <a:ext cx="3646584" cy="225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7097817" y="2794178"/>
            <a:ext cx="471570" cy="225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7569386" y="2794178"/>
            <a:ext cx="119702" cy="225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3451232" y="3019981"/>
            <a:ext cx="4118155" cy="18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7569386" y="3019981"/>
            <a:ext cx="119702" cy="2147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3451232" y="3205027"/>
            <a:ext cx="3809245" cy="38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7260477" y="3205027"/>
            <a:ext cx="131286" cy="1961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7391763" y="3205027"/>
            <a:ext cx="177623" cy="1961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451232" y="3585426"/>
            <a:ext cx="196930" cy="158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3648162" y="3585426"/>
            <a:ext cx="131286" cy="158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779448" y="3585425"/>
            <a:ext cx="3481027" cy="32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2970491" y="3877752"/>
            <a:ext cx="150593" cy="1289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3121085" y="3877752"/>
            <a:ext cx="198860" cy="1289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3779448" y="3911481"/>
            <a:ext cx="196929" cy="1255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3976379" y="3911481"/>
            <a:ext cx="131286" cy="1255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4107665" y="3911482"/>
            <a:ext cx="3152811" cy="101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4107666" y="4012671"/>
            <a:ext cx="196929" cy="115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304596" y="4012671"/>
            <a:ext cx="131286" cy="115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4435882" y="4012672"/>
            <a:ext cx="2824594" cy="331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4435882" y="4344350"/>
            <a:ext cx="196929" cy="822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632812" y="4344350"/>
            <a:ext cx="131286" cy="822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4764099" y="4344350"/>
            <a:ext cx="2496377" cy="89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"/>
              </a:spcBef>
            </a:pPr>
            <a:endParaRPr sz="700"/>
          </a:p>
        </p:txBody>
      </p:sp>
      <p:sp>
        <p:nvSpPr>
          <p:cNvPr id="52" name="object 52"/>
          <p:cNvSpPr txBox="1"/>
          <p:nvPr/>
        </p:nvSpPr>
        <p:spPr>
          <a:xfrm>
            <a:off x="4764099" y="4434296"/>
            <a:ext cx="196930" cy="732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4961030" y="4434296"/>
            <a:ext cx="131286" cy="732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5092315" y="4434296"/>
            <a:ext cx="21681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92316" y="4477396"/>
            <a:ext cx="1511727" cy="106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"/>
              </a:spcBef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6604043" y="4477395"/>
            <a:ext cx="131286" cy="689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735330" y="4477395"/>
            <a:ext cx="525145" cy="208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092316" y="4584207"/>
            <a:ext cx="196930" cy="582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5289246" y="4584207"/>
            <a:ext cx="131286" cy="582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5420532" y="4584207"/>
            <a:ext cx="1183511" cy="54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20532" y="4638549"/>
            <a:ext cx="198860" cy="528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619393" y="4638549"/>
            <a:ext cx="131286" cy="528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5750679" y="4638549"/>
            <a:ext cx="853364" cy="9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7"/>
              </a:spcBef>
            </a:pPr>
            <a:endParaRPr sz="800"/>
          </a:p>
        </p:txBody>
      </p:sp>
      <p:sp>
        <p:nvSpPr>
          <p:cNvPr id="40" name="object 40"/>
          <p:cNvSpPr txBox="1"/>
          <p:nvPr/>
        </p:nvSpPr>
        <p:spPr>
          <a:xfrm>
            <a:off x="6735330" y="4685397"/>
            <a:ext cx="196929" cy="48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6932260" y="4685397"/>
            <a:ext cx="131286" cy="48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7063546" y="4685397"/>
            <a:ext cx="196929" cy="48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5750680" y="4735991"/>
            <a:ext cx="196930" cy="430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947610" y="4735991"/>
            <a:ext cx="131286" cy="430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6078896" y="4735991"/>
            <a:ext cx="525147" cy="10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6078896" y="4840929"/>
            <a:ext cx="196930" cy="32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6275827" y="4840929"/>
            <a:ext cx="131286" cy="32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407113" y="4840929"/>
            <a:ext cx="196930" cy="32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2970491" y="5166985"/>
            <a:ext cx="150593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30" name="object 30"/>
          <p:cNvSpPr txBox="1"/>
          <p:nvPr/>
        </p:nvSpPr>
        <p:spPr>
          <a:xfrm>
            <a:off x="3121085" y="5166985"/>
            <a:ext cx="19886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9" name="object 29"/>
          <p:cNvSpPr txBox="1"/>
          <p:nvPr/>
        </p:nvSpPr>
        <p:spPr>
          <a:xfrm>
            <a:off x="3319945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8" name="object 28"/>
          <p:cNvSpPr txBox="1"/>
          <p:nvPr/>
        </p:nvSpPr>
        <p:spPr>
          <a:xfrm>
            <a:off x="3451232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7" name="object 27"/>
          <p:cNvSpPr txBox="1"/>
          <p:nvPr/>
        </p:nvSpPr>
        <p:spPr>
          <a:xfrm>
            <a:off x="3648162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6" name="object 26"/>
          <p:cNvSpPr txBox="1"/>
          <p:nvPr/>
        </p:nvSpPr>
        <p:spPr>
          <a:xfrm>
            <a:off x="3779448" y="5166985"/>
            <a:ext cx="196929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5" name="object 25"/>
          <p:cNvSpPr txBox="1"/>
          <p:nvPr/>
        </p:nvSpPr>
        <p:spPr>
          <a:xfrm>
            <a:off x="3976379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4" name="object 24"/>
          <p:cNvSpPr txBox="1"/>
          <p:nvPr/>
        </p:nvSpPr>
        <p:spPr>
          <a:xfrm>
            <a:off x="4107666" y="5166985"/>
            <a:ext cx="196929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3" name="object 23"/>
          <p:cNvSpPr txBox="1"/>
          <p:nvPr/>
        </p:nvSpPr>
        <p:spPr>
          <a:xfrm>
            <a:off x="4304596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2" name="object 22"/>
          <p:cNvSpPr txBox="1"/>
          <p:nvPr/>
        </p:nvSpPr>
        <p:spPr>
          <a:xfrm>
            <a:off x="4435882" y="5166985"/>
            <a:ext cx="196929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1" name="object 21"/>
          <p:cNvSpPr txBox="1"/>
          <p:nvPr/>
        </p:nvSpPr>
        <p:spPr>
          <a:xfrm>
            <a:off x="4632812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20" name="object 20"/>
          <p:cNvSpPr txBox="1"/>
          <p:nvPr/>
        </p:nvSpPr>
        <p:spPr>
          <a:xfrm>
            <a:off x="4764099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9" name="object 19"/>
          <p:cNvSpPr txBox="1"/>
          <p:nvPr/>
        </p:nvSpPr>
        <p:spPr>
          <a:xfrm>
            <a:off x="4961030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8" name="object 18"/>
          <p:cNvSpPr txBox="1"/>
          <p:nvPr/>
        </p:nvSpPr>
        <p:spPr>
          <a:xfrm>
            <a:off x="5092316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7" name="object 17"/>
          <p:cNvSpPr txBox="1"/>
          <p:nvPr/>
        </p:nvSpPr>
        <p:spPr>
          <a:xfrm>
            <a:off x="5289246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6" name="object 16"/>
          <p:cNvSpPr txBox="1"/>
          <p:nvPr/>
        </p:nvSpPr>
        <p:spPr>
          <a:xfrm>
            <a:off x="5420532" y="5166985"/>
            <a:ext cx="19886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5" name="object 15"/>
          <p:cNvSpPr txBox="1"/>
          <p:nvPr/>
        </p:nvSpPr>
        <p:spPr>
          <a:xfrm>
            <a:off x="5619393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4" name="object 14"/>
          <p:cNvSpPr txBox="1"/>
          <p:nvPr/>
        </p:nvSpPr>
        <p:spPr>
          <a:xfrm>
            <a:off x="5750680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3" name="object 13"/>
          <p:cNvSpPr txBox="1"/>
          <p:nvPr/>
        </p:nvSpPr>
        <p:spPr>
          <a:xfrm>
            <a:off x="5947610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2" name="object 12"/>
          <p:cNvSpPr txBox="1"/>
          <p:nvPr/>
        </p:nvSpPr>
        <p:spPr>
          <a:xfrm>
            <a:off x="6078896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1" name="object 11"/>
          <p:cNvSpPr txBox="1"/>
          <p:nvPr/>
        </p:nvSpPr>
        <p:spPr>
          <a:xfrm>
            <a:off x="6275827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10" name="object 10"/>
          <p:cNvSpPr txBox="1"/>
          <p:nvPr/>
        </p:nvSpPr>
        <p:spPr>
          <a:xfrm>
            <a:off x="6407113" y="5166985"/>
            <a:ext cx="196930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9" name="object 9"/>
          <p:cNvSpPr txBox="1"/>
          <p:nvPr/>
        </p:nvSpPr>
        <p:spPr>
          <a:xfrm>
            <a:off x="6604043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8" name="object 8"/>
          <p:cNvSpPr txBox="1"/>
          <p:nvPr/>
        </p:nvSpPr>
        <p:spPr>
          <a:xfrm>
            <a:off x="6735330" y="5166985"/>
            <a:ext cx="196929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7" name="object 7"/>
          <p:cNvSpPr txBox="1"/>
          <p:nvPr/>
        </p:nvSpPr>
        <p:spPr>
          <a:xfrm>
            <a:off x="6932260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6" name="object 6"/>
          <p:cNvSpPr txBox="1"/>
          <p:nvPr/>
        </p:nvSpPr>
        <p:spPr>
          <a:xfrm>
            <a:off x="7063546" y="5166985"/>
            <a:ext cx="196929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5" name="object 5"/>
          <p:cNvSpPr txBox="1"/>
          <p:nvPr/>
        </p:nvSpPr>
        <p:spPr>
          <a:xfrm>
            <a:off x="7260477" y="5166985"/>
            <a:ext cx="131286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4" name="object 4"/>
          <p:cNvSpPr txBox="1"/>
          <p:nvPr/>
        </p:nvSpPr>
        <p:spPr>
          <a:xfrm>
            <a:off x="7391763" y="5166985"/>
            <a:ext cx="297325" cy="5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6"/>
              </a:spcBef>
            </a:pPr>
            <a:endParaRPr sz="400"/>
          </a:p>
        </p:txBody>
      </p:sp>
      <p:sp>
        <p:nvSpPr>
          <p:cNvPr id="3" name="object 3"/>
          <p:cNvSpPr txBox="1"/>
          <p:nvPr/>
        </p:nvSpPr>
        <p:spPr>
          <a:xfrm>
            <a:off x="2225246" y="2039471"/>
            <a:ext cx="5494734" cy="364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1446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How much cash is too much cash?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19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2416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An alternate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distinction: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asting versus Non-wasting cash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discussion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whether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non-operating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misses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point.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distinction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non-wasting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endParaRPr sz="1600">
              <a:latin typeface="Times New Roman"/>
              <a:cs typeface="Times New Roman"/>
            </a:endParaRPr>
          </a:p>
          <a:p>
            <a:pPr marL="1395001" marR="707315" indent="-303444" algn="just">
              <a:lnSpc>
                <a:spcPts val="1806"/>
              </a:lnSpc>
              <a:spcBef>
                <a:spcPts val="58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fair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(given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707315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investment),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is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is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irrelevant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whether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is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707315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operations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not.</a:t>
            </a:r>
            <a:endParaRPr sz="1600">
              <a:latin typeface="Times New Roman"/>
              <a:cs typeface="Times New Roman"/>
            </a:endParaRPr>
          </a:p>
          <a:p>
            <a:pPr marL="1395001" marR="830480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below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idle,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83048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attached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72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51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3746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how much cash is wasting cash…</a:t>
            </a:r>
            <a:endParaRPr sz="2100">
              <a:latin typeface="Times New Roman"/>
              <a:cs typeface="Times New Roman"/>
            </a:endParaRPr>
          </a:p>
          <a:p>
            <a:pPr marL="1395001" marR="554519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difficult,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outside,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554519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non-wasting.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solutions.</a:t>
            </a:r>
            <a:endParaRPr sz="1600">
              <a:latin typeface="Times New Roman"/>
              <a:cs typeface="Times New Roman"/>
            </a:endParaRPr>
          </a:p>
          <a:p>
            <a:pPr marL="1395001" marR="538363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first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reasonably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competent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treasury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department </a:t>
            </a:r>
            <a:endParaRPr sz="1600">
              <a:latin typeface="Times New Roman"/>
              <a:cs typeface="Times New Roman"/>
            </a:endParaRPr>
          </a:p>
          <a:p>
            <a:pPr marL="1395001" marR="53836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uninvested.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53836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conclude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negligible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amount)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cash.</a:t>
            </a:r>
            <a:endParaRPr sz="1600">
              <a:latin typeface="Times New Roman"/>
              <a:cs typeface="Times New Roman"/>
            </a:endParaRPr>
          </a:p>
          <a:p>
            <a:pPr marL="1395001" marR="280331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 </a:t>
            </a:r>
            <a:endParaRPr sz="1600">
              <a:latin typeface="Times New Roman"/>
              <a:cs typeface="Times New Roman"/>
            </a:endParaRPr>
          </a:p>
          <a:p>
            <a:pPr marL="1395001" marR="280331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compare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short-term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government </a:t>
            </a:r>
            <a:endParaRPr sz="1600">
              <a:latin typeface="Times New Roman"/>
              <a:cs typeface="Times New Roman"/>
            </a:endParaRPr>
          </a:p>
          <a:p>
            <a:pPr marL="1395001" marR="280331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security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11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.Bill).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0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verage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balance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3/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4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reasury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bill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during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asting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(2%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3%)*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7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2820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Discount for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asting Cash</a:t>
            </a:r>
            <a:endParaRPr sz="2100">
              <a:latin typeface="Times New Roman"/>
              <a:cs typeface="Times New Roman"/>
            </a:endParaRPr>
          </a:p>
          <a:p>
            <a:pPr marL="1395001" marR="34216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indeed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below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rates,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 </a:t>
            </a:r>
            <a:endParaRPr sz="1600">
              <a:latin typeface="Times New Roman"/>
              <a:cs typeface="Times New Roman"/>
            </a:endParaRPr>
          </a:p>
          <a:p>
            <a:pPr marL="1395001" marR="34216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attached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balance.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non-wasting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added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 </a:t>
            </a:r>
            <a:endParaRPr sz="1600">
              <a:latin typeface="Times New Roman"/>
              <a:cs typeface="Times New Roman"/>
            </a:endParaRPr>
          </a:p>
          <a:p>
            <a:pPr marL="1395001" marR="34216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arrive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584143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capital.</a:t>
            </a:r>
            <a:r>
              <a:rPr sz="1600" spc="-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 </a:t>
            </a:r>
            <a:endParaRPr sz="1600">
              <a:latin typeface="Times New Roman"/>
              <a:cs typeface="Times New Roman"/>
            </a:endParaRPr>
          </a:p>
          <a:p>
            <a:pPr marL="1395001" marR="58414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increase,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wasting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proportionately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 </a:t>
            </a:r>
            <a:endParaRPr sz="1600">
              <a:latin typeface="Times New Roman"/>
              <a:cs typeface="Times New Roman"/>
            </a:endParaRPr>
          </a:p>
          <a:p>
            <a:pPr marL="1395001" marR="58414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16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398</Words>
  <Application>Microsoft Office PowerPoint</Application>
  <PresentationFormat>On-screen Show (4:3)</PresentationFormat>
  <Paragraphs>229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2017-09-26T05:54:32Z</dcterms:modified>
</cp:coreProperties>
</file>